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3" r:id="rId1"/>
    <p:sldMasterId id="2147483674" r:id="rId2"/>
  </p:sldMasterIdLst>
  <p:notesMasterIdLst>
    <p:notesMasterId r:id="rId38"/>
  </p:notesMasterIdLst>
  <p:sldIdLst>
    <p:sldId id="256" r:id="rId3"/>
    <p:sldId id="258" r:id="rId4"/>
    <p:sldId id="259" r:id="rId5"/>
    <p:sldId id="260" r:id="rId6"/>
    <p:sldId id="266" r:id="rId7"/>
    <p:sldId id="261" r:id="rId8"/>
    <p:sldId id="262" r:id="rId9"/>
    <p:sldId id="263" r:id="rId10"/>
    <p:sldId id="264" r:id="rId11"/>
    <p:sldId id="265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98" r:id="rId22"/>
    <p:sldId id="278" r:id="rId23"/>
    <p:sldId id="297" r:id="rId24"/>
    <p:sldId id="284" r:id="rId25"/>
    <p:sldId id="285" r:id="rId26"/>
    <p:sldId id="286" r:id="rId27"/>
    <p:sldId id="287" r:id="rId28"/>
    <p:sldId id="288" r:id="rId29"/>
    <p:sldId id="289" r:id="rId30"/>
    <p:sldId id="290" r:id="rId31"/>
    <p:sldId id="291" r:id="rId32"/>
    <p:sldId id="292" r:id="rId33"/>
    <p:sldId id="293" r:id="rId34"/>
    <p:sldId id="294" r:id="rId35"/>
    <p:sldId id="295" r:id="rId36"/>
    <p:sldId id="296" r:id="rId37"/>
  </p:sldIdLst>
  <p:sldSz cx="9144000" cy="5143500" type="screen16x9"/>
  <p:notesSz cx="6858000" cy="9144000"/>
  <p:embeddedFontLst>
    <p:embeddedFont>
      <p:font typeface="B Titr" panose="00000700000000000000" pitchFamily="2" charset="-78"/>
      <p:bold r:id="rId39"/>
    </p:embeddedFont>
    <p:embeddedFont>
      <p:font typeface="Exo 2" panose="020B0604020202020204" charset="0"/>
      <p:regular r:id="rId40"/>
      <p:bold r:id="rId41"/>
      <p:italic r:id="rId42"/>
      <p:boldItalic r:id="rId43"/>
    </p:embeddedFont>
    <p:embeddedFont>
      <p:font typeface="Roboto Condensed Light" panose="020B0604020202020204" charset="0"/>
      <p:regular r:id="rId44"/>
      <p:bold r:id="rId45"/>
      <p:italic r:id="rId46"/>
      <p:boldItalic r:id="rId47"/>
    </p:embeddedFont>
    <p:embeddedFont>
      <p:font typeface="Proxima Nova" panose="020B0604020202020204" charset="0"/>
      <p:regular r:id="rId48"/>
      <p:bold r:id="rId49"/>
      <p:italic r:id="rId50"/>
      <p:boldItalic r:id="rId51"/>
    </p:embeddedFont>
    <p:embeddedFont>
      <p:font typeface="B Nazanin" panose="00000400000000000000" pitchFamily="2" charset="-78"/>
      <p:regular r:id="rId52"/>
      <p:bold r:id="rId53"/>
    </p:embeddedFont>
    <p:embeddedFont>
      <p:font typeface="Montserrat" panose="020B0604020202020204" charset="0"/>
      <p:regular r:id="rId54"/>
      <p:bold r:id="rId55"/>
      <p:italic r:id="rId56"/>
      <p:boldItalic r:id="rId5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E3CADCC-DB96-45F9-8729-C7A6F4BBFB54}">
  <a:tblStyle styleId="{9E3CADCC-DB96-45F9-8729-C7A6F4BBFB54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5196" autoAdjust="0"/>
  </p:normalViewPr>
  <p:slideViewPr>
    <p:cSldViewPr>
      <p:cViewPr varScale="1">
        <p:scale>
          <a:sx n="85" d="100"/>
          <a:sy n="85" d="100"/>
        </p:scale>
        <p:origin x="96" y="186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font" Target="fonts/font1.fntdata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font" Target="fonts/font4.fntdata"/><Relationship Id="rId47" Type="http://schemas.openxmlformats.org/officeDocument/2006/relationships/font" Target="fonts/font9.fntdata"/><Relationship Id="rId50" Type="http://schemas.openxmlformats.org/officeDocument/2006/relationships/font" Target="fonts/font12.fntdata"/><Relationship Id="rId55" Type="http://schemas.openxmlformats.org/officeDocument/2006/relationships/font" Target="fonts/font17.fntdata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font" Target="fonts/font2.fntdata"/><Relationship Id="rId45" Type="http://schemas.openxmlformats.org/officeDocument/2006/relationships/font" Target="fonts/font7.fntdata"/><Relationship Id="rId53" Type="http://schemas.openxmlformats.org/officeDocument/2006/relationships/font" Target="fonts/font15.fntdata"/><Relationship Id="rId58" Type="http://schemas.openxmlformats.org/officeDocument/2006/relationships/presProps" Target="presProps.xml"/><Relationship Id="rId5" Type="http://schemas.openxmlformats.org/officeDocument/2006/relationships/slide" Target="slides/slide3.xml"/><Relationship Id="rId61" Type="http://schemas.openxmlformats.org/officeDocument/2006/relationships/tableStyles" Target="tableStyles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font" Target="fonts/font5.fntdata"/><Relationship Id="rId48" Type="http://schemas.openxmlformats.org/officeDocument/2006/relationships/font" Target="fonts/font10.fntdata"/><Relationship Id="rId56" Type="http://schemas.openxmlformats.org/officeDocument/2006/relationships/font" Target="fonts/font18.fntdata"/><Relationship Id="rId8" Type="http://schemas.openxmlformats.org/officeDocument/2006/relationships/slide" Target="slides/slide6.xml"/><Relationship Id="rId51" Type="http://schemas.openxmlformats.org/officeDocument/2006/relationships/font" Target="fonts/font13.fntdata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notesMaster" Target="notesMasters/notesMaster1.xml"/><Relationship Id="rId46" Type="http://schemas.openxmlformats.org/officeDocument/2006/relationships/font" Target="fonts/font8.fntdata"/><Relationship Id="rId59" Type="http://schemas.openxmlformats.org/officeDocument/2006/relationships/viewProps" Target="viewProps.xml"/><Relationship Id="rId20" Type="http://schemas.openxmlformats.org/officeDocument/2006/relationships/slide" Target="slides/slide18.xml"/><Relationship Id="rId41" Type="http://schemas.openxmlformats.org/officeDocument/2006/relationships/font" Target="fonts/font3.fntdata"/><Relationship Id="rId54" Type="http://schemas.openxmlformats.org/officeDocument/2006/relationships/font" Target="fonts/font16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49" Type="http://schemas.openxmlformats.org/officeDocument/2006/relationships/font" Target="fonts/font11.fntdata"/><Relationship Id="rId57" Type="http://schemas.openxmlformats.org/officeDocument/2006/relationships/font" Target="fonts/font19.fntdata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font" Target="fonts/font6.fntdata"/><Relationship Id="rId52" Type="http://schemas.openxmlformats.org/officeDocument/2006/relationships/font" Target="fonts/font14.fntdata"/><Relationship Id="rId60" Type="http://schemas.openxmlformats.org/officeDocument/2006/relationships/theme" Target="theme/theme1.xml"/><Relationship Id="rId4" Type="http://schemas.openxmlformats.org/officeDocument/2006/relationships/slide" Target="slides/slide2.xml"/><Relationship Id="rId9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57898077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g4dfce81f19_0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" name="Google Shape;134;g4dfce81f19_0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https://rashasite.ir</a:t>
            </a:r>
            <a:endParaRPr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g41abfbaf28_3_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9" name="Google Shape;249;g41abfbaf28_3_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g58d3b44f08_1_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0" name="Google Shape;310;g58d3b44f08_1_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g419515fe0b_0_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8" name="Google Shape;318;g419515fe0b_0_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g58d3b44f08_0_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" name="Google Shape;370;g58d3b44f08_0_9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" name="Google Shape;382;g340422e078_0_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83" name="Google Shape;383;g340422e078_0_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" name="Google Shape;393;g58d3b44f08_0_1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" name="Google Shape;394;g58d3b44f08_0_1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" name="Google Shape;401;g58d3b44f08_0_1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2" name="Google Shape;402;g58d3b44f08_0_1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" name="Google Shape;420;g58d3b44f08_0_1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1" name="Google Shape;421;g58d3b44f08_0_1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" name="Google Shape;428;g58d3b44f08_0_1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9" name="Google Shape;429;g58d3b44f08_0_1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" name="Google Shape;436;g58d3b44f08_0_1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7" name="Google Shape;437;g58d3b44f08_0_1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" name="Google Shape;147;g340422e078_0_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8" name="Google Shape;148;g340422e078_0_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g58d3b44f08_1_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0" name="Google Shape;310;g58d3b44f08_1_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" name="Google Shape;562;g340422e078_0_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3" name="Google Shape;563;g340422e078_0_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g58d3b44f08_1_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0" name="Google Shape;310;g58d3b44f08_1_2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" name="Google Shape;658;g419515fe0b_0_30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9" name="Google Shape;659;g419515fe0b_0_30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" name="Google Shape;1274;g419515fe0b_0_5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75" name="Google Shape;1275;g419515fe0b_0_5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5" name="Google Shape;3765;g419515fe0b_0_36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66" name="Google Shape;3766;g419515fe0b_0_36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5" name="Google Shape;4475;g419515fe0b_0_43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76" name="Google Shape;4476;g419515fe0b_0_43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1" name="Google Shape;4871;g419515fe0b_0_47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72" name="Google Shape;4872;g419515fe0b_0_47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4" name="Google Shape;5464;g419515fe0b_0_53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65" name="Google Shape;5465;g419515fe0b_0_53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9" name="Google Shape;5999;g419515fe0b_0_58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00" name="Google Shape;6000;g419515fe0b_0_58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Google Shape;172;g58d3b44f08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" name="Google Shape;173;g58d3b44f08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4" name="Google Shape;6284;g419515fe0b_0_61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85" name="Google Shape;6285;g419515fe0b_0_61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6" name="Google Shape;6726;g419515fe0b_0_65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27" name="Google Shape;6727;g419515fe0b_0_658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2" name="Google Shape;7092;g419515fe0b_0_69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93" name="Google Shape;7093;g419515fe0b_0_695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6" name="Google Shape;7596;g419515fe0b_0_745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97" name="Google Shape;7597;g419515fe0b_0_745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2" name="Google Shape;7992;g419515fe0b_0_78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93" name="Google Shape;7993;g419515fe0b_0_78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5" name="Google Shape;8535;g419515fe0b_0_83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36" name="Google Shape;8536;g419515fe0b_0_83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" name="Google Shape;180;g5465e7bc0b_1_1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" name="Google Shape;181;g5465e7bc0b_1_1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g419515fe0b_0_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" name="Google Shape;266;g419515fe0b_0_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g41abfbaf28_3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9" name="Google Shape;189;g41abfbaf28_3_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Google Shape;212;g58d3b44f08_1_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" name="Google Shape;213;g58d3b44f08_1_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g58d3b44f08_1_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" name="Google Shape;221;g58d3b44f08_1_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g58d3b44f08_0_6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" name="Google Shape;230;g58d3b44f08_0_6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pening slide" userDrawn="1">
  <p:cSld name="CUSTOM_7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3" userDrawn="1">
  <p:cSld name="CUSTOM_22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6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ix Columns" userDrawn="1">
  <p:cSld name="CUSTOM_25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lumns" userDrawn="1">
  <p:cSld name="CUSTOM_25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Design 2" userDrawn="1">
  <p:cSld name="CUSTOM_15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4" userDrawn="1">
  <p:cSld name="CUSTOM_27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" userDrawn="1">
  <p:cSld name="CUSTOM_28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title" userDrawn="1">
  <p:cSld name="CUSTOM_29"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5" userDrawn="1">
  <p:cSld name="CUSTOM_30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Design 3" userDrawn="1">
  <p:cSld name="CUSTOM_15_1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Design 5" userDrawn="1">
  <p:cSld name="CUSTOM_15_1_1_1_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 userDrawn="1">
  <p:cSld name="CUSTOM_17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slide" type="blank">
  <p:cSld name="BLANK">
    <p:spTree>
      <p:nvGrpSpPr>
        <p:cNvPr id="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1" userDrawn="1">
  <p:cSld name="CUSTOM_18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subtitle" userDrawn="1">
  <p:cSld name="CUSTOM_12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Design" userDrawn="1">
  <p:cSld name="CUSTOM_15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2" userDrawn="1">
  <p:cSld name="CUSTOM_21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 + photo" userDrawn="1">
  <p:cSld name="CUSTOM_23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" userDrawn="1">
  <p:cSld name="CUSTOM_26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lumns" userDrawn="1">
  <p:cSld name="CUSTOM_24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8" r:id="rId1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0E2A47"/>
        </a:solidFill>
        <a:effectLst/>
      </p:bgPr>
    </p:bg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 bg1="lt1" tx1="dk1" bg2="dk2" tx2="lt2" accent1="accent1" accent2="accent2" accent3="accent3" accent4="accent4" accent5="accent5" accent6="accent6" hlink="hlink" folHlink="folHlink"/>
  <p:sldLayoutIdLst>
    <p:sldLayoutId id="2147483672" r:id="rId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0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8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0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9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hyperlink" Target="https://rashasite.ir/" TargetMode="Externa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0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0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0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0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0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0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0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0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0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0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0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0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9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spreadsheets/d/1TXpdtzqM3ofwsOJi-4L_PPEAXBlvnCkeg81tv9x7aEA/copy" TargetMode="Externa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28"/>
          <p:cNvSpPr txBox="1">
            <a:spLocks noGrp="1"/>
          </p:cNvSpPr>
          <p:nvPr>
            <p:ph type="ctrTitle" idx="4294967295"/>
          </p:nvPr>
        </p:nvSpPr>
        <p:spPr>
          <a:xfrm>
            <a:off x="1135981" y="1275606"/>
            <a:ext cx="6886800" cy="17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 algn="r"/>
            <a:r>
              <a:rPr lang="fa-IR" sz="5400" dirty="0">
                <a:solidFill>
                  <a:srgbClr val="434343"/>
                </a:solidFill>
                <a:cs typeface="B Titr" panose="00000700000000000000" pitchFamily="2" charset="-78"/>
              </a:rPr>
              <a:t>عنوان پاورپوینت</a:t>
            </a:r>
          </a:p>
        </p:txBody>
      </p:sp>
      <p:cxnSp>
        <p:nvCxnSpPr>
          <p:cNvPr id="138" name="Google Shape;138;p28"/>
          <p:cNvCxnSpPr/>
          <p:nvPr/>
        </p:nvCxnSpPr>
        <p:spPr>
          <a:xfrm>
            <a:off x="7145675" y="3176000"/>
            <a:ext cx="20865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6" name="Google Shape;262;p27"/>
          <p:cNvSpPr txBox="1">
            <a:spLocks/>
          </p:cNvSpPr>
          <p:nvPr/>
        </p:nvSpPr>
        <p:spPr>
          <a:xfrm>
            <a:off x="3635896" y="3291830"/>
            <a:ext cx="4176464" cy="56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Montserrat"/>
              <a:buNone/>
              <a:defRPr sz="1400" b="0" i="0" u="none" strike="noStrike" cap="none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Montserrat"/>
              <a:buNone/>
              <a:defRPr sz="2800" b="0" i="0" u="none" strike="noStrike" cap="none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Montserrat"/>
              <a:buNone/>
              <a:defRPr sz="2800" b="0" i="0" u="none" strike="noStrike" cap="none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Montserrat"/>
              <a:buNone/>
              <a:defRPr sz="2800" b="0" i="0" u="none" strike="noStrike" cap="none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Montserrat"/>
              <a:buNone/>
              <a:defRPr sz="2800" b="0" i="0" u="none" strike="noStrike" cap="none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Montserrat"/>
              <a:buNone/>
              <a:defRPr sz="2800" b="0" i="0" u="none" strike="noStrike" cap="none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Montserrat"/>
              <a:buNone/>
              <a:defRPr sz="2800" b="0" i="0" u="none" strike="noStrike" cap="none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Montserrat"/>
              <a:buNone/>
              <a:defRPr sz="2800" b="0" i="0" u="none" strike="noStrike" cap="none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Font typeface="Montserrat"/>
              <a:buNone/>
              <a:defRPr sz="2800" b="0" i="0" u="none" strike="noStrike" cap="none">
                <a:solidFill>
                  <a:schemeClr val="accent3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>
            <a:pPr marL="0" indent="0" algn="r">
              <a:spcBef>
                <a:spcPts val="800"/>
              </a:spcBef>
            </a:pPr>
            <a:r>
              <a:rPr lang="fa-IR" sz="2400" b="1" dirty="0">
                <a:solidFill>
                  <a:schemeClr val="tx1"/>
                </a:solidFill>
                <a:cs typeface="B Nazanin" panose="00000400000000000000" pitchFamily="2" charset="-78"/>
              </a:rPr>
              <a:t>در این قسمت توضیحی کوتاه بنویسید.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7" grpId="0"/>
      <p:bldP spid="6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52" name="Google Shape;252;p37"/>
          <p:cNvCxnSpPr/>
          <p:nvPr/>
        </p:nvCxnSpPr>
        <p:spPr>
          <a:xfrm rot="10800000">
            <a:off x="3110698" y="1839575"/>
            <a:ext cx="60333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53" name="Google Shape;253;p37"/>
          <p:cNvCxnSpPr/>
          <p:nvPr/>
        </p:nvCxnSpPr>
        <p:spPr>
          <a:xfrm rot="10800000">
            <a:off x="4280098" y="2865400"/>
            <a:ext cx="48639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54" name="Google Shape;254;p37"/>
          <p:cNvCxnSpPr/>
          <p:nvPr/>
        </p:nvCxnSpPr>
        <p:spPr>
          <a:xfrm rot="10800000">
            <a:off x="5375998" y="3890867"/>
            <a:ext cx="37680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55" name="Google Shape;255;p37"/>
          <p:cNvSpPr txBox="1">
            <a:spLocks noGrp="1"/>
          </p:cNvSpPr>
          <p:nvPr>
            <p:ph type="title" idx="4294967295"/>
          </p:nvPr>
        </p:nvSpPr>
        <p:spPr>
          <a:xfrm>
            <a:off x="1086651" y="1475125"/>
            <a:ext cx="1795200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500</a:t>
            </a:r>
            <a:endParaRPr dirty="0"/>
          </a:p>
        </p:txBody>
      </p:sp>
      <p:sp>
        <p:nvSpPr>
          <p:cNvPr id="256" name="Google Shape;256;p37"/>
          <p:cNvSpPr txBox="1">
            <a:spLocks noGrp="1"/>
          </p:cNvSpPr>
          <p:nvPr>
            <p:ph type="title" idx="4294967295"/>
          </p:nvPr>
        </p:nvSpPr>
        <p:spPr>
          <a:xfrm>
            <a:off x="2298451" y="2475350"/>
            <a:ext cx="1763700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100</a:t>
            </a:r>
            <a:endParaRPr dirty="0"/>
          </a:p>
        </p:txBody>
      </p:sp>
      <p:sp>
        <p:nvSpPr>
          <p:cNvPr id="257" name="Google Shape;257;p37"/>
          <p:cNvSpPr txBox="1">
            <a:spLocks noGrp="1"/>
          </p:cNvSpPr>
          <p:nvPr>
            <p:ph type="title" idx="4294967295"/>
          </p:nvPr>
        </p:nvSpPr>
        <p:spPr>
          <a:xfrm>
            <a:off x="3353176" y="3513625"/>
            <a:ext cx="1795200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40</a:t>
            </a:r>
            <a:endParaRPr dirty="0"/>
          </a:p>
        </p:txBody>
      </p:sp>
      <p:sp>
        <p:nvSpPr>
          <p:cNvPr id="258" name="Google Shape;258;p37"/>
          <p:cNvSpPr/>
          <p:nvPr/>
        </p:nvSpPr>
        <p:spPr>
          <a:xfrm>
            <a:off x="3317622" y="1606925"/>
            <a:ext cx="2030400" cy="4638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9" name="Google Shape;259;p37"/>
          <p:cNvSpPr txBox="1">
            <a:spLocks noGrp="1"/>
          </p:cNvSpPr>
          <p:nvPr>
            <p:ph type="subTitle" idx="4294967295"/>
          </p:nvPr>
        </p:nvSpPr>
        <p:spPr>
          <a:xfrm flipH="1">
            <a:off x="3481677" y="1666454"/>
            <a:ext cx="1738395" cy="336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solidFill>
                  <a:schemeClr val="lt1"/>
                </a:solidFill>
                <a:cs typeface="B Nazanin" panose="00000400000000000000" pitchFamily="2" charset="-78"/>
              </a:rPr>
              <a:t>تعداد مشتریان</a:t>
            </a:r>
            <a:endParaRPr sz="1600" b="1" dirty="0">
              <a:solidFill>
                <a:schemeClr val="lt1"/>
              </a:solidFill>
              <a:cs typeface="B Nazanin" panose="00000400000000000000" pitchFamily="2" charset="-78"/>
            </a:endParaRPr>
          </a:p>
        </p:txBody>
      </p:sp>
      <p:sp>
        <p:nvSpPr>
          <p:cNvPr id="260" name="Google Shape;260;p37"/>
          <p:cNvSpPr/>
          <p:nvPr/>
        </p:nvSpPr>
        <p:spPr>
          <a:xfrm>
            <a:off x="4491465" y="2633500"/>
            <a:ext cx="2030400" cy="4638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1" name="Google Shape;261;p37"/>
          <p:cNvSpPr/>
          <p:nvPr/>
        </p:nvSpPr>
        <p:spPr>
          <a:xfrm>
            <a:off x="5580342" y="3658967"/>
            <a:ext cx="2030400" cy="4638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2" name="Google Shape;262;p37"/>
          <p:cNvSpPr txBox="1">
            <a:spLocks noGrp="1"/>
          </p:cNvSpPr>
          <p:nvPr>
            <p:ph type="subTitle" idx="4294967295"/>
          </p:nvPr>
        </p:nvSpPr>
        <p:spPr>
          <a:xfrm flipH="1">
            <a:off x="4499992" y="2688425"/>
            <a:ext cx="1953814" cy="33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solidFill>
                  <a:schemeClr val="lt1"/>
                </a:solidFill>
                <a:cs typeface="B Nazanin" panose="00000400000000000000" pitchFamily="2" charset="-78"/>
              </a:rPr>
              <a:t>تعداد پروژه های در دست</a:t>
            </a:r>
            <a:endParaRPr sz="1600" b="1" dirty="0">
              <a:solidFill>
                <a:schemeClr val="lt1"/>
              </a:solidFill>
              <a:cs typeface="B Nazanin" panose="00000400000000000000" pitchFamily="2" charset="-78"/>
            </a:endParaRPr>
          </a:p>
        </p:txBody>
      </p:sp>
      <p:sp>
        <p:nvSpPr>
          <p:cNvPr id="263" name="Google Shape;263;p37"/>
          <p:cNvSpPr txBox="1">
            <a:spLocks noGrp="1"/>
          </p:cNvSpPr>
          <p:nvPr>
            <p:ph type="subTitle" idx="4294967295"/>
          </p:nvPr>
        </p:nvSpPr>
        <p:spPr>
          <a:xfrm flipH="1">
            <a:off x="5671490" y="3709941"/>
            <a:ext cx="1852838" cy="336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solidFill>
                  <a:schemeClr val="lt1"/>
                </a:solidFill>
                <a:cs typeface="B Nazanin" panose="00000400000000000000" pitchFamily="2" charset="-78"/>
              </a:rPr>
              <a:t>تعداد مشتریان جدید</a:t>
            </a:r>
            <a:endParaRPr sz="1600" b="1" dirty="0">
              <a:solidFill>
                <a:schemeClr val="lt1"/>
              </a:solidFill>
              <a:cs typeface="B Nazanin" panose="00000400000000000000" pitchFamily="2" charset="-78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2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2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1000" fill="hold"/>
                                        <p:tgtEl>
                                          <p:spTgt spid="2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1000" fill="hold"/>
                                        <p:tgtEl>
                                          <p:spTgt spid="2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1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1000" fill="hold"/>
                                        <p:tgtEl>
                                          <p:spTgt spid="2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10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10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1000" fill="hold"/>
                                        <p:tgtEl>
                                          <p:spTgt spid="2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1000" fill="hold"/>
                                        <p:tgtEl>
                                          <p:spTgt spid="2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0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5" grpId="0"/>
      <p:bldP spid="256" grpId="0"/>
      <p:bldP spid="257" grpId="0"/>
      <p:bldP spid="258" grpId="0" animBg="1"/>
      <p:bldP spid="259" grpId="0" build="p"/>
      <p:bldP spid="260" grpId="0" animBg="1"/>
      <p:bldP spid="261" grpId="0" animBg="1"/>
      <p:bldP spid="262" grpId="0" build="p"/>
      <p:bldP spid="263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175;p31"/>
          <p:cNvSpPr txBox="1">
            <a:spLocks noGrp="1"/>
          </p:cNvSpPr>
          <p:nvPr>
            <p:ph type="ctrTitle" idx="4294967295"/>
          </p:nvPr>
        </p:nvSpPr>
        <p:spPr>
          <a:xfrm flipH="1">
            <a:off x="3451906" y="1995686"/>
            <a:ext cx="4144430" cy="102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4000" dirty="0">
                <a:cs typeface="B Titr" panose="00000700000000000000" pitchFamily="2" charset="-78"/>
              </a:rPr>
              <a:t>عنوان بخش سوم</a:t>
            </a:r>
            <a:endParaRPr sz="4000" dirty="0">
              <a:cs typeface="B Titr" panose="00000700000000000000" pitchFamily="2" charset="-78"/>
            </a:endParaRPr>
          </a:p>
        </p:txBody>
      </p:sp>
      <p:sp>
        <p:nvSpPr>
          <p:cNvPr id="10" name="Google Shape;176;p31"/>
          <p:cNvSpPr txBox="1">
            <a:spLocks noGrp="1"/>
          </p:cNvSpPr>
          <p:nvPr>
            <p:ph type="title" idx="4294967295"/>
          </p:nvPr>
        </p:nvSpPr>
        <p:spPr>
          <a:xfrm flipH="1">
            <a:off x="7740352" y="1547818"/>
            <a:ext cx="976149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1500" dirty="0"/>
              <a:t>3</a:t>
            </a:r>
            <a:endParaRPr sz="11500" dirty="0"/>
          </a:p>
        </p:txBody>
      </p:sp>
      <p:sp>
        <p:nvSpPr>
          <p:cNvPr id="11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3707904" y="3291830"/>
            <a:ext cx="3816424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800" b="1" dirty="0">
                <a:cs typeface="B Nazanin" panose="00000400000000000000" pitchFamily="2" charset="-78"/>
              </a:rPr>
              <a:t>توضیحی کوتاه درباره این بخش بنویسید.</a:t>
            </a:r>
            <a:endParaRPr sz="1800" b="1" dirty="0">
              <a:cs typeface="B Nazanin" panose="00000400000000000000" pitchFamily="2" charset="-78"/>
            </a:endParaRPr>
          </a:p>
        </p:txBody>
      </p:sp>
      <p:cxnSp>
        <p:nvCxnSpPr>
          <p:cNvPr id="12" name="Google Shape;314;p39"/>
          <p:cNvCxnSpPr/>
          <p:nvPr/>
        </p:nvCxnSpPr>
        <p:spPr>
          <a:xfrm>
            <a:off x="7308304" y="3016912"/>
            <a:ext cx="1879121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33" name="Google Shape;333;p40"/>
          <p:cNvCxnSpPr/>
          <p:nvPr/>
        </p:nvCxnSpPr>
        <p:spPr>
          <a:xfrm rot="10800000">
            <a:off x="-49600" y="1650717"/>
            <a:ext cx="53346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34" name="Google Shape;334;p40"/>
          <p:cNvCxnSpPr/>
          <p:nvPr/>
        </p:nvCxnSpPr>
        <p:spPr>
          <a:xfrm rot="10800000">
            <a:off x="3886250" y="3461525"/>
            <a:ext cx="5293800" cy="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335" name="Google Shape;335;p40"/>
          <p:cNvGrpSpPr/>
          <p:nvPr/>
        </p:nvGrpSpPr>
        <p:grpSpPr>
          <a:xfrm>
            <a:off x="2828333" y="1235806"/>
            <a:ext cx="278692" cy="331130"/>
            <a:chOff x="-48233050" y="3569725"/>
            <a:chExt cx="252050" cy="299475"/>
          </a:xfrm>
        </p:grpSpPr>
        <p:sp>
          <p:nvSpPr>
            <p:cNvPr id="336" name="Google Shape;336;p40"/>
            <p:cNvSpPr/>
            <p:nvPr/>
          </p:nvSpPr>
          <p:spPr>
            <a:xfrm>
              <a:off x="-48233050" y="3569725"/>
              <a:ext cx="252050" cy="299475"/>
            </a:xfrm>
            <a:custGeom>
              <a:avLst/>
              <a:gdLst/>
              <a:ahLst/>
              <a:cxnLst/>
              <a:rect l="l" t="t" r="r" b="b"/>
              <a:pathLst>
                <a:path w="10082" h="11979" extrusionOk="0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40"/>
            <p:cNvSpPr/>
            <p:nvPr/>
          </p:nvSpPr>
          <p:spPr>
            <a:xfrm>
              <a:off x="-48170050" y="3622650"/>
              <a:ext cx="100050" cy="103225"/>
            </a:xfrm>
            <a:custGeom>
              <a:avLst/>
              <a:gdLst/>
              <a:ahLst/>
              <a:cxnLst/>
              <a:rect l="l" t="t" r="r" b="b"/>
              <a:pathLst>
                <a:path w="4002" h="4129" extrusionOk="0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40"/>
            <p:cNvSpPr/>
            <p:nvPr/>
          </p:nvSpPr>
          <p:spPr>
            <a:xfrm>
              <a:off x="-48129100" y="36652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9" name="Google Shape;339;p40"/>
          <p:cNvGrpSpPr/>
          <p:nvPr/>
        </p:nvGrpSpPr>
        <p:grpSpPr>
          <a:xfrm>
            <a:off x="1189260" y="1236207"/>
            <a:ext cx="330936" cy="330743"/>
            <a:chOff x="-49764975" y="3183375"/>
            <a:chExt cx="299300" cy="299125"/>
          </a:xfrm>
        </p:grpSpPr>
        <p:sp>
          <p:nvSpPr>
            <p:cNvPr id="340" name="Google Shape;340;p40"/>
            <p:cNvSpPr/>
            <p:nvPr/>
          </p:nvSpPr>
          <p:spPr>
            <a:xfrm>
              <a:off x="-49606675" y="3233575"/>
              <a:ext cx="70125" cy="103200"/>
            </a:xfrm>
            <a:custGeom>
              <a:avLst/>
              <a:gdLst/>
              <a:ahLst/>
              <a:cxnLst/>
              <a:rect l="l" t="t" r="r" b="b"/>
              <a:pathLst>
                <a:path w="2805" h="4128" extrusionOk="0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40"/>
            <p:cNvSpPr/>
            <p:nvPr/>
          </p:nvSpPr>
          <p:spPr>
            <a:xfrm>
              <a:off x="-49676775" y="3364325"/>
              <a:ext cx="52000" cy="118175"/>
            </a:xfrm>
            <a:custGeom>
              <a:avLst/>
              <a:gdLst/>
              <a:ahLst/>
              <a:cxnLst/>
              <a:rect l="l" t="t" r="r" b="b"/>
              <a:pathLst>
                <a:path w="2080" h="4727" extrusionOk="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40"/>
            <p:cNvSpPr/>
            <p:nvPr/>
          </p:nvSpPr>
          <p:spPr>
            <a:xfrm>
              <a:off x="-49694100" y="3233575"/>
              <a:ext cx="69325" cy="103200"/>
            </a:xfrm>
            <a:custGeom>
              <a:avLst/>
              <a:gdLst/>
              <a:ahLst/>
              <a:cxnLst/>
              <a:rect l="l" t="t" r="r" b="b"/>
              <a:pathLst>
                <a:path w="2773" h="4128" extrusionOk="0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40"/>
            <p:cNvSpPr/>
            <p:nvPr/>
          </p:nvSpPr>
          <p:spPr>
            <a:xfrm>
              <a:off x="-49756325" y="3314700"/>
              <a:ext cx="121325" cy="61450"/>
            </a:xfrm>
            <a:custGeom>
              <a:avLst/>
              <a:gdLst/>
              <a:ahLst/>
              <a:cxnLst/>
              <a:rect l="l" t="t" r="r" b="b"/>
              <a:pathLst>
                <a:path w="4853" h="2458" extrusionOk="0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40"/>
            <p:cNvSpPr/>
            <p:nvPr/>
          </p:nvSpPr>
          <p:spPr>
            <a:xfrm>
              <a:off x="-49606675" y="3364325"/>
              <a:ext cx="52000" cy="118175"/>
            </a:xfrm>
            <a:custGeom>
              <a:avLst/>
              <a:gdLst/>
              <a:ahLst/>
              <a:cxnLst/>
              <a:rect l="l" t="t" r="r" b="b"/>
              <a:pathLst>
                <a:path w="2080" h="4727" extrusionOk="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40"/>
            <p:cNvSpPr/>
            <p:nvPr/>
          </p:nvSpPr>
          <p:spPr>
            <a:xfrm>
              <a:off x="-49595650" y="3314700"/>
              <a:ext cx="121325" cy="61450"/>
            </a:xfrm>
            <a:custGeom>
              <a:avLst/>
              <a:gdLst/>
              <a:ahLst/>
              <a:cxnLst/>
              <a:rect l="l" t="t" r="r" b="b"/>
              <a:pathLst>
                <a:path w="4853" h="2458" extrusionOk="0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40"/>
            <p:cNvSpPr/>
            <p:nvPr/>
          </p:nvSpPr>
          <p:spPr>
            <a:xfrm>
              <a:off x="-49764975" y="3355650"/>
              <a:ext cx="70100" cy="126850"/>
            </a:xfrm>
            <a:custGeom>
              <a:avLst/>
              <a:gdLst/>
              <a:ahLst/>
              <a:cxnLst/>
              <a:rect l="l" t="t" r="r" b="b"/>
              <a:pathLst>
                <a:path w="2804" h="5074" extrusionOk="0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40"/>
            <p:cNvSpPr/>
            <p:nvPr/>
          </p:nvSpPr>
          <p:spPr>
            <a:xfrm>
              <a:off x="-49535775" y="3355650"/>
              <a:ext cx="70100" cy="126850"/>
            </a:xfrm>
            <a:custGeom>
              <a:avLst/>
              <a:gdLst/>
              <a:ahLst/>
              <a:cxnLst/>
              <a:rect l="l" t="t" r="r" b="b"/>
              <a:pathLst>
                <a:path w="2804" h="5074" extrusionOk="0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40"/>
            <p:cNvSpPr/>
            <p:nvPr/>
          </p:nvSpPr>
          <p:spPr>
            <a:xfrm>
              <a:off x="-49685425" y="3183375"/>
              <a:ext cx="140200" cy="69925"/>
            </a:xfrm>
            <a:custGeom>
              <a:avLst/>
              <a:gdLst/>
              <a:ahLst/>
              <a:cxnLst/>
              <a:rect l="l" t="t" r="r" b="b"/>
              <a:pathLst>
                <a:path w="5608" h="2797" extrusionOk="0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9" name="Google Shape;349;p40"/>
          <p:cNvGrpSpPr/>
          <p:nvPr/>
        </p:nvGrpSpPr>
        <p:grpSpPr>
          <a:xfrm>
            <a:off x="4414286" y="1239079"/>
            <a:ext cx="332677" cy="330964"/>
            <a:chOff x="-47155575" y="3200500"/>
            <a:chExt cx="300875" cy="299325"/>
          </a:xfrm>
        </p:grpSpPr>
        <p:sp>
          <p:nvSpPr>
            <p:cNvPr id="350" name="Google Shape;350;p40"/>
            <p:cNvSpPr/>
            <p:nvPr/>
          </p:nvSpPr>
          <p:spPr>
            <a:xfrm>
              <a:off x="-46943725" y="3206000"/>
              <a:ext cx="47300" cy="48075"/>
            </a:xfrm>
            <a:custGeom>
              <a:avLst/>
              <a:gdLst/>
              <a:ahLst/>
              <a:cxnLst/>
              <a:rect l="l" t="t" r="r" b="b"/>
              <a:pathLst>
                <a:path w="1892" h="1923" extrusionOk="0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40"/>
            <p:cNvSpPr/>
            <p:nvPr/>
          </p:nvSpPr>
          <p:spPr>
            <a:xfrm>
              <a:off x="-47118575" y="3200500"/>
              <a:ext cx="228450" cy="89025"/>
            </a:xfrm>
            <a:custGeom>
              <a:avLst/>
              <a:gdLst/>
              <a:ahLst/>
              <a:cxnLst/>
              <a:rect l="l" t="t" r="r" b="b"/>
              <a:pathLst>
                <a:path w="9138" h="3561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40"/>
            <p:cNvSpPr/>
            <p:nvPr/>
          </p:nvSpPr>
          <p:spPr>
            <a:xfrm>
              <a:off x="-47013825" y="33950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40"/>
            <p:cNvSpPr/>
            <p:nvPr/>
          </p:nvSpPr>
          <p:spPr>
            <a:xfrm>
              <a:off x="-47049250" y="33596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40"/>
            <p:cNvSpPr/>
            <p:nvPr/>
          </p:nvSpPr>
          <p:spPr>
            <a:xfrm>
              <a:off x="-47013025" y="3393475"/>
              <a:ext cx="52800" cy="53575"/>
            </a:xfrm>
            <a:custGeom>
              <a:avLst/>
              <a:gdLst/>
              <a:ahLst/>
              <a:cxnLst/>
              <a:rect l="l" t="t" r="r" b="b"/>
              <a:pathLst>
                <a:path w="2112" h="2143" extrusionOk="0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40"/>
            <p:cNvSpPr/>
            <p:nvPr/>
          </p:nvSpPr>
          <p:spPr>
            <a:xfrm>
              <a:off x="-47155575" y="3270600"/>
              <a:ext cx="300875" cy="229225"/>
            </a:xfrm>
            <a:custGeom>
              <a:avLst/>
              <a:gdLst/>
              <a:ahLst/>
              <a:cxnLst/>
              <a:rect l="l" t="t" r="r" b="b"/>
              <a:pathLst>
                <a:path w="12035" h="9169" extrusionOk="0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6" name="Google Shape;356;p40"/>
          <p:cNvGrpSpPr/>
          <p:nvPr/>
        </p:nvGrpSpPr>
        <p:grpSpPr>
          <a:xfrm>
            <a:off x="4431899" y="3043763"/>
            <a:ext cx="330936" cy="330107"/>
            <a:chOff x="-47154000" y="3939275"/>
            <a:chExt cx="299300" cy="298550"/>
          </a:xfrm>
        </p:grpSpPr>
        <p:sp>
          <p:nvSpPr>
            <p:cNvPr id="357" name="Google Shape;357;p40"/>
            <p:cNvSpPr/>
            <p:nvPr/>
          </p:nvSpPr>
          <p:spPr>
            <a:xfrm>
              <a:off x="-47084700" y="4131475"/>
              <a:ext cx="159125" cy="106350"/>
            </a:xfrm>
            <a:custGeom>
              <a:avLst/>
              <a:gdLst/>
              <a:ahLst/>
              <a:cxnLst/>
              <a:rect l="l" t="t" r="r" b="b"/>
              <a:pathLst>
                <a:path w="6365" h="4254" extrusionOk="0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40"/>
            <p:cNvSpPr/>
            <p:nvPr/>
          </p:nvSpPr>
          <p:spPr>
            <a:xfrm>
              <a:off x="-46979150" y="3943225"/>
              <a:ext cx="48050" cy="47275"/>
            </a:xfrm>
            <a:custGeom>
              <a:avLst/>
              <a:gdLst/>
              <a:ahLst/>
              <a:cxnLst/>
              <a:rect l="l" t="t" r="r" b="b"/>
              <a:pathLst>
                <a:path w="1922" h="1891" extrusionOk="0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40"/>
            <p:cNvSpPr/>
            <p:nvPr/>
          </p:nvSpPr>
          <p:spPr>
            <a:xfrm>
              <a:off x="-47154000" y="4026700"/>
              <a:ext cx="299300" cy="141025"/>
            </a:xfrm>
            <a:custGeom>
              <a:avLst/>
              <a:gdLst/>
              <a:ahLst/>
              <a:cxnLst/>
              <a:rect l="l" t="t" r="r" b="b"/>
              <a:pathLst>
                <a:path w="11972" h="5641" extrusionOk="0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40"/>
            <p:cNvSpPr/>
            <p:nvPr/>
          </p:nvSpPr>
          <p:spPr>
            <a:xfrm>
              <a:off x="-47083125" y="3939275"/>
              <a:ext cx="158325" cy="106350"/>
            </a:xfrm>
            <a:custGeom>
              <a:avLst/>
              <a:gdLst/>
              <a:ahLst/>
              <a:cxnLst/>
              <a:rect l="l" t="t" r="r" b="b"/>
              <a:pathLst>
                <a:path w="6333" h="425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1" name="Google Shape;361;p40"/>
          <p:cNvGrpSpPr/>
          <p:nvPr/>
        </p:nvGrpSpPr>
        <p:grpSpPr>
          <a:xfrm>
            <a:off x="7701924" y="3056473"/>
            <a:ext cx="336507" cy="336507"/>
            <a:chOff x="3271200" y="1435075"/>
            <a:chExt cx="481825" cy="481825"/>
          </a:xfrm>
        </p:grpSpPr>
        <p:sp>
          <p:nvSpPr>
            <p:cNvPr id="362" name="Google Shape;362;p40"/>
            <p:cNvSpPr/>
            <p:nvPr/>
          </p:nvSpPr>
          <p:spPr>
            <a:xfrm>
              <a:off x="3271200" y="143507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3" name="Google Shape;363;p40"/>
            <p:cNvSpPr/>
            <p:nvPr/>
          </p:nvSpPr>
          <p:spPr>
            <a:xfrm>
              <a:off x="3356575" y="1520525"/>
              <a:ext cx="311000" cy="311025"/>
            </a:xfrm>
            <a:custGeom>
              <a:avLst/>
              <a:gdLst/>
              <a:ahLst/>
              <a:cxnLst/>
              <a:rect l="l" t="t" r="r" b="b"/>
              <a:pathLst>
                <a:path w="12440" h="12441" extrusionOk="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64" name="Google Shape;364;p40"/>
          <p:cNvGrpSpPr/>
          <p:nvPr/>
        </p:nvGrpSpPr>
        <p:grpSpPr>
          <a:xfrm>
            <a:off x="6064921" y="3041415"/>
            <a:ext cx="334924" cy="334820"/>
            <a:chOff x="5642475" y="1435075"/>
            <a:chExt cx="481975" cy="481825"/>
          </a:xfrm>
        </p:grpSpPr>
        <p:sp>
          <p:nvSpPr>
            <p:cNvPr id="365" name="Google Shape;365;p40"/>
            <p:cNvSpPr/>
            <p:nvPr/>
          </p:nvSpPr>
          <p:spPr>
            <a:xfrm>
              <a:off x="5642475" y="1435075"/>
              <a:ext cx="481975" cy="340675"/>
            </a:xfrm>
            <a:custGeom>
              <a:avLst/>
              <a:gdLst/>
              <a:ahLst/>
              <a:cxnLst/>
              <a:rect l="l" t="t" r="r" b="b"/>
              <a:pathLst>
                <a:path w="19279" h="13627" extrusionOk="0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6" name="Google Shape;366;p40"/>
            <p:cNvSpPr/>
            <p:nvPr/>
          </p:nvSpPr>
          <p:spPr>
            <a:xfrm>
              <a:off x="5756375" y="1803975"/>
              <a:ext cx="254100" cy="112925"/>
            </a:xfrm>
            <a:custGeom>
              <a:avLst/>
              <a:gdLst/>
              <a:ahLst/>
              <a:cxnLst/>
              <a:rect l="l" t="t" r="r" b="b"/>
              <a:pathLst>
                <a:path w="10164" h="4517" extrusionOk="0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67" name="Google Shape;367;p40"/>
            <p:cNvSpPr/>
            <p:nvPr/>
          </p:nvSpPr>
          <p:spPr>
            <a:xfrm>
              <a:off x="5843400" y="1537550"/>
              <a:ext cx="79975" cy="76125"/>
            </a:xfrm>
            <a:custGeom>
              <a:avLst/>
              <a:gdLst/>
              <a:ahLst/>
              <a:cxnLst/>
              <a:rect l="l" t="t" r="r" b="b"/>
              <a:pathLst>
                <a:path w="3199" h="3045" extrusionOk="0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" name="Google Shape;197;p33"/>
          <p:cNvSpPr txBox="1">
            <a:spLocks noGrp="1"/>
          </p:cNvSpPr>
          <p:nvPr>
            <p:ph type="ctrTitle" idx="4294967295"/>
          </p:nvPr>
        </p:nvSpPr>
        <p:spPr>
          <a:xfrm>
            <a:off x="1964851" y="352850"/>
            <a:ext cx="5214300" cy="94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3200" dirty="0">
                <a:cs typeface="B Titr" panose="00000700000000000000" pitchFamily="2" charset="-78"/>
              </a:rPr>
              <a:t>عنوان اسلاید</a:t>
            </a:r>
            <a:endParaRPr sz="3200" dirty="0">
              <a:cs typeface="B Titr" panose="00000700000000000000" pitchFamily="2" charset="-78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7164288" y="4011910"/>
            <a:ext cx="1484523" cy="8679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263941" y="3522545"/>
            <a:ext cx="1268499" cy="515526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2000" dirty="0">
                <a:solidFill>
                  <a:schemeClr val="tx1"/>
                </a:solidFill>
                <a:cs typeface="B Titr" panose="00000700000000000000" pitchFamily="2" charset="-78"/>
              </a:rPr>
              <a:t>عنوان</a:t>
            </a:r>
          </a:p>
        </p:txBody>
      </p:sp>
      <p:sp>
        <p:nvSpPr>
          <p:cNvPr id="66" name="Rectangle 65"/>
          <p:cNvSpPr/>
          <p:nvPr/>
        </p:nvSpPr>
        <p:spPr>
          <a:xfrm>
            <a:off x="5508104" y="4008076"/>
            <a:ext cx="1484523" cy="8679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5607757" y="3518711"/>
            <a:ext cx="1268499" cy="515526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2000" dirty="0">
                <a:solidFill>
                  <a:schemeClr val="tx1"/>
                </a:solidFill>
                <a:cs typeface="B Titr" panose="00000700000000000000" pitchFamily="2" charset="-78"/>
              </a:rPr>
              <a:t>عنوان</a:t>
            </a:r>
          </a:p>
        </p:txBody>
      </p:sp>
      <p:sp>
        <p:nvSpPr>
          <p:cNvPr id="68" name="Rectangle 67"/>
          <p:cNvSpPr/>
          <p:nvPr/>
        </p:nvSpPr>
        <p:spPr>
          <a:xfrm>
            <a:off x="3879565" y="3997219"/>
            <a:ext cx="1484523" cy="8679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979218" y="3507854"/>
            <a:ext cx="1268499" cy="515526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2000" dirty="0">
                <a:solidFill>
                  <a:schemeClr val="tx1"/>
                </a:solidFill>
                <a:cs typeface="B Titr" panose="00000700000000000000" pitchFamily="2" charset="-78"/>
              </a:rPr>
              <a:t>عنوان</a:t>
            </a:r>
          </a:p>
        </p:txBody>
      </p:sp>
      <p:sp>
        <p:nvSpPr>
          <p:cNvPr id="70" name="Rectangle 69"/>
          <p:cNvSpPr/>
          <p:nvPr/>
        </p:nvSpPr>
        <p:spPr>
          <a:xfrm>
            <a:off x="3851920" y="1995686"/>
            <a:ext cx="1484523" cy="8679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71" name="TextBox 70"/>
          <p:cNvSpPr txBox="1"/>
          <p:nvPr/>
        </p:nvSpPr>
        <p:spPr>
          <a:xfrm>
            <a:off x="3951573" y="1574495"/>
            <a:ext cx="1268499" cy="515526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2000" dirty="0">
                <a:solidFill>
                  <a:schemeClr val="tx1"/>
                </a:solidFill>
                <a:cs typeface="B Titr" panose="00000700000000000000" pitchFamily="2" charset="-78"/>
              </a:rPr>
              <a:t>عنوان</a:t>
            </a:r>
          </a:p>
        </p:txBody>
      </p:sp>
      <p:sp>
        <p:nvSpPr>
          <p:cNvPr id="72" name="Rectangle 71"/>
          <p:cNvSpPr/>
          <p:nvPr/>
        </p:nvSpPr>
        <p:spPr>
          <a:xfrm>
            <a:off x="2223381" y="1995686"/>
            <a:ext cx="1484523" cy="8679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73" name="TextBox 72"/>
          <p:cNvSpPr txBox="1"/>
          <p:nvPr/>
        </p:nvSpPr>
        <p:spPr>
          <a:xfrm>
            <a:off x="2323034" y="1563638"/>
            <a:ext cx="1268499" cy="515526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2000" dirty="0">
                <a:solidFill>
                  <a:schemeClr val="tx1"/>
                </a:solidFill>
                <a:cs typeface="B Titr" panose="00000700000000000000" pitchFamily="2" charset="-78"/>
              </a:rPr>
              <a:t>عنوان</a:t>
            </a:r>
          </a:p>
        </p:txBody>
      </p:sp>
      <p:sp>
        <p:nvSpPr>
          <p:cNvPr id="74" name="Rectangle 73"/>
          <p:cNvSpPr/>
          <p:nvPr/>
        </p:nvSpPr>
        <p:spPr>
          <a:xfrm>
            <a:off x="567197" y="1995686"/>
            <a:ext cx="1484523" cy="8679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75" name="TextBox 74"/>
          <p:cNvSpPr txBox="1"/>
          <p:nvPr/>
        </p:nvSpPr>
        <p:spPr>
          <a:xfrm>
            <a:off x="666850" y="1563638"/>
            <a:ext cx="1268499" cy="515526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2000" dirty="0">
                <a:solidFill>
                  <a:schemeClr val="tx1"/>
                </a:solidFill>
                <a:cs typeface="B Titr" panose="00000700000000000000" pitchFamily="2" charset="-78"/>
              </a:rPr>
              <a:t>عنوان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3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3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3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3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" name="Google Shape;373;p41"/>
          <p:cNvCxnSpPr/>
          <p:nvPr/>
        </p:nvCxnSpPr>
        <p:spPr>
          <a:xfrm rot="10800000">
            <a:off x="-33824" y="1995686"/>
            <a:ext cx="25896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72" name="Google Shape;372;p41"/>
          <p:cNvSpPr/>
          <p:nvPr/>
        </p:nvSpPr>
        <p:spPr>
          <a:xfrm rot="-5400000" flipH="1">
            <a:off x="5399608" y="1821475"/>
            <a:ext cx="1975500" cy="2628900"/>
          </a:xfrm>
          <a:prstGeom prst="snip1Rect">
            <a:avLst>
              <a:gd name="adj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373" name="Google Shape;373;p41"/>
          <p:cNvCxnSpPr/>
          <p:nvPr/>
        </p:nvCxnSpPr>
        <p:spPr>
          <a:xfrm rot="10800000">
            <a:off x="6682358" y="2949500"/>
            <a:ext cx="25896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375" name="Google Shape;375;p41"/>
          <p:cNvSpPr/>
          <p:nvPr/>
        </p:nvSpPr>
        <p:spPr>
          <a:xfrm rot="5400000">
            <a:off x="1759800" y="1039900"/>
            <a:ext cx="1975500" cy="2631000"/>
          </a:xfrm>
          <a:prstGeom prst="snip1Rect">
            <a:avLst>
              <a:gd name="adj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97;p33"/>
          <p:cNvSpPr txBox="1">
            <a:spLocks noGrp="1"/>
          </p:cNvSpPr>
          <p:nvPr>
            <p:ph type="ctrTitle" idx="4294967295"/>
          </p:nvPr>
        </p:nvSpPr>
        <p:spPr>
          <a:xfrm>
            <a:off x="1964851" y="352850"/>
            <a:ext cx="5214300" cy="94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3200" dirty="0">
                <a:cs typeface="B Titr" panose="00000700000000000000" pitchFamily="2" charset="-78"/>
              </a:rPr>
              <a:t>عنوان اسلاید</a:t>
            </a:r>
            <a:endParaRPr sz="3200" dirty="0">
              <a:cs typeface="B Titr" panose="00000700000000000000" pitchFamily="2" charset="-78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835696" y="1635646"/>
            <a:ext cx="1772555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rtl="1">
              <a:lnSpc>
                <a:spcPct val="120000"/>
              </a:lnSpc>
              <a:spcBef>
                <a:spcPts val="1200"/>
              </a:spcBef>
            </a:pPr>
            <a:r>
              <a:rPr lang="fa-IR" sz="1800" b="1" dirty="0">
                <a:solidFill>
                  <a:schemeClr val="bg1"/>
                </a:solidFill>
                <a:cs typeface="B Nazanin" panose="00000400000000000000" pitchFamily="2" charset="-78"/>
              </a:rPr>
              <a:t>لورم ایپسوم متن ساختگی با تولید سادگی نامفهوم از صنعت چاپ</a:t>
            </a:r>
          </a:p>
        </p:txBody>
      </p:sp>
      <p:sp>
        <p:nvSpPr>
          <p:cNvPr id="20" name="Rectangle 19"/>
          <p:cNvSpPr/>
          <p:nvPr/>
        </p:nvSpPr>
        <p:spPr>
          <a:xfrm>
            <a:off x="5535749" y="2427734"/>
            <a:ext cx="1772555" cy="14219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rtl="1">
              <a:lnSpc>
                <a:spcPct val="120000"/>
              </a:lnSpc>
              <a:spcBef>
                <a:spcPts val="1200"/>
              </a:spcBef>
            </a:pPr>
            <a:r>
              <a:rPr lang="fa-IR" sz="1800" b="1" dirty="0">
                <a:solidFill>
                  <a:schemeClr val="bg1"/>
                </a:solidFill>
                <a:cs typeface="B Nazanin" panose="00000400000000000000" pitchFamily="2" charset="-78"/>
              </a:rPr>
              <a:t>لورم ایپسوم متن ساختگی با تولید سادگی نامفهوم از صنعت چاپ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1000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1000" fill="hold"/>
                                        <p:tgtEl>
                                          <p:spTgt spid="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2" grpId="0" animBg="1"/>
      <p:bldP spid="375" grpId="0" animBg="1"/>
      <p:bldP spid="19" grpId="0"/>
      <p:bldP spid="20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" name="Google Shape;385;p42"/>
          <p:cNvSpPr/>
          <p:nvPr/>
        </p:nvSpPr>
        <p:spPr>
          <a:xfrm>
            <a:off x="1508225" y="1359425"/>
            <a:ext cx="6019500" cy="2778300"/>
          </a:xfrm>
          <a:prstGeom prst="snip2DiagRect">
            <a:avLst>
              <a:gd name="adj1" fmla="val 18257"/>
              <a:gd name="adj2" fmla="val 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aphicFrame>
        <p:nvGraphicFramePr>
          <p:cNvPr id="387" name="Google Shape;387;p42"/>
          <p:cNvGraphicFramePr/>
          <p:nvPr/>
        </p:nvGraphicFramePr>
        <p:xfrm>
          <a:off x="1618875" y="1343925"/>
          <a:ext cx="5906250" cy="2793800"/>
        </p:xfrm>
        <a:graphic>
          <a:graphicData uri="http://schemas.openxmlformats.org/drawingml/2006/table">
            <a:tbl>
              <a:tblPr>
                <a:noFill/>
                <a:tableStyleId>{9E3CADCC-DB96-45F9-8729-C7A6F4BBFB54}</a:tableStyleId>
              </a:tblPr>
              <a:tblGrid>
                <a:gridCol w="11812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81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812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812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812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984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b="1">
                        <a:solidFill>
                          <a:schemeClr val="lt1"/>
                        </a:solidFill>
                        <a:latin typeface="Exo 2"/>
                        <a:ea typeface="Exo 2"/>
                        <a:cs typeface="Exo 2"/>
                        <a:sym typeface="Exo 2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lt1"/>
                          </a:solidFill>
                          <a:latin typeface="Exo 2"/>
                          <a:ea typeface="Exo 2"/>
                          <a:cs typeface="Exo 2"/>
                          <a:sym typeface="Exo 2"/>
                        </a:rPr>
                        <a:t>ISSUE 1</a:t>
                      </a:r>
                      <a:endParaRPr b="1">
                        <a:solidFill>
                          <a:schemeClr val="lt1"/>
                        </a:solidFill>
                        <a:latin typeface="Exo 2"/>
                        <a:ea typeface="Exo 2"/>
                        <a:cs typeface="Exo 2"/>
                        <a:sym typeface="Exo 2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lt1"/>
                          </a:solidFill>
                          <a:latin typeface="Exo 2"/>
                          <a:ea typeface="Exo 2"/>
                          <a:cs typeface="Exo 2"/>
                          <a:sym typeface="Exo 2"/>
                        </a:rPr>
                        <a:t>ISSUE 2</a:t>
                      </a:r>
                      <a:endParaRPr b="1">
                        <a:solidFill>
                          <a:schemeClr val="lt1"/>
                        </a:solidFill>
                        <a:latin typeface="Exo 2"/>
                        <a:ea typeface="Exo 2"/>
                        <a:cs typeface="Exo 2"/>
                        <a:sym typeface="Exo 2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lt1"/>
                          </a:solidFill>
                          <a:latin typeface="Exo 2"/>
                          <a:ea typeface="Exo 2"/>
                          <a:cs typeface="Exo 2"/>
                          <a:sym typeface="Exo 2"/>
                        </a:rPr>
                        <a:t>ISSUE 3</a:t>
                      </a:r>
                      <a:endParaRPr b="1">
                        <a:solidFill>
                          <a:schemeClr val="lt1"/>
                        </a:solidFill>
                        <a:latin typeface="Exo 2"/>
                        <a:ea typeface="Exo 2"/>
                        <a:cs typeface="Exo 2"/>
                        <a:sym typeface="Exo 2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b="1">
                          <a:solidFill>
                            <a:schemeClr val="lt1"/>
                          </a:solidFill>
                          <a:latin typeface="Exo 2"/>
                          <a:ea typeface="Exo 2"/>
                          <a:cs typeface="Exo 2"/>
                          <a:sym typeface="Exo 2"/>
                        </a:rPr>
                        <a:t>ISSUE 4</a:t>
                      </a:r>
                      <a:endParaRPr b="1">
                        <a:solidFill>
                          <a:schemeClr val="lt1"/>
                        </a:solidFill>
                        <a:latin typeface="Exo 2"/>
                        <a:ea typeface="Exo 2"/>
                        <a:cs typeface="Exo 2"/>
                        <a:sym typeface="Exo 2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984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 dirty="0">
                          <a:solidFill>
                            <a:schemeClr val="lt1"/>
                          </a:solidFill>
                          <a:latin typeface="Exo 2"/>
                          <a:ea typeface="Exo 2"/>
                          <a:cs typeface="Exo 2"/>
                          <a:sym typeface="Exo 2"/>
                        </a:rPr>
                        <a:t>VENUS</a:t>
                      </a:r>
                      <a:endParaRPr sz="1200" b="1" dirty="0">
                        <a:solidFill>
                          <a:schemeClr val="lt1"/>
                        </a:solidFill>
                        <a:latin typeface="Exo 2"/>
                        <a:ea typeface="Exo 2"/>
                        <a:cs typeface="Exo 2"/>
                        <a:sym typeface="Exo 2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12</a:t>
                      </a:r>
                      <a:endParaRPr sz="120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32</a:t>
                      </a:r>
                      <a:endParaRPr sz="120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23</a:t>
                      </a:r>
                      <a:endParaRPr sz="120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45</a:t>
                      </a:r>
                      <a:endParaRPr sz="120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984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>
                          <a:solidFill>
                            <a:schemeClr val="lt1"/>
                          </a:solidFill>
                          <a:latin typeface="Exo 2"/>
                          <a:ea typeface="Exo 2"/>
                          <a:cs typeface="Exo 2"/>
                          <a:sym typeface="Exo 2"/>
                        </a:rPr>
                        <a:t>MERCURY</a:t>
                      </a:r>
                      <a:endParaRPr sz="1200" b="1">
                        <a:solidFill>
                          <a:schemeClr val="lt1"/>
                        </a:solidFill>
                        <a:latin typeface="Exo 2"/>
                        <a:ea typeface="Exo 2"/>
                        <a:cs typeface="Exo 2"/>
                        <a:sym typeface="Exo 2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67</a:t>
                      </a:r>
                      <a:endParaRPr sz="120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23</a:t>
                      </a:r>
                      <a:endParaRPr sz="120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45</a:t>
                      </a:r>
                      <a:endParaRPr sz="120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65</a:t>
                      </a:r>
                      <a:endParaRPr sz="120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9845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b="1">
                          <a:solidFill>
                            <a:schemeClr val="lt1"/>
                          </a:solidFill>
                          <a:latin typeface="Exo 2"/>
                          <a:ea typeface="Exo 2"/>
                          <a:cs typeface="Exo 2"/>
                          <a:sym typeface="Exo 2"/>
                        </a:rPr>
                        <a:t>MARS</a:t>
                      </a:r>
                      <a:endParaRPr sz="1200" b="1">
                        <a:solidFill>
                          <a:schemeClr val="lt1"/>
                        </a:solidFill>
                        <a:latin typeface="Exo 2"/>
                        <a:ea typeface="Exo 2"/>
                        <a:cs typeface="Exo 2"/>
                        <a:sym typeface="Exo 2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67</a:t>
                      </a:r>
                      <a:endParaRPr sz="120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49</a:t>
                      </a:r>
                      <a:endParaRPr sz="120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78</a:t>
                      </a:r>
                      <a:endParaRPr sz="120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 dirty="0">
                          <a:solidFill>
                            <a:schemeClr val="lt1"/>
                          </a:solidFill>
                          <a:latin typeface="Roboto Condensed Light"/>
                          <a:ea typeface="Roboto Condensed Light"/>
                          <a:cs typeface="Roboto Condensed Light"/>
                          <a:sym typeface="Roboto Condensed Light"/>
                        </a:rPr>
                        <a:t>34</a:t>
                      </a:r>
                      <a:endParaRPr sz="1200" dirty="0">
                        <a:solidFill>
                          <a:schemeClr val="lt1"/>
                        </a:solidFill>
                        <a:latin typeface="Roboto Condensed Light"/>
                        <a:ea typeface="Roboto Condensed Light"/>
                        <a:cs typeface="Roboto Condensed Light"/>
                        <a:sym typeface="Roboto Condensed Light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cxnSp>
        <p:nvCxnSpPr>
          <p:cNvPr id="388" name="Google Shape;388;p42"/>
          <p:cNvCxnSpPr/>
          <p:nvPr/>
        </p:nvCxnSpPr>
        <p:spPr>
          <a:xfrm rot="10800000">
            <a:off x="-6750" y="2740825"/>
            <a:ext cx="20628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89" name="Google Shape;389;p42"/>
          <p:cNvCxnSpPr/>
          <p:nvPr/>
        </p:nvCxnSpPr>
        <p:spPr>
          <a:xfrm rot="10800000">
            <a:off x="-6750" y="3439275"/>
            <a:ext cx="20628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90" name="Google Shape;390;p42"/>
          <p:cNvCxnSpPr/>
          <p:nvPr/>
        </p:nvCxnSpPr>
        <p:spPr>
          <a:xfrm>
            <a:off x="1508225" y="2740825"/>
            <a:ext cx="57690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391" name="Google Shape;391;p42"/>
          <p:cNvCxnSpPr/>
          <p:nvPr/>
        </p:nvCxnSpPr>
        <p:spPr>
          <a:xfrm>
            <a:off x="1508225" y="3439275"/>
            <a:ext cx="57690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9" name="Google Shape;197;p33"/>
          <p:cNvSpPr txBox="1">
            <a:spLocks noGrp="1"/>
          </p:cNvSpPr>
          <p:nvPr>
            <p:ph type="ctrTitle" idx="4294967295"/>
          </p:nvPr>
        </p:nvSpPr>
        <p:spPr>
          <a:xfrm>
            <a:off x="1964851" y="352850"/>
            <a:ext cx="5214300" cy="94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3200" dirty="0">
                <a:cs typeface="B Titr" panose="00000700000000000000" pitchFamily="2" charset="-78"/>
              </a:rPr>
              <a:t>جدول ...</a:t>
            </a:r>
            <a:endParaRPr sz="3200" dirty="0">
              <a:cs typeface="B Titr" panose="00000700000000000000" pitchFamily="2" charset="-78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98" name="Google Shape;398;p43"/>
          <p:cNvCxnSpPr/>
          <p:nvPr/>
        </p:nvCxnSpPr>
        <p:spPr>
          <a:xfrm>
            <a:off x="0" y="2931790"/>
            <a:ext cx="16767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2" name="Google Shape;175;p31"/>
          <p:cNvSpPr txBox="1">
            <a:spLocks noGrp="1"/>
          </p:cNvSpPr>
          <p:nvPr>
            <p:ph type="ctrTitle" idx="4294967295"/>
          </p:nvPr>
        </p:nvSpPr>
        <p:spPr>
          <a:xfrm flipH="1">
            <a:off x="931626" y="1837682"/>
            <a:ext cx="4144430" cy="102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4000" dirty="0">
                <a:cs typeface="B Titr" panose="00000700000000000000" pitchFamily="2" charset="-78"/>
              </a:rPr>
              <a:t>عنوان بخش چهارم</a:t>
            </a:r>
            <a:endParaRPr sz="4000" dirty="0">
              <a:cs typeface="B Titr" panose="00000700000000000000" pitchFamily="2" charset="-78"/>
            </a:endParaRPr>
          </a:p>
        </p:txBody>
      </p:sp>
      <p:sp>
        <p:nvSpPr>
          <p:cNvPr id="13" name="Google Shape;176;p31"/>
          <p:cNvSpPr txBox="1">
            <a:spLocks noGrp="1"/>
          </p:cNvSpPr>
          <p:nvPr>
            <p:ph type="title" idx="4294967295"/>
          </p:nvPr>
        </p:nvSpPr>
        <p:spPr>
          <a:xfrm flipH="1">
            <a:off x="539552" y="1025162"/>
            <a:ext cx="976149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1500" dirty="0"/>
              <a:t>4</a:t>
            </a:r>
            <a:endParaRPr sz="11500" dirty="0"/>
          </a:p>
        </p:txBody>
      </p:sp>
      <p:sp>
        <p:nvSpPr>
          <p:cNvPr id="15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467544" y="3059986"/>
            <a:ext cx="3240360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cs typeface="B Nazanin" panose="00000400000000000000" pitchFamily="2" charset="-78"/>
              </a:rPr>
              <a:t>توضیحی کوتاه درباره این بخش بنویسید.</a:t>
            </a:r>
            <a:endParaRPr sz="1600" b="1" dirty="0">
              <a:cs typeface="B Nazanin" panose="00000400000000000000" pitchFamily="2" charset="-78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  <p:bldP spid="15" grpId="0" build="p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4" name="Google Shape;404;p44"/>
          <p:cNvPicPr preferRelativeResize="0"/>
          <p:nvPr/>
        </p:nvPicPr>
        <p:blipFill rotWithShape="1">
          <a:blip r:embed="rId3">
            <a:alphaModFix/>
          </a:blip>
          <a:srcRect l="19063" r="19063" b="42941"/>
          <a:stretch/>
        </p:blipFill>
        <p:spPr>
          <a:xfrm>
            <a:off x="746200" y="2897575"/>
            <a:ext cx="1255200" cy="1710000"/>
          </a:xfrm>
          <a:prstGeom prst="snip2DiagRect">
            <a:avLst>
              <a:gd name="adj1" fmla="val 0"/>
              <a:gd name="adj2" fmla="val 16667"/>
            </a:avLst>
          </a:prstGeom>
          <a:noFill/>
          <a:ln>
            <a:noFill/>
          </a:ln>
        </p:spPr>
      </p:pic>
      <p:pic>
        <p:nvPicPr>
          <p:cNvPr id="405" name="Google Shape;405;p44"/>
          <p:cNvPicPr preferRelativeResize="0"/>
          <p:nvPr/>
        </p:nvPicPr>
        <p:blipFill rotWithShape="1">
          <a:blip r:embed="rId4">
            <a:alphaModFix/>
          </a:blip>
          <a:srcRect l="23591" r="40874" b="34413"/>
          <a:stretch/>
        </p:blipFill>
        <p:spPr>
          <a:xfrm>
            <a:off x="7142600" y="2897575"/>
            <a:ext cx="1255200" cy="1710000"/>
          </a:xfrm>
          <a:prstGeom prst="snip2DiagRect">
            <a:avLst>
              <a:gd name="adj1" fmla="val 0"/>
              <a:gd name="adj2" fmla="val 16667"/>
            </a:avLst>
          </a:prstGeom>
          <a:noFill/>
          <a:ln>
            <a:noFill/>
          </a:ln>
        </p:spPr>
      </p:pic>
      <p:pic>
        <p:nvPicPr>
          <p:cNvPr id="406" name="Google Shape;406;p44"/>
          <p:cNvPicPr preferRelativeResize="0"/>
          <p:nvPr/>
        </p:nvPicPr>
        <p:blipFill rotWithShape="1">
          <a:blip r:embed="rId5">
            <a:alphaModFix/>
          </a:blip>
          <a:srcRect l="26195" t="7017" r="20442" b="44453"/>
          <a:stretch/>
        </p:blipFill>
        <p:spPr>
          <a:xfrm>
            <a:off x="7142600" y="977800"/>
            <a:ext cx="1255200" cy="1710000"/>
          </a:xfrm>
          <a:prstGeom prst="snip2DiagRect">
            <a:avLst>
              <a:gd name="adj1" fmla="val 0"/>
              <a:gd name="adj2" fmla="val 16667"/>
            </a:avLst>
          </a:prstGeom>
          <a:noFill/>
          <a:ln>
            <a:noFill/>
          </a:ln>
        </p:spPr>
      </p:pic>
      <p:pic>
        <p:nvPicPr>
          <p:cNvPr id="407" name="Google Shape;407;p44"/>
          <p:cNvPicPr preferRelativeResize="0"/>
          <p:nvPr/>
        </p:nvPicPr>
        <p:blipFill rotWithShape="1">
          <a:blip r:embed="rId6">
            <a:alphaModFix/>
          </a:blip>
          <a:srcRect l="35153" r="27877" b="40134"/>
          <a:stretch/>
        </p:blipFill>
        <p:spPr>
          <a:xfrm>
            <a:off x="746200" y="977800"/>
            <a:ext cx="1255200" cy="1710000"/>
          </a:xfrm>
          <a:prstGeom prst="snip2DiagRect">
            <a:avLst>
              <a:gd name="adj1" fmla="val 0"/>
              <a:gd name="adj2" fmla="val 16667"/>
            </a:avLst>
          </a:prstGeom>
          <a:noFill/>
          <a:ln>
            <a:noFill/>
          </a:ln>
        </p:spPr>
      </p:pic>
      <p:cxnSp>
        <p:nvCxnSpPr>
          <p:cNvPr id="409" name="Google Shape;409;p44"/>
          <p:cNvCxnSpPr/>
          <p:nvPr/>
        </p:nvCxnSpPr>
        <p:spPr>
          <a:xfrm>
            <a:off x="2232425" y="0"/>
            <a:ext cx="0" cy="10623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18" name="Google Shape;418;p44"/>
          <p:cNvCxnSpPr/>
          <p:nvPr/>
        </p:nvCxnSpPr>
        <p:spPr>
          <a:xfrm>
            <a:off x="6916600" y="4522975"/>
            <a:ext cx="0" cy="6204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8" name="Google Shape;197;p33"/>
          <p:cNvSpPr txBox="1">
            <a:spLocks noGrp="1"/>
          </p:cNvSpPr>
          <p:nvPr>
            <p:ph type="ctrTitle" idx="4294967295"/>
          </p:nvPr>
        </p:nvSpPr>
        <p:spPr>
          <a:xfrm>
            <a:off x="1964851" y="352850"/>
            <a:ext cx="5214300" cy="94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3200" dirty="0">
                <a:cs typeface="B Titr" panose="00000700000000000000" pitchFamily="2" charset="-78"/>
              </a:rPr>
              <a:t>تیم ما</a:t>
            </a:r>
            <a:endParaRPr sz="3200" dirty="0">
              <a:cs typeface="B Titr" panose="00000700000000000000" pitchFamily="2" charset="-78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4706200" y="1895920"/>
            <a:ext cx="2093973" cy="3877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tx1"/>
                </a:solidFill>
                <a:cs typeface="B Nazanin" panose="00000400000000000000" pitchFamily="2" charset="-78"/>
              </a:rPr>
              <a:t>سمت شغلی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4562185" y="1310564"/>
            <a:ext cx="2314071" cy="473206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r">
              <a:lnSpc>
                <a:spcPct val="150000"/>
              </a:lnSpc>
            </a:pPr>
            <a:r>
              <a:rPr lang="fa-IR" sz="1800" dirty="0">
                <a:solidFill>
                  <a:schemeClr val="tx1"/>
                </a:solidFill>
                <a:cs typeface="B Titr" panose="00000700000000000000" pitchFamily="2" charset="-78"/>
              </a:rPr>
              <a:t>نام و نام خانوادگی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716015" y="3912144"/>
            <a:ext cx="2093973" cy="3877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tx1"/>
                </a:solidFill>
                <a:cs typeface="B Nazanin" panose="00000400000000000000" pitchFamily="2" charset="-78"/>
              </a:rPr>
              <a:t>سمت شغلی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4572000" y="3291830"/>
            <a:ext cx="2314071" cy="473206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r">
              <a:lnSpc>
                <a:spcPct val="150000"/>
              </a:lnSpc>
            </a:pPr>
            <a:r>
              <a:rPr lang="fa-IR" sz="1800" dirty="0">
                <a:solidFill>
                  <a:schemeClr val="tx1"/>
                </a:solidFill>
                <a:cs typeface="B Titr" panose="00000700000000000000" pitchFamily="2" charset="-78"/>
              </a:rPr>
              <a:t>نام و نام خانوادگی</a:t>
            </a:r>
          </a:p>
        </p:txBody>
      </p:sp>
      <p:sp>
        <p:nvSpPr>
          <p:cNvPr id="31" name="Rectangle 30"/>
          <p:cNvSpPr/>
          <p:nvPr/>
        </p:nvSpPr>
        <p:spPr>
          <a:xfrm>
            <a:off x="2113912" y="1895920"/>
            <a:ext cx="1768177" cy="3877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tx1"/>
                </a:solidFill>
                <a:cs typeface="B Nazanin" panose="00000400000000000000" pitchFamily="2" charset="-78"/>
              </a:rPr>
              <a:t>سمت شغلی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969897" y="1347614"/>
            <a:ext cx="1954031" cy="507831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r">
              <a:lnSpc>
                <a:spcPct val="150000"/>
              </a:lnSpc>
            </a:pPr>
            <a:r>
              <a:rPr lang="fa-IR" sz="1800" dirty="0">
                <a:solidFill>
                  <a:schemeClr val="tx1"/>
                </a:solidFill>
                <a:cs typeface="B Titr" panose="00000700000000000000" pitchFamily="2" charset="-78"/>
              </a:rPr>
              <a:t>نام و نام خانوادگی</a:t>
            </a:r>
          </a:p>
        </p:txBody>
      </p:sp>
      <p:sp>
        <p:nvSpPr>
          <p:cNvPr id="33" name="Rectangle 32"/>
          <p:cNvSpPr/>
          <p:nvPr/>
        </p:nvSpPr>
        <p:spPr>
          <a:xfrm>
            <a:off x="2113912" y="3912144"/>
            <a:ext cx="1768177" cy="3877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tx1"/>
                </a:solidFill>
                <a:cs typeface="B Nazanin" panose="00000400000000000000" pitchFamily="2" charset="-78"/>
              </a:rPr>
              <a:t>سمت شغلی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969897" y="3326788"/>
            <a:ext cx="1954031" cy="507831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r">
              <a:lnSpc>
                <a:spcPct val="150000"/>
              </a:lnSpc>
            </a:pPr>
            <a:r>
              <a:rPr lang="fa-IR" sz="1800" dirty="0">
                <a:solidFill>
                  <a:schemeClr val="tx1"/>
                </a:solidFill>
                <a:cs typeface="B Titr" panose="00000700000000000000" pitchFamily="2" charset="-78"/>
              </a:rPr>
              <a:t>نام و نام خانوادگی</a:t>
            </a:r>
          </a:p>
        </p:txBody>
      </p:sp>
    </p:spTree>
  </p:cSld>
  <p:clrMapOvr>
    <a:masterClrMapping/>
  </p:clrMapOvr>
  <p:transition spd="slow">
    <p:push dir="u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3" name="Google Shape;423;p45"/>
          <p:cNvPicPr preferRelativeResize="0"/>
          <p:nvPr/>
        </p:nvPicPr>
        <p:blipFill rotWithShape="1">
          <a:blip r:embed="rId3">
            <a:alphaModFix/>
          </a:blip>
          <a:srcRect t="12341" b="3127"/>
          <a:stretch/>
        </p:blipFill>
        <p:spPr>
          <a:xfrm>
            <a:off x="0" y="0"/>
            <a:ext cx="9144000" cy="5143500"/>
          </a:xfrm>
          <a:prstGeom prst="snip2DiagRect">
            <a:avLst>
              <a:gd name="adj1" fmla="val 0"/>
              <a:gd name="adj2" fmla="val 0"/>
            </a:avLst>
          </a:prstGeom>
          <a:noFill/>
          <a:ln>
            <a:noFill/>
          </a:ln>
        </p:spPr>
      </p:pic>
      <p:sp>
        <p:nvSpPr>
          <p:cNvPr id="424" name="Google Shape;424;p45"/>
          <p:cNvSpPr txBox="1">
            <a:spLocks noGrp="1"/>
          </p:cNvSpPr>
          <p:nvPr>
            <p:ph type="ctrTitle" idx="4294967295"/>
          </p:nvPr>
        </p:nvSpPr>
        <p:spPr>
          <a:xfrm flipH="1">
            <a:off x="1637485" y="1611150"/>
            <a:ext cx="5195700" cy="192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3200" dirty="0">
                <a:solidFill>
                  <a:schemeClr val="lt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B Titr" panose="00000700000000000000" pitchFamily="2" charset="-78"/>
              </a:rPr>
              <a:t>عبارت یا جمله ای کوتاه بنویسید</a:t>
            </a:r>
            <a:endParaRPr sz="3200" dirty="0">
              <a:solidFill>
                <a:schemeClr val="lt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B Titr" panose="00000700000000000000" pitchFamily="2" charset="-78"/>
            </a:endParaRPr>
          </a:p>
        </p:txBody>
      </p:sp>
      <p:cxnSp>
        <p:nvCxnSpPr>
          <p:cNvPr id="425" name="Google Shape;425;p45"/>
          <p:cNvCxnSpPr/>
          <p:nvPr/>
        </p:nvCxnSpPr>
        <p:spPr>
          <a:xfrm rot="10800000">
            <a:off x="-6850" y="2056050"/>
            <a:ext cx="24687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26" name="Google Shape;426;p45"/>
          <p:cNvCxnSpPr/>
          <p:nvPr/>
        </p:nvCxnSpPr>
        <p:spPr>
          <a:xfrm rot="10800000">
            <a:off x="4389425" y="2962350"/>
            <a:ext cx="4747800" cy="0"/>
          </a:xfrm>
          <a:prstGeom prst="straightConnector1">
            <a:avLst/>
          </a:prstGeom>
          <a:noFill/>
          <a:ln w="9525" cap="flat" cmpd="sng">
            <a:solidFill>
              <a:schemeClr val="lt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4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33" name="Google Shape;433;p46"/>
          <p:cNvCxnSpPr/>
          <p:nvPr/>
        </p:nvCxnSpPr>
        <p:spPr>
          <a:xfrm>
            <a:off x="2162075" y="-35700"/>
            <a:ext cx="0" cy="2382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9" name="Google Shape;175;p31"/>
          <p:cNvSpPr txBox="1">
            <a:spLocks noGrp="1"/>
          </p:cNvSpPr>
          <p:nvPr>
            <p:ph type="ctrTitle" idx="4294967295"/>
          </p:nvPr>
        </p:nvSpPr>
        <p:spPr>
          <a:xfrm flipH="1">
            <a:off x="1847771" y="2397926"/>
            <a:ext cx="3600400" cy="102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4000" dirty="0">
                <a:cs typeface="B Titr" panose="00000700000000000000" pitchFamily="2" charset="-78"/>
              </a:rPr>
              <a:t>عنوان بخش پنجم</a:t>
            </a:r>
            <a:endParaRPr sz="4000" dirty="0">
              <a:cs typeface="B Titr" panose="00000700000000000000" pitchFamily="2" charset="-78"/>
            </a:endParaRPr>
          </a:p>
        </p:txBody>
      </p:sp>
      <p:sp>
        <p:nvSpPr>
          <p:cNvPr id="10" name="Google Shape;176;p31"/>
          <p:cNvSpPr txBox="1">
            <a:spLocks noGrp="1"/>
          </p:cNvSpPr>
          <p:nvPr>
            <p:ph type="title" idx="4294967295"/>
          </p:nvPr>
        </p:nvSpPr>
        <p:spPr>
          <a:xfrm flipH="1">
            <a:off x="2195736" y="1601226"/>
            <a:ext cx="976149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1500" dirty="0"/>
              <a:t>5</a:t>
            </a:r>
            <a:endParaRPr sz="11500" dirty="0"/>
          </a:p>
        </p:txBody>
      </p:sp>
      <p:sp>
        <p:nvSpPr>
          <p:cNvPr id="11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2859232" y="3420026"/>
            <a:ext cx="2576864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cs typeface="B Nazanin" panose="00000400000000000000" pitchFamily="2" charset="-78"/>
              </a:rPr>
              <a:t>توضیح کوتاه درباره این بخش</a:t>
            </a:r>
            <a:endParaRPr sz="1600" b="1" dirty="0">
              <a:cs typeface="B Nazanin" panose="00000400000000000000" pitchFamily="2" charset="-78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 build="p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" name="Google Shape;439;p47"/>
          <p:cNvSpPr txBox="1">
            <a:spLocks noGrp="1"/>
          </p:cNvSpPr>
          <p:nvPr>
            <p:ph type="ctrTitle" idx="4294967295"/>
          </p:nvPr>
        </p:nvSpPr>
        <p:spPr>
          <a:xfrm>
            <a:off x="1907704" y="401414"/>
            <a:ext cx="5214300" cy="94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2800" dirty="0">
                <a:cs typeface="B Titr" panose="00000700000000000000" pitchFamily="2" charset="-78"/>
              </a:rPr>
              <a:t>مروری بر آخرین رویدادها</a:t>
            </a:r>
            <a:endParaRPr sz="2800" dirty="0">
              <a:cs typeface="B Titr" panose="00000700000000000000" pitchFamily="2" charset="-78"/>
            </a:endParaRPr>
          </a:p>
        </p:txBody>
      </p:sp>
      <p:grpSp>
        <p:nvGrpSpPr>
          <p:cNvPr id="440" name="Google Shape;440;p47"/>
          <p:cNvGrpSpPr/>
          <p:nvPr/>
        </p:nvGrpSpPr>
        <p:grpSpPr>
          <a:xfrm>
            <a:off x="1148819" y="2713208"/>
            <a:ext cx="1873113" cy="1290901"/>
            <a:chOff x="720000" y="2341741"/>
            <a:chExt cx="2120585" cy="1442831"/>
          </a:xfrm>
        </p:grpSpPr>
        <p:sp>
          <p:nvSpPr>
            <p:cNvPr id="441" name="Google Shape;441;p47"/>
            <p:cNvSpPr/>
            <p:nvPr/>
          </p:nvSpPr>
          <p:spPr>
            <a:xfrm>
              <a:off x="720000" y="2898672"/>
              <a:ext cx="885900" cy="885900"/>
            </a:xfrm>
            <a:prstGeom prst="snip2DiagRect">
              <a:avLst>
                <a:gd name="adj1" fmla="val 0"/>
                <a:gd name="adj2" fmla="val 16667"/>
              </a:avLst>
            </a:prstGeom>
            <a:solidFill>
              <a:schemeClr val="dk1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442" name="Google Shape;442;p47"/>
            <p:cNvCxnSpPr/>
            <p:nvPr/>
          </p:nvCxnSpPr>
          <p:spPr>
            <a:xfrm>
              <a:off x="1143010" y="3361375"/>
              <a:ext cx="16959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3" name="Google Shape;443;p47"/>
            <p:cNvCxnSpPr/>
            <p:nvPr/>
          </p:nvCxnSpPr>
          <p:spPr>
            <a:xfrm rot="10800000">
              <a:off x="2840585" y="2341741"/>
              <a:ext cx="0" cy="1023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444" name="Google Shape;444;p47"/>
          <p:cNvGrpSpPr/>
          <p:nvPr/>
        </p:nvGrpSpPr>
        <p:grpSpPr>
          <a:xfrm rot="10800000" flipH="1">
            <a:off x="2699668" y="2071564"/>
            <a:ext cx="1873113" cy="1304427"/>
            <a:chOff x="720000" y="2341741"/>
            <a:chExt cx="2120585" cy="1457949"/>
          </a:xfrm>
        </p:grpSpPr>
        <p:sp>
          <p:nvSpPr>
            <p:cNvPr id="445" name="Google Shape;445;p47"/>
            <p:cNvSpPr/>
            <p:nvPr/>
          </p:nvSpPr>
          <p:spPr>
            <a:xfrm>
              <a:off x="720000" y="2913790"/>
              <a:ext cx="885900" cy="885900"/>
            </a:xfrm>
            <a:prstGeom prst="snip2DiagRect">
              <a:avLst>
                <a:gd name="adj1" fmla="val 0"/>
                <a:gd name="adj2" fmla="val 16667"/>
              </a:avLst>
            </a:prstGeom>
            <a:solidFill>
              <a:schemeClr val="dk1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446" name="Google Shape;446;p47"/>
            <p:cNvCxnSpPr/>
            <p:nvPr/>
          </p:nvCxnSpPr>
          <p:spPr>
            <a:xfrm>
              <a:off x="1143010" y="3361375"/>
              <a:ext cx="16959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47" name="Google Shape;447;p47"/>
            <p:cNvCxnSpPr/>
            <p:nvPr/>
          </p:nvCxnSpPr>
          <p:spPr>
            <a:xfrm rot="10800000">
              <a:off x="2840585" y="2341741"/>
              <a:ext cx="0" cy="1023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448" name="Google Shape;448;p47"/>
          <p:cNvGrpSpPr/>
          <p:nvPr/>
        </p:nvGrpSpPr>
        <p:grpSpPr>
          <a:xfrm>
            <a:off x="4215083" y="2713208"/>
            <a:ext cx="1873113" cy="1290901"/>
            <a:chOff x="720000" y="2341741"/>
            <a:chExt cx="2120585" cy="1442831"/>
          </a:xfrm>
        </p:grpSpPr>
        <p:sp>
          <p:nvSpPr>
            <p:cNvPr id="449" name="Google Shape;449;p47"/>
            <p:cNvSpPr/>
            <p:nvPr/>
          </p:nvSpPr>
          <p:spPr>
            <a:xfrm>
              <a:off x="720000" y="2898672"/>
              <a:ext cx="885900" cy="885900"/>
            </a:xfrm>
            <a:prstGeom prst="snip2DiagRect">
              <a:avLst>
                <a:gd name="adj1" fmla="val 0"/>
                <a:gd name="adj2" fmla="val 16667"/>
              </a:avLst>
            </a:prstGeom>
            <a:solidFill>
              <a:schemeClr val="dk1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450" name="Google Shape;450;p47"/>
            <p:cNvCxnSpPr/>
            <p:nvPr/>
          </p:nvCxnSpPr>
          <p:spPr>
            <a:xfrm>
              <a:off x="1143010" y="3361375"/>
              <a:ext cx="16959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51" name="Google Shape;451;p47"/>
            <p:cNvCxnSpPr/>
            <p:nvPr/>
          </p:nvCxnSpPr>
          <p:spPr>
            <a:xfrm rot="10800000">
              <a:off x="2840585" y="2341741"/>
              <a:ext cx="0" cy="1023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452" name="Google Shape;452;p47"/>
          <p:cNvGrpSpPr/>
          <p:nvPr/>
        </p:nvGrpSpPr>
        <p:grpSpPr>
          <a:xfrm rot="10800000" flipH="1">
            <a:off x="5728088" y="2072559"/>
            <a:ext cx="1873113" cy="1304427"/>
            <a:chOff x="720000" y="2341741"/>
            <a:chExt cx="2120585" cy="1457949"/>
          </a:xfrm>
        </p:grpSpPr>
        <p:sp>
          <p:nvSpPr>
            <p:cNvPr id="453" name="Google Shape;453;p47"/>
            <p:cNvSpPr/>
            <p:nvPr/>
          </p:nvSpPr>
          <p:spPr>
            <a:xfrm>
              <a:off x="720000" y="2913790"/>
              <a:ext cx="885900" cy="885900"/>
            </a:xfrm>
            <a:prstGeom prst="snip2DiagRect">
              <a:avLst>
                <a:gd name="adj1" fmla="val 0"/>
                <a:gd name="adj2" fmla="val 16667"/>
              </a:avLst>
            </a:prstGeom>
            <a:solidFill>
              <a:schemeClr val="dk1"/>
            </a:solidFill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454" name="Google Shape;454;p47"/>
            <p:cNvCxnSpPr/>
            <p:nvPr/>
          </p:nvCxnSpPr>
          <p:spPr>
            <a:xfrm>
              <a:off x="1143010" y="3361375"/>
              <a:ext cx="1695900" cy="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455" name="Google Shape;455;p47"/>
            <p:cNvCxnSpPr/>
            <p:nvPr/>
          </p:nvCxnSpPr>
          <p:spPr>
            <a:xfrm rot="10800000">
              <a:off x="2840585" y="2341741"/>
              <a:ext cx="0" cy="1023000"/>
            </a:xfrm>
            <a:prstGeom prst="straightConnector1">
              <a:avLst/>
            </a:prstGeom>
            <a:noFill/>
            <a:ln w="9525" cap="flat" cmpd="sng">
              <a:solidFill>
                <a:schemeClr val="dk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sp>
        <p:nvSpPr>
          <p:cNvPr id="456" name="Google Shape;456;p47"/>
          <p:cNvSpPr/>
          <p:nvPr/>
        </p:nvSpPr>
        <p:spPr>
          <a:xfrm>
            <a:off x="7204906" y="3198311"/>
            <a:ext cx="788700" cy="7989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7" name="Google Shape;457;p47"/>
          <p:cNvSpPr txBox="1"/>
          <p:nvPr/>
        </p:nvSpPr>
        <p:spPr>
          <a:xfrm>
            <a:off x="1136947" y="3435200"/>
            <a:ext cx="7887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rgbClr val="FFFFFF"/>
                </a:solidFill>
                <a:latin typeface="Exo 2"/>
                <a:ea typeface="Exo 2"/>
                <a:cs typeface="Exo 2"/>
                <a:sym typeface="Exo 2"/>
              </a:rPr>
              <a:t>JAN 14</a:t>
            </a:r>
            <a:endParaRPr sz="1200" b="1">
              <a:solidFill>
                <a:srgbClr val="FFFFFF"/>
              </a:solidFill>
              <a:latin typeface="Exo 2"/>
              <a:ea typeface="Exo 2"/>
              <a:cs typeface="Exo 2"/>
              <a:sym typeface="Exo 2"/>
            </a:endParaRPr>
          </a:p>
        </p:txBody>
      </p:sp>
      <p:sp>
        <p:nvSpPr>
          <p:cNvPr id="459" name="Google Shape;459;p47"/>
          <p:cNvSpPr txBox="1"/>
          <p:nvPr/>
        </p:nvSpPr>
        <p:spPr>
          <a:xfrm>
            <a:off x="2704247" y="2278350"/>
            <a:ext cx="7887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b="1" dirty="0">
                <a:solidFill>
                  <a:srgbClr val="FFFFFF"/>
                </a:solidFill>
                <a:latin typeface="Exo 2"/>
                <a:ea typeface="Exo 2"/>
                <a:cs typeface="Exo 2"/>
                <a:sym typeface="Exo 2"/>
              </a:rPr>
              <a:t>FEB 02</a:t>
            </a:r>
            <a:endParaRPr sz="1200" b="1" dirty="0">
              <a:solidFill>
                <a:srgbClr val="FFFFFF"/>
              </a:solidFill>
              <a:latin typeface="Exo 2"/>
              <a:ea typeface="Exo 2"/>
              <a:cs typeface="Exo 2"/>
              <a:sym typeface="Exo 2"/>
            </a:endParaRPr>
          </a:p>
        </p:txBody>
      </p:sp>
      <p:sp>
        <p:nvSpPr>
          <p:cNvPr id="460" name="Google Shape;460;p47"/>
          <p:cNvSpPr txBox="1"/>
          <p:nvPr/>
        </p:nvSpPr>
        <p:spPr>
          <a:xfrm>
            <a:off x="5714071" y="2285125"/>
            <a:ext cx="7887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rgbClr val="FFFFFF"/>
                </a:solidFill>
                <a:latin typeface="Exo 2"/>
                <a:ea typeface="Exo 2"/>
                <a:cs typeface="Exo 2"/>
                <a:sym typeface="Exo 2"/>
              </a:rPr>
              <a:t>APR 16</a:t>
            </a:r>
            <a:endParaRPr sz="1200" b="1">
              <a:solidFill>
                <a:srgbClr val="FFFFFF"/>
              </a:solidFill>
              <a:latin typeface="Exo 2"/>
              <a:ea typeface="Exo 2"/>
              <a:cs typeface="Exo 2"/>
              <a:sym typeface="Exo 2"/>
            </a:endParaRPr>
          </a:p>
        </p:txBody>
      </p:sp>
      <p:sp>
        <p:nvSpPr>
          <p:cNvPr id="461" name="Google Shape;461;p47"/>
          <p:cNvSpPr txBox="1"/>
          <p:nvPr/>
        </p:nvSpPr>
        <p:spPr>
          <a:xfrm>
            <a:off x="4207822" y="3435200"/>
            <a:ext cx="7887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rgbClr val="FFFFFF"/>
                </a:solidFill>
                <a:latin typeface="Exo 2"/>
                <a:ea typeface="Exo 2"/>
                <a:cs typeface="Exo 2"/>
                <a:sym typeface="Exo 2"/>
              </a:rPr>
              <a:t>MAR 10</a:t>
            </a:r>
            <a:endParaRPr sz="1200" b="1">
              <a:solidFill>
                <a:srgbClr val="FFFFFF"/>
              </a:solidFill>
              <a:latin typeface="Exo 2"/>
              <a:ea typeface="Exo 2"/>
              <a:cs typeface="Exo 2"/>
              <a:sym typeface="Exo 2"/>
            </a:endParaRPr>
          </a:p>
        </p:txBody>
      </p:sp>
      <p:sp>
        <p:nvSpPr>
          <p:cNvPr id="462" name="Google Shape;462;p47"/>
          <p:cNvSpPr txBox="1"/>
          <p:nvPr/>
        </p:nvSpPr>
        <p:spPr>
          <a:xfrm>
            <a:off x="7204897" y="3428305"/>
            <a:ext cx="7887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b="1" dirty="0">
                <a:solidFill>
                  <a:srgbClr val="FFFFFF"/>
                </a:solidFill>
                <a:latin typeface="Exo 2"/>
                <a:ea typeface="Exo 2"/>
                <a:cs typeface="Exo 2"/>
                <a:sym typeface="Exo 2"/>
              </a:rPr>
              <a:t>MAY 30</a:t>
            </a:r>
            <a:endParaRPr sz="1200" b="1" dirty="0">
              <a:solidFill>
                <a:srgbClr val="FFFFFF"/>
              </a:solidFill>
              <a:latin typeface="Exo 2"/>
              <a:ea typeface="Exo 2"/>
              <a:cs typeface="Exo 2"/>
              <a:sym typeface="Exo 2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6732240" y="4122592"/>
            <a:ext cx="1800200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32" name="Rectangle 31"/>
          <p:cNvSpPr/>
          <p:nvPr/>
        </p:nvSpPr>
        <p:spPr>
          <a:xfrm>
            <a:off x="3707904" y="4155926"/>
            <a:ext cx="1800200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33" name="Rectangle 32"/>
          <p:cNvSpPr/>
          <p:nvPr/>
        </p:nvSpPr>
        <p:spPr>
          <a:xfrm>
            <a:off x="611560" y="4155926"/>
            <a:ext cx="1800200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34" name="Rectangle 33"/>
          <p:cNvSpPr/>
          <p:nvPr/>
        </p:nvSpPr>
        <p:spPr>
          <a:xfrm>
            <a:off x="5148064" y="1347614"/>
            <a:ext cx="1800200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35" name="Rectangle 34"/>
          <p:cNvSpPr/>
          <p:nvPr/>
        </p:nvSpPr>
        <p:spPr>
          <a:xfrm>
            <a:off x="2051720" y="1347614"/>
            <a:ext cx="1800200" cy="6093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6" grpId="0" animBg="1"/>
      <p:bldP spid="457" grpId="0"/>
      <p:bldP spid="459" grpId="0"/>
      <p:bldP spid="460" grpId="0"/>
      <p:bldP spid="461" grpId="0"/>
      <p:bldP spid="462" grpId="0"/>
      <p:bldP spid="31" grpId="0"/>
      <p:bldP spid="32" grpId="0"/>
      <p:bldP spid="33" grpId="0"/>
      <p:bldP spid="34" grpId="0"/>
      <p:bldP spid="3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30"/>
          <p:cNvSpPr txBox="1">
            <a:spLocks noGrp="1"/>
          </p:cNvSpPr>
          <p:nvPr>
            <p:ph type="ctrTitle" idx="4294967295"/>
          </p:nvPr>
        </p:nvSpPr>
        <p:spPr>
          <a:xfrm>
            <a:off x="3385875" y="2098650"/>
            <a:ext cx="2372400" cy="94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3200" dirty="0">
                <a:cs typeface="B Titr" panose="00000700000000000000" pitchFamily="2" charset="-78"/>
              </a:rPr>
              <a:t>فهرست</a:t>
            </a:r>
            <a:endParaRPr sz="3200" dirty="0">
              <a:cs typeface="B Titr" panose="00000700000000000000" pitchFamily="2" charset="-78"/>
            </a:endParaRPr>
          </a:p>
        </p:txBody>
      </p:sp>
      <p:sp>
        <p:nvSpPr>
          <p:cNvPr id="155" name="Google Shape;155;p30"/>
          <p:cNvSpPr txBox="1">
            <a:spLocks noGrp="1"/>
          </p:cNvSpPr>
          <p:nvPr>
            <p:ph type="title" idx="4294967295"/>
          </p:nvPr>
        </p:nvSpPr>
        <p:spPr>
          <a:xfrm>
            <a:off x="2118448" y="544448"/>
            <a:ext cx="1107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dirty="0">
                <a:cs typeface="B Titr" panose="00000700000000000000" pitchFamily="2" charset="-78"/>
              </a:rPr>
              <a:t>4</a:t>
            </a:r>
            <a:endParaRPr dirty="0">
              <a:cs typeface="B Titr" panose="00000700000000000000" pitchFamily="2" charset="-78"/>
            </a:endParaRPr>
          </a:p>
        </p:txBody>
      </p:sp>
      <p:sp>
        <p:nvSpPr>
          <p:cNvPr id="156" name="Google Shape;156;p30"/>
          <p:cNvSpPr txBox="1">
            <a:spLocks noGrp="1"/>
          </p:cNvSpPr>
          <p:nvPr>
            <p:ph type="title" idx="4294967295"/>
          </p:nvPr>
        </p:nvSpPr>
        <p:spPr>
          <a:xfrm>
            <a:off x="2105406" y="2487168"/>
            <a:ext cx="1107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dirty="0">
                <a:cs typeface="B Titr" panose="00000700000000000000" pitchFamily="2" charset="-78"/>
              </a:rPr>
              <a:t>6</a:t>
            </a:r>
            <a:endParaRPr dirty="0">
              <a:cs typeface="B Titr" panose="00000700000000000000" pitchFamily="2" charset="-78"/>
            </a:endParaRPr>
          </a:p>
        </p:txBody>
      </p:sp>
      <p:sp>
        <p:nvSpPr>
          <p:cNvPr id="157" name="Google Shape;157;p30"/>
          <p:cNvSpPr txBox="1">
            <a:spLocks noGrp="1"/>
          </p:cNvSpPr>
          <p:nvPr>
            <p:ph type="title" idx="4294967295"/>
          </p:nvPr>
        </p:nvSpPr>
        <p:spPr>
          <a:xfrm>
            <a:off x="2105406" y="1515808"/>
            <a:ext cx="11076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dirty="0">
                <a:cs typeface="B Titr" panose="00000700000000000000" pitchFamily="2" charset="-78"/>
              </a:rPr>
              <a:t>5</a:t>
            </a:r>
            <a:endParaRPr dirty="0">
              <a:cs typeface="B Titr" panose="00000700000000000000" pitchFamily="2" charset="-78"/>
            </a:endParaRPr>
          </a:p>
        </p:txBody>
      </p:sp>
      <p:cxnSp>
        <p:nvCxnSpPr>
          <p:cNvPr id="158" name="Google Shape;158;p30"/>
          <p:cNvCxnSpPr/>
          <p:nvPr/>
        </p:nvCxnSpPr>
        <p:spPr>
          <a:xfrm>
            <a:off x="3297225" y="0"/>
            <a:ext cx="0" cy="23937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59" name="Google Shape;159;p30"/>
          <p:cNvCxnSpPr/>
          <p:nvPr/>
        </p:nvCxnSpPr>
        <p:spPr>
          <a:xfrm>
            <a:off x="5861950" y="3131400"/>
            <a:ext cx="0" cy="20301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60" name="Google Shape;160;p30"/>
          <p:cNvSpPr txBox="1">
            <a:spLocks noGrp="1"/>
          </p:cNvSpPr>
          <p:nvPr>
            <p:ph type="title" idx="4294967295"/>
          </p:nvPr>
        </p:nvSpPr>
        <p:spPr>
          <a:xfrm>
            <a:off x="5922008" y="2092638"/>
            <a:ext cx="10722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dirty="0">
                <a:cs typeface="B Titr" panose="00000700000000000000" pitchFamily="2" charset="-78"/>
              </a:rPr>
              <a:t>1</a:t>
            </a:r>
            <a:endParaRPr dirty="0">
              <a:cs typeface="B Titr" panose="00000700000000000000" pitchFamily="2" charset="-78"/>
            </a:endParaRPr>
          </a:p>
        </p:txBody>
      </p:sp>
      <p:sp>
        <p:nvSpPr>
          <p:cNvPr id="161" name="Google Shape;161;p30"/>
          <p:cNvSpPr txBox="1">
            <a:spLocks noGrp="1"/>
          </p:cNvSpPr>
          <p:nvPr>
            <p:ph type="title" idx="4294967295"/>
          </p:nvPr>
        </p:nvSpPr>
        <p:spPr>
          <a:xfrm>
            <a:off x="5922008" y="3112336"/>
            <a:ext cx="10722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dirty="0">
                <a:cs typeface="B Titr" panose="00000700000000000000" pitchFamily="2" charset="-78"/>
              </a:rPr>
              <a:t>2</a:t>
            </a:r>
            <a:endParaRPr dirty="0">
              <a:cs typeface="B Titr" panose="00000700000000000000" pitchFamily="2" charset="-78"/>
            </a:endParaRPr>
          </a:p>
        </p:txBody>
      </p:sp>
      <p:sp>
        <p:nvSpPr>
          <p:cNvPr id="162" name="Google Shape;162;p30"/>
          <p:cNvSpPr txBox="1">
            <a:spLocks noGrp="1"/>
          </p:cNvSpPr>
          <p:nvPr>
            <p:ph type="title" idx="4294967295"/>
          </p:nvPr>
        </p:nvSpPr>
        <p:spPr>
          <a:xfrm>
            <a:off x="5922008" y="4132033"/>
            <a:ext cx="1072200" cy="57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dirty="0">
                <a:cs typeface="B Titr" panose="00000700000000000000" pitchFamily="2" charset="-78"/>
              </a:rPr>
              <a:t>3</a:t>
            </a:r>
            <a:endParaRPr dirty="0">
              <a:cs typeface="B Titr" panose="00000700000000000000" pitchFamily="2" charset="-78"/>
            </a:endParaRPr>
          </a:p>
        </p:txBody>
      </p:sp>
      <p:sp>
        <p:nvSpPr>
          <p:cNvPr id="35" name="Google Shape;341;p31"/>
          <p:cNvSpPr txBox="1">
            <a:spLocks noGrp="1"/>
          </p:cNvSpPr>
          <p:nvPr>
            <p:ph type="subTitle" idx="4294967295"/>
          </p:nvPr>
        </p:nvSpPr>
        <p:spPr>
          <a:xfrm>
            <a:off x="379632" y="627534"/>
            <a:ext cx="2104136" cy="359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1">
              <a:buNone/>
            </a:pPr>
            <a:r>
              <a:rPr lang="fa-IR" sz="2000" dirty="0">
                <a:cs typeface="B Titr" panose="00000700000000000000" pitchFamily="2" charset="-78"/>
              </a:rPr>
              <a:t>عنوان این بخش</a:t>
            </a:r>
          </a:p>
        </p:txBody>
      </p:sp>
      <p:sp>
        <p:nvSpPr>
          <p:cNvPr id="36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379632" y="883338"/>
            <a:ext cx="2104136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cs typeface="B Nazanin" panose="00000400000000000000" pitchFamily="2" charset="-78"/>
              </a:rPr>
              <a:t>توضیح کوتاه</a:t>
            </a:r>
            <a:endParaRPr sz="1600" b="1" dirty="0">
              <a:cs typeface="B Nazanin" panose="00000400000000000000" pitchFamily="2" charset="-78"/>
            </a:endParaRPr>
          </a:p>
        </p:txBody>
      </p:sp>
      <p:sp>
        <p:nvSpPr>
          <p:cNvPr id="37" name="Google Shape;341;p31"/>
          <p:cNvSpPr txBox="1">
            <a:spLocks noGrp="1"/>
          </p:cNvSpPr>
          <p:nvPr>
            <p:ph type="subTitle" idx="4294967295"/>
          </p:nvPr>
        </p:nvSpPr>
        <p:spPr>
          <a:xfrm>
            <a:off x="379632" y="1563638"/>
            <a:ext cx="2104136" cy="359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1">
              <a:buNone/>
            </a:pPr>
            <a:r>
              <a:rPr lang="fa-IR" sz="2000" dirty="0">
                <a:cs typeface="B Titr" panose="00000700000000000000" pitchFamily="2" charset="-78"/>
              </a:rPr>
              <a:t>عنوان این بخش</a:t>
            </a:r>
          </a:p>
        </p:txBody>
      </p:sp>
      <p:sp>
        <p:nvSpPr>
          <p:cNvPr id="38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379632" y="1819442"/>
            <a:ext cx="2104136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cs typeface="B Nazanin" panose="00000400000000000000" pitchFamily="2" charset="-78"/>
              </a:rPr>
              <a:t>توضیح کوتاه</a:t>
            </a:r>
            <a:endParaRPr sz="1600" b="1" dirty="0">
              <a:cs typeface="B Nazanin" panose="00000400000000000000" pitchFamily="2" charset="-78"/>
            </a:endParaRPr>
          </a:p>
        </p:txBody>
      </p:sp>
      <p:sp>
        <p:nvSpPr>
          <p:cNvPr id="39" name="Google Shape;341;p31"/>
          <p:cNvSpPr txBox="1">
            <a:spLocks noGrp="1"/>
          </p:cNvSpPr>
          <p:nvPr>
            <p:ph type="subTitle" idx="4294967295"/>
          </p:nvPr>
        </p:nvSpPr>
        <p:spPr>
          <a:xfrm>
            <a:off x="323528" y="2499742"/>
            <a:ext cx="2104136" cy="359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r" rtl="1">
              <a:buNone/>
            </a:pPr>
            <a:r>
              <a:rPr lang="fa-IR" sz="2000" dirty="0">
                <a:cs typeface="B Titr" panose="00000700000000000000" pitchFamily="2" charset="-78"/>
              </a:rPr>
              <a:t>عنوان این بخش</a:t>
            </a:r>
          </a:p>
        </p:txBody>
      </p:sp>
      <p:sp>
        <p:nvSpPr>
          <p:cNvPr id="40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323528" y="2755546"/>
            <a:ext cx="2104136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cs typeface="B Nazanin" panose="00000400000000000000" pitchFamily="2" charset="-78"/>
              </a:rPr>
              <a:t>توضیح کوتاه</a:t>
            </a:r>
            <a:endParaRPr sz="1600" b="1" dirty="0">
              <a:cs typeface="B Nazanin" panose="00000400000000000000" pitchFamily="2" charset="-78"/>
            </a:endParaRPr>
          </a:p>
        </p:txBody>
      </p:sp>
      <p:sp>
        <p:nvSpPr>
          <p:cNvPr id="41" name="Google Shape;341;p31"/>
          <p:cNvSpPr txBox="1">
            <a:spLocks noGrp="1"/>
          </p:cNvSpPr>
          <p:nvPr>
            <p:ph type="subTitle" idx="4294967295"/>
          </p:nvPr>
        </p:nvSpPr>
        <p:spPr>
          <a:xfrm>
            <a:off x="6444208" y="2156110"/>
            <a:ext cx="1600080" cy="359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2000" dirty="0">
                <a:cs typeface="B Titr" panose="00000700000000000000" pitchFamily="2" charset="-78"/>
              </a:rPr>
              <a:t>عنوان این بخش</a:t>
            </a:r>
            <a:endParaRPr sz="2000" dirty="0">
              <a:cs typeface="B Titr" panose="00000700000000000000" pitchFamily="2" charset="-78"/>
            </a:endParaRPr>
          </a:p>
        </p:txBody>
      </p:sp>
      <p:sp>
        <p:nvSpPr>
          <p:cNvPr id="42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6444208" y="2411914"/>
            <a:ext cx="1456064" cy="37586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cs typeface="B Nazanin" panose="00000400000000000000" pitchFamily="2" charset="-78"/>
              </a:rPr>
              <a:t>توضیح کوتاه</a:t>
            </a:r>
            <a:endParaRPr sz="1600" b="1" dirty="0">
              <a:cs typeface="B Nazanin" panose="00000400000000000000" pitchFamily="2" charset="-78"/>
            </a:endParaRPr>
          </a:p>
        </p:txBody>
      </p:sp>
      <p:sp>
        <p:nvSpPr>
          <p:cNvPr id="43" name="Google Shape;341;p31"/>
          <p:cNvSpPr txBox="1">
            <a:spLocks noGrp="1"/>
          </p:cNvSpPr>
          <p:nvPr>
            <p:ph type="subTitle" idx="4294967295"/>
          </p:nvPr>
        </p:nvSpPr>
        <p:spPr>
          <a:xfrm>
            <a:off x="6444208" y="3164222"/>
            <a:ext cx="1600080" cy="359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rtl="1">
              <a:buNone/>
            </a:pPr>
            <a:r>
              <a:rPr lang="fa-IR" sz="2000" dirty="0">
                <a:cs typeface="B Titr" panose="00000700000000000000" pitchFamily="2" charset="-78"/>
              </a:rPr>
              <a:t>عنوان این بخش</a:t>
            </a:r>
          </a:p>
        </p:txBody>
      </p:sp>
      <p:sp>
        <p:nvSpPr>
          <p:cNvPr id="44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6444208" y="3420026"/>
            <a:ext cx="1456064" cy="37586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cs typeface="B Nazanin" panose="00000400000000000000" pitchFamily="2" charset="-78"/>
              </a:rPr>
              <a:t>توضیح کوتاه</a:t>
            </a:r>
            <a:endParaRPr sz="1600" b="1" dirty="0">
              <a:cs typeface="B Nazanin" panose="00000400000000000000" pitchFamily="2" charset="-78"/>
            </a:endParaRPr>
          </a:p>
        </p:txBody>
      </p:sp>
      <p:sp>
        <p:nvSpPr>
          <p:cNvPr id="45" name="Google Shape;341;p31"/>
          <p:cNvSpPr txBox="1">
            <a:spLocks noGrp="1"/>
          </p:cNvSpPr>
          <p:nvPr>
            <p:ph type="subTitle" idx="4294967295"/>
          </p:nvPr>
        </p:nvSpPr>
        <p:spPr>
          <a:xfrm>
            <a:off x="6444208" y="4172334"/>
            <a:ext cx="1600080" cy="359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rtl="1">
              <a:buNone/>
            </a:pPr>
            <a:r>
              <a:rPr lang="fa-IR" sz="2000" dirty="0">
                <a:cs typeface="B Titr" panose="00000700000000000000" pitchFamily="2" charset="-78"/>
              </a:rPr>
              <a:t>عنوان این بخش</a:t>
            </a:r>
          </a:p>
        </p:txBody>
      </p:sp>
      <p:sp>
        <p:nvSpPr>
          <p:cNvPr id="46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6444208" y="4428138"/>
            <a:ext cx="1456064" cy="37586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cs typeface="B Nazanin" panose="00000400000000000000" pitchFamily="2" charset="-78"/>
              </a:rPr>
              <a:t>توضیح کوتاه</a:t>
            </a:r>
            <a:endParaRPr sz="1600" b="1" dirty="0">
              <a:cs typeface="B Nazanin" panose="00000400000000000000" pitchFamily="2" charset="-78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10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2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10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10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5" dur="10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6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10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" grpId="0"/>
      <p:bldP spid="156" grpId="0"/>
      <p:bldP spid="157" grpId="0"/>
      <p:bldP spid="160" grpId="0"/>
      <p:bldP spid="161" grpId="0"/>
      <p:bldP spid="162" grpId="0"/>
      <p:bldP spid="35" grpId="0" build="p"/>
      <p:bldP spid="36" grpId="0" build="p"/>
      <p:bldP spid="37" grpId="0" build="p"/>
      <p:bldP spid="38" grpId="0" build="p"/>
      <p:bldP spid="39" grpId="0" build="p"/>
      <p:bldP spid="40" grpId="0" build="p"/>
      <p:bldP spid="41" grpId="0" build="p"/>
      <p:bldP spid="42" grpId="0" build="p"/>
      <p:bldP spid="43" grpId="0" build="p"/>
      <p:bldP spid="44" grpId="0" build="p"/>
      <p:bldP spid="45" grpId="0" build="p"/>
      <p:bldP spid="46" grpId="0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175;p31"/>
          <p:cNvSpPr txBox="1">
            <a:spLocks noGrp="1"/>
          </p:cNvSpPr>
          <p:nvPr>
            <p:ph type="ctrTitle" idx="4294967295"/>
          </p:nvPr>
        </p:nvSpPr>
        <p:spPr>
          <a:xfrm flipH="1">
            <a:off x="3451906" y="1995686"/>
            <a:ext cx="4144430" cy="102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4000" dirty="0">
                <a:cs typeface="B Titr" panose="00000700000000000000" pitchFamily="2" charset="-78"/>
              </a:rPr>
              <a:t>عنوان بخش ششم</a:t>
            </a:r>
            <a:endParaRPr sz="4000" dirty="0">
              <a:cs typeface="B Titr" panose="00000700000000000000" pitchFamily="2" charset="-78"/>
            </a:endParaRPr>
          </a:p>
        </p:txBody>
      </p:sp>
      <p:sp>
        <p:nvSpPr>
          <p:cNvPr id="10" name="Google Shape;176;p31"/>
          <p:cNvSpPr txBox="1">
            <a:spLocks noGrp="1"/>
          </p:cNvSpPr>
          <p:nvPr>
            <p:ph type="title" idx="4294967295"/>
          </p:nvPr>
        </p:nvSpPr>
        <p:spPr>
          <a:xfrm flipH="1">
            <a:off x="7740352" y="1547818"/>
            <a:ext cx="976149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1500" dirty="0"/>
              <a:t>6</a:t>
            </a:r>
            <a:endParaRPr sz="11500" dirty="0"/>
          </a:p>
        </p:txBody>
      </p:sp>
      <p:sp>
        <p:nvSpPr>
          <p:cNvPr id="11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4947464" y="3291830"/>
            <a:ext cx="2576864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800" b="1" dirty="0">
                <a:cs typeface="B Nazanin" panose="00000400000000000000" pitchFamily="2" charset="-78"/>
              </a:rPr>
              <a:t>توضیح کوتاه درباره این بخش</a:t>
            </a:r>
            <a:endParaRPr sz="1800" b="1" dirty="0">
              <a:cs typeface="B Nazanin" panose="00000400000000000000" pitchFamily="2" charset="-78"/>
            </a:endParaRPr>
          </a:p>
        </p:txBody>
      </p:sp>
      <p:cxnSp>
        <p:nvCxnSpPr>
          <p:cNvPr id="12" name="Google Shape;314;p39"/>
          <p:cNvCxnSpPr/>
          <p:nvPr/>
        </p:nvCxnSpPr>
        <p:spPr>
          <a:xfrm>
            <a:off x="7308304" y="3016912"/>
            <a:ext cx="1879121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886780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 build="p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" name="Google Shape;565;p50"/>
          <p:cNvSpPr txBox="1">
            <a:spLocks noGrp="1"/>
          </p:cNvSpPr>
          <p:nvPr>
            <p:ph type="ctrTitle" idx="4294967295"/>
          </p:nvPr>
        </p:nvSpPr>
        <p:spPr>
          <a:xfrm>
            <a:off x="1964851" y="352850"/>
            <a:ext cx="5214300" cy="94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3200" dirty="0">
                <a:cs typeface="B Titr" panose="00000700000000000000" pitchFamily="2" charset="-78"/>
              </a:rPr>
              <a:t>وبسایت</a:t>
            </a:r>
            <a:endParaRPr sz="3200" dirty="0">
              <a:cs typeface="B Titr" panose="00000700000000000000" pitchFamily="2" charset="-78"/>
            </a:endParaRPr>
          </a:p>
        </p:txBody>
      </p:sp>
      <p:grpSp>
        <p:nvGrpSpPr>
          <p:cNvPr id="566" name="Google Shape;566;p50"/>
          <p:cNvGrpSpPr/>
          <p:nvPr/>
        </p:nvGrpSpPr>
        <p:grpSpPr>
          <a:xfrm>
            <a:off x="3111142" y="1219229"/>
            <a:ext cx="3362026" cy="2641868"/>
            <a:chOff x="238125" y="1676700"/>
            <a:chExt cx="2045650" cy="1779275"/>
          </a:xfrm>
        </p:grpSpPr>
        <p:sp>
          <p:nvSpPr>
            <p:cNvPr id="567" name="Google Shape;567;p50"/>
            <p:cNvSpPr/>
            <p:nvPr/>
          </p:nvSpPr>
          <p:spPr>
            <a:xfrm>
              <a:off x="1006875" y="3190025"/>
              <a:ext cx="508150" cy="247100"/>
            </a:xfrm>
            <a:custGeom>
              <a:avLst/>
              <a:gdLst/>
              <a:ahLst/>
              <a:cxnLst/>
              <a:rect l="l" t="t" r="r" b="b"/>
              <a:pathLst>
                <a:path w="20326" h="9884" extrusionOk="0">
                  <a:moveTo>
                    <a:pt x="2967" y="0"/>
                  </a:moveTo>
                  <a:lnTo>
                    <a:pt x="0" y="9884"/>
                  </a:lnTo>
                  <a:lnTo>
                    <a:pt x="20325" y="9884"/>
                  </a:lnTo>
                  <a:lnTo>
                    <a:pt x="173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50"/>
            <p:cNvSpPr/>
            <p:nvPr/>
          </p:nvSpPr>
          <p:spPr>
            <a:xfrm>
              <a:off x="1021625" y="3190025"/>
              <a:ext cx="452425" cy="197525"/>
            </a:xfrm>
            <a:custGeom>
              <a:avLst/>
              <a:gdLst/>
              <a:ahLst/>
              <a:cxnLst/>
              <a:rect l="l" t="t" r="r" b="b"/>
              <a:pathLst>
                <a:path w="18097" h="7901" extrusionOk="0">
                  <a:moveTo>
                    <a:pt x="2377" y="0"/>
                  </a:moveTo>
                  <a:lnTo>
                    <a:pt x="0" y="7901"/>
                  </a:lnTo>
                  <a:cubicBezTo>
                    <a:pt x="6032" y="6753"/>
                    <a:pt x="12064" y="5557"/>
                    <a:pt x="18096" y="4442"/>
                  </a:cubicBezTo>
                  <a:lnTo>
                    <a:pt x="167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50"/>
            <p:cNvSpPr/>
            <p:nvPr/>
          </p:nvSpPr>
          <p:spPr>
            <a:xfrm>
              <a:off x="968750" y="3417450"/>
              <a:ext cx="584375" cy="38525"/>
            </a:xfrm>
            <a:custGeom>
              <a:avLst/>
              <a:gdLst/>
              <a:ahLst/>
              <a:cxnLst/>
              <a:rect l="l" t="t" r="r" b="b"/>
              <a:pathLst>
                <a:path w="23375" h="1541" extrusionOk="0">
                  <a:moveTo>
                    <a:pt x="492" y="0"/>
                  </a:moveTo>
                  <a:cubicBezTo>
                    <a:pt x="214" y="0"/>
                    <a:pt x="1" y="230"/>
                    <a:pt x="1" y="492"/>
                  </a:cubicBezTo>
                  <a:lnTo>
                    <a:pt x="1" y="1541"/>
                  </a:lnTo>
                  <a:lnTo>
                    <a:pt x="23375" y="1541"/>
                  </a:lnTo>
                  <a:lnTo>
                    <a:pt x="23375" y="492"/>
                  </a:lnTo>
                  <a:cubicBezTo>
                    <a:pt x="23375" y="213"/>
                    <a:pt x="23145" y="0"/>
                    <a:pt x="22883" y="0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50"/>
            <p:cNvSpPr/>
            <p:nvPr/>
          </p:nvSpPr>
          <p:spPr>
            <a:xfrm>
              <a:off x="238125" y="1777900"/>
              <a:ext cx="2045650" cy="1461300"/>
            </a:xfrm>
            <a:custGeom>
              <a:avLst/>
              <a:gdLst/>
              <a:ahLst/>
              <a:cxnLst/>
              <a:rect l="l" t="t" r="r" b="b"/>
              <a:pathLst>
                <a:path w="81826" h="58452" extrusionOk="0">
                  <a:moveTo>
                    <a:pt x="1574" y="1"/>
                  </a:moveTo>
                  <a:cubicBezTo>
                    <a:pt x="705" y="1"/>
                    <a:pt x="0" y="689"/>
                    <a:pt x="0" y="1558"/>
                  </a:cubicBezTo>
                  <a:lnTo>
                    <a:pt x="0" y="56895"/>
                  </a:lnTo>
                  <a:cubicBezTo>
                    <a:pt x="0" y="57764"/>
                    <a:pt x="705" y="58452"/>
                    <a:pt x="1574" y="58452"/>
                  </a:cubicBezTo>
                  <a:lnTo>
                    <a:pt x="80252" y="58452"/>
                  </a:lnTo>
                  <a:cubicBezTo>
                    <a:pt x="81121" y="58452"/>
                    <a:pt x="81826" y="57764"/>
                    <a:pt x="81826" y="56895"/>
                  </a:cubicBezTo>
                  <a:lnTo>
                    <a:pt x="81826" y="1558"/>
                  </a:lnTo>
                  <a:cubicBezTo>
                    <a:pt x="81826" y="689"/>
                    <a:pt x="81121" y="1"/>
                    <a:pt x="80252" y="1"/>
                  </a:cubicBez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50"/>
            <p:cNvSpPr/>
            <p:nvPr/>
          </p:nvSpPr>
          <p:spPr>
            <a:xfrm>
              <a:off x="238125" y="1676700"/>
              <a:ext cx="2045650" cy="1390400"/>
            </a:xfrm>
            <a:custGeom>
              <a:avLst/>
              <a:gdLst/>
              <a:ahLst/>
              <a:cxnLst/>
              <a:rect l="l" t="t" r="r" b="b"/>
              <a:pathLst>
                <a:path w="81826" h="55616" extrusionOk="0">
                  <a:moveTo>
                    <a:pt x="2836" y="0"/>
                  </a:moveTo>
                  <a:cubicBezTo>
                    <a:pt x="1279" y="0"/>
                    <a:pt x="0" y="1279"/>
                    <a:pt x="0" y="2836"/>
                  </a:cubicBezTo>
                  <a:lnTo>
                    <a:pt x="0" y="55616"/>
                  </a:lnTo>
                  <a:lnTo>
                    <a:pt x="81826" y="55616"/>
                  </a:lnTo>
                  <a:lnTo>
                    <a:pt x="81826" y="2836"/>
                  </a:lnTo>
                  <a:cubicBezTo>
                    <a:pt x="81826" y="1279"/>
                    <a:pt x="80547" y="0"/>
                    <a:pt x="789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50"/>
            <p:cNvSpPr/>
            <p:nvPr/>
          </p:nvSpPr>
          <p:spPr>
            <a:xfrm>
              <a:off x="346300" y="1773800"/>
              <a:ext cx="1829300" cy="1140050"/>
            </a:xfrm>
            <a:custGeom>
              <a:avLst/>
              <a:gdLst/>
              <a:ahLst/>
              <a:cxnLst/>
              <a:rect l="l" t="t" r="r" b="b"/>
              <a:pathLst>
                <a:path w="73172" h="45602" extrusionOk="0">
                  <a:moveTo>
                    <a:pt x="426" y="1"/>
                  </a:moveTo>
                  <a:cubicBezTo>
                    <a:pt x="197" y="1"/>
                    <a:pt x="0" y="181"/>
                    <a:pt x="0" y="411"/>
                  </a:cubicBezTo>
                  <a:lnTo>
                    <a:pt x="0" y="45175"/>
                  </a:lnTo>
                  <a:cubicBezTo>
                    <a:pt x="0" y="45405"/>
                    <a:pt x="197" y="45601"/>
                    <a:pt x="426" y="45601"/>
                  </a:cubicBezTo>
                  <a:lnTo>
                    <a:pt x="72745" y="45601"/>
                  </a:lnTo>
                  <a:cubicBezTo>
                    <a:pt x="72975" y="45601"/>
                    <a:pt x="73171" y="45405"/>
                    <a:pt x="73171" y="45175"/>
                  </a:cubicBezTo>
                  <a:lnTo>
                    <a:pt x="73171" y="411"/>
                  </a:lnTo>
                  <a:cubicBezTo>
                    <a:pt x="73171" y="181"/>
                    <a:pt x="72975" y="1"/>
                    <a:pt x="72745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50"/>
            <p:cNvSpPr/>
            <p:nvPr/>
          </p:nvSpPr>
          <p:spPr>
            <a:xfrm>
              <a:off x="1244550" y="1708650"/>
              <a:ext cx="28700" cy="24925"/>
            </a:xfrm>
            <a:custGeom>
              <a:avLst/>
              <a:gdLst/>
              <a:ahLst/>
              <a:cxnLst/>
              <a:rect l="l" t="t" r="r" b="b"/>
              <a:pathLst>
                <a:path w="1148" h="997" extrusionOk="0">
                  <a:moveTo>
                    <a:pt x="656" y="1"/>
                  </a:moveTo>
                  <a:cubicBezTo>
                    <a:pt x="213" y="1"/>
                    <a:pt x="0" y="541"/>
                    <a:pt x="312" y="853"/>
                  </a:cubicBezTo>
                  <a:cubicBezTo>
                    <a:pt x="411" y="952"/>
                    <a:pt x="532" y="996"/>
                    <a:pt x="650" y="996"/>
                  </a:cubicBezTo>
                  <a:cubicBezTo>
                    <a:pt x="904" y="996"/>
                    <a:pt x="1147" y="794"/>
                    <a:pt x="1147" y="492"/>
                  </a:cubicBezTo>
                  <a:cubicBezTo>
                    <a:pt x="1147" y="230"/>
                    <a:pt x="934" y="1"/>
                    <a:pt x="656" y="1"/>
                  </a:cubicBezTo>
                  <a:close/>
                </a:path>
              </a:pathLst>
            </a:custGeom>
            <a:solidFill>
              <a:srgbClr val="363C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5" name="Google Shape;575;p50"/>
          <p:cNvGrpSpPr/>
          <p:nvPr/>
        </p:nvGrpSpPr>
        <p:grpSpPr>
          <a:xfrm>
            <a:off x="1417187" y="1862416"/>
            <a:ext cx="1506854" cy="2001521"/>
            <a:chOff x="3580725" y="2020075"/>
            <a:chExt cx="1344925" cy="1786275"/>
          </a:xfrm>
        </p:grpSpPr>
        <p:sp>
          <p:nvSpPr>
            <p:cNvPr id="576" name="Google Shape;576;p50"/>
            <p:cNvSpPr/>
            <p:nvPr/>
          </p:nvSpPr>
          <p:spPr>
            <a:xfrm>
              <a:off x="3681925" y="2020075"/>
              <a:ext cx="1243725" cy="1786275"/>
            </a:xfrm>
            <a:custGeom>
              <a:avLst/>
              <a:gdLst/>
              <a:ahLst/>
              <a:cxnLst/>
              <a:rect l="l" t="t" r="r" b="b"/>
              <a:pathLst>
                <a:path w="49749" h="71451" extrusionOk="0">
                  <a:moveTo>
                    <a:pt x="1574" y="1"/>
                  </a:moveTo>
                  <a:cubicBezTo>
                    <a:pt x="706" y="1"/>
                    <a:pt x="1" y="706"/>
                    <a:pt x="1" y="1574"/>
                  </a:cubicBezTo>
                  <a:lnTo>
                    <a:pt x="1" y="69877"/>
                  </a:lnTo>
                  <a:cubicBezTo>
                    <a:pt x="1" y="70746"/>
                    <a:pt x="706" y="71451"/>
                    <a:pt x="1574" y="71451"/>
                  </a:cubicBezTo>
                  <a:lnTo>
                    <a:pt x="48175" y="71451"/>
                  </a:lnTo>
                  <a:cubicBezTo>
                    <a:pt x="49044" y="71451"/>
                    <a:pt x="49748" y="70746"/>
                    <a:pt x="49748" y="69877"/>
                  </a:cubicBezTo>
                  <a:lnTo>
                    <a:pt x="49748" y="1574"/>
                  </a:lnTo>
                  <a:cubicBezTo>
                    <a:pt x="49748" y="706"/>
                    <a:pt x="49044" y="1"/>
                    <a:pt x="48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50"/>
            <p:cNvSpPr/>
            <p:nvPr/>
          </p:nvSpPr>
          <p:spPr>
            <a:xfrm>
              <a:off x="3580725" y="2020075"/>
              <a:ext cx="1250250" cy="1786275"/>
            </a:xfrm>
            <a:custGeom>
              <a:avLst/>
              <a:gdLst/>
              <a:ahLst/>
              <a:cxnLst/>
              <a:rect l="l" t="t" r="r" b="b"/>
              <a:pathLst>
                <a:path w="50010" h="71451" extrusionOk="0">
                  <a:moveTo>
                    <a:pt x="2527" y="1"/>
                  </a:moveTo>
                  <a:cubicBezTo>
                    <a:pt x="1147" y="1"/>
                    <a:pt x="33" y="1109"/>
                    <a:pt x="0" y="2492"/>
                  </a:cubicBezTo>
                  <a:lnTo>
                    <a:pt x="0" y="68975"/>
                  </a:lnTo>
                  <a:cubicBezTo>
                    <a:pt x="33" y="70358"/>
                    <a:pt x="1147" y="71451"/>
                    <a:pt x="2526" y="71451"/>
                  </a:cubicBezTo>
                  <a:cubicBezTo>
                    <a:pt x="2537" y="71451"/>
                    <a:pt x="2547" y="71451"/>
                    <a:pt x="2557" y="71451"/>
                  </a:cubicBezTo>
                  <a:lnTo>
                    <a:pt x="50010" y="71451"/>
                  </a:lnTo>
                  <a:lnTo>
                    <a:pt x="50010" y="1"/>
                  </a:lnTo>
                  <a:lnTo>
                    <a:pt x="2557" y="1"/>
                  </a:lnTo>
                  <a:cubicBezTo>
                    <a:pt x="2547" y="1"/>
                    <a:pt x="2537" y="1"/>
                    <a:pt x="25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50"/>
            <p:cNvSpPr/>
            <p:nvPr/>
          </p:nvSpPr>
          <p:spPr>
            <a:xfrm>
              <a:off x="3680303" y="2113921"/>
              <a:ext cx="1140025" cy="1511564"/>
            </a:xfrm>
            <a:custGeom>
              <a:avLst/>
              <a:gdLst/>
              <a:ahLst/>
              <a:cxnLst/>
              <a:rect l="l" t="t" r="r" b="b"/>
              <a:pathLst>
                <a:path w="45601" h="60944" extrusionOk="0">
                  <a:moveTo>
                    <a:pt x="426" y="1"/>
                  </a:moveTo>
                  <a:cubicBezTo>
                    <a:pt x="197" y="1"/>
                    <a:pt x="0" y="181"/>
                    <a:pt x="0" y="427"/>
                  </a:cubicBezTo>
                  <a:lnTo>
                    <a:pt x="0" y="60534"/>
                  </a:lnTo>
                  <a:cubicBezTo>
                    <a:pt x="0" y="60763"/>
                    <a:pt x="197" y="60943"/>
                    <a:pt x="426" y="60943"/>
                  </a:cubicBezTo>
                  <a:lnTo>
                    <a:pt x="45191" y="60943"/>
                  </a:lnTo>
                  <a:cubicBezTo>
                    <a:pt x="45421" y="60943"/>
                    <a:pt x="45601" y="60763"/>
                    <a:pt x="45601" y="60534"/>
                  </a:cubicBezTo>
                  <a:lnTo>
                    <a:pt x="45601" y="427"/>
                  </a:lnTo>
                  <a:cubicBezTo>
                    <a:pt x="45601" y="181"/>
                    <a:pt x="45421" y="1"/>
                    <a:pt x="45191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50"/>
            <p:cNvSpPr/>
            <p:nvPr/>
          </p:nvSpPr>
          <p:spPr>
            <a:xfrm>
              <a:off x="4193750" y="2051650"/>
              <a:ext cx="28700" cy="24925"/>
            </a:xfrm>
            <a:custGeom>
              <a:avLst/>
              <a:gdLst/>
              <a:ahLst/>
              <a:cxnLst/>
              <a:rect l="l" t="t" r="r" b="b"/>
              <a:pathLst>
                <a:path w="1148" h="997" extrusionOk="0">
                  <a:moveTo>
                    <a:pt x="492" y="0"/>
                  </a:moveTo>
                  <a:cubicBezTo>
                    <a:pt x="214" y="0"/>
                    <a:pt x="0" y="230"/>
                    <a:pt x="0" y="508"/>
                  </a:cubicBezTo>
                  <a:cubicBezTo>
                    <a:pt x="0" y="798"/>
                    <a:pt x="243" y="996"/>
                    <a:pt x="496" y="996"/>
                  </a:cubicBezTo>
                  <a:cubicBezTo>
                    <a:pt x="615" y="996"/>
                    <a:pt x="737" y="952"/>
                    <a:pt x="836" y="852"/>
                  </a:cubicBezTo>
                  <a:cubicBezTo>
                    <a:pt x="1148" y="541"/>
                    <a:pt x="935" y="0"/>
                    <a:pt x="492" y="0"/>
                  </a:cubicBezTo>
                  <a:close/>
                </a:path>
              </a:pathLst>
            </a:custGeom>
            <a:solidFill>
              <a:srgbClr val="363C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50"/>
            <p:cNvSpPr/>
            <p:nvPr/>
          </p:nvSpPr>
          <p:spPr>
            <a:xfrm>
              <a:off x="4179825" y="3667150"/>
              <a:ext cx="125000" cy="106825"/>
            </a:xfrm>
            <a:custGeom>
              <a:avLst/>
              <a:gdLst/>
              <a:ahLst/>
              <a:cxnLst/>
              <a:rect l="l" t="t" r="r" b="b"/>
              <a:pathLst>
                <a:path w="5000" h="4273" extrusionOk="0">
                  <a:moveTo>
                    <a:pt x="2869" y="355"/>
                  </a:moveTo>
                  <a:cubicBezTo>
                    <a:pt x="3836" y="355"/>
                    <a:pt x="4639" y="1158"/>
                    <a:pt x="4639" y="2142"/>
                  </a:cubicBezTo>
                  <a:cubicBezTo>
                    <a:pt x="4639" y="3206"/>
                    <a:pt x="3762" y="3917"/>
                    <a:pt x="2850" y="3917"/>
                  </a:cubicBezTo>
                  <a:cubicBezTo>
                    <a:pt x="2413" y="3917"/>
                    <a:pt x="1968" y="3754"/>
                    <a:pt x="1607" y="3387"/>
                  </a:cubicBezTo>
                  <a:cubicBezTo>
                    <a:pt x="492" y="2273"/>
                    <a:pt x="1279" y="355"/>
                    <a:pt x="2869" y="355"/>
                  </a:cubicBezTo>
                  <a:close/>
                  <a:moveTo>
                    <a:pt x="2849" y="1"/>
                  </a:moveTo>
                  <a:cubicBezTo>
                    <a:pt x="2320" y="1"/>
                    <a:pt x="1781" y="197"/>
                    <a:pt x="1344" y="634"/>
                  </a:cubicBezTo>
                  <a:cubicBezTo>
                    <a:pt x="0" y="1978"/>
                    <a:pt x="967" y="4273"/>
                    <a:pt x="2869" y="4273"/>
                  </a:cubicBezTo>
                  <a:cubicBezTo>
                    <a:pt x="4049" y="4273"/>
                    <a:pt x="5000" y="3306"/>
                    <a:pt x="5000" y="2142"/>
                  </a:cubicBezTo>
                  <a:cubicBezTo>
                    <a:pt x="5000" y="847"/>
                    <a:pt x="3946" y="1"/>
                    <a:pt x="28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2" name="Google Shape;582;p50"/>
          <p:cNvGrpSpPr/>
          <p:nvPr/>
        </p:nvGrpSpPr>
        <p:grpSpPr>
          <a:xfrm>
            <a:off x="6631975" y="1859645"/>
            <a:ext cx="1094837" cy="2001597"/>
            <a:chOff x="6417224" y="2247097"/>
            <a:chExt cx="951950" cy="1740368"/>
          </a:xfrm>
        </p:grpSpPr>
        <p:sp>
          <p:nvSpPr>
            <p:cNvPr id="583" name="Google Shape;583;p50"/>
            <p:cNvSpPr/>
            <p:nvPr/>
          </p:nvSpPr>
          <p:spPr>
            <a:xfrm>
              <a:off x="6505324" y="2247511"/>
              <a:ext cx="863850" cy="1739954"/>
            </a:xfrm>
            <a:custGeom>
              <a:avLst/>
              <a:gdLst/>
              <a:ahLst/>
              <a:cxnLst/>
              <a:rect l="l" t="t" r="r" b="b"/>
              <a:pathLst>
                <a:path w="34554" h="71434" extrusionOk="0">
                  <a:moveTo>
                    <a:pt x="1575" y="0"/>
                  </a:moveTo>
                  <a:cubicBezTo>
                    <a:pt x="706" y="0"/>
                    <a:pt x="1" y="689"/>
                    <a:pt x="1" y="1557"/>
                  </a:cubicBezTo>
                  <a:lnTo>
                    <a:pt x="1" y="69876"/>
                  </a:lnTo>
                  <a:cubicBezTo>
                    <a:pt x="1" y="70728"/>
                    <a:pt x="706" y="71433"/>
                    <a:pt x="1575" y="71433"/>
                  </a:cubicBezTo>
                  <a:lnTo>
                    <a:pt x="32980" y="71433"/>
                  </a:lnTo>
                  <a:cubicBezTo>
                    <a:pt x="33849" y="71433"/>
                    <a:pt x="34554" y="70728"/>
                    <a:pt x="34554" y="69876"/>
                  </a:cubicBezTo>
                  <a:lnTo>
                    <a:pt x="34554" y="1557"/>
                  </a:lnTo>
                  <a:cubicBezTo>
                    <a:pt x="34554" y="689"/>
                    <a:pt x="33849" y="0"/>
                    <a:pt x="32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50"/>
            <p:cNvSpPr/>
            <p:nvPr/>
          </p:nvSpPr>
          <p:spPr>
            <a:xfrm>
              <a:off x="6417224" y="2247097"/>
              <a:ext cx="868375" cy="1740368"/>
            </a:xfrm>
            <a:custGeom>
              <a:avLst/>
              <a:gdLst/>
              <a:ahLst/>
              <a:cxnLst/>
              <a:rect l="l" t="t" r="r" b="b"/>
              <a:pathLst>
                <a:path w="34735" h="71451" extrusionOk="0">
                  <a:moveTo>
                    <a:pt x="1787" y="1"/>
                  </a:moveTo>
                  <a:cubicBezTo>
                    <a:pt x="804" y="1"/>
                    <a:pt x="1" y="1115"/>
                    <a:pt x="1" y="2492"/>
                  </a:cubicBezTo>
                  <a:lnTo>
                    <a:pt x="1" y="68975"/>
                  </a:lnTo>
                  <a:cubicBezTo>
                    <a:pt x="1" y="70336"/>
                    <a:pt x="804" y="71450"/>
                    <a:pt x="1787" y="71450"/>
                  </a:cubicBezTo>
                  <a:lnTo>
                    <a:pt x="34734" y="71450"/>
                  </a:lnTo>
                  <a:lnTo>
                    <a:pt x="3473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50"/>
            <p:cNvSpPr/>
            <p:nvPr/>
          </p:nvSpPr>
          <p:spPr>
            <a:xfrm>
              <a:off x="6492619" y="2340952"/>
              <a:ext cx="813450" cy="1457323"/>
            </a:xfrm>
            <a:custGeom>
              <a:avLst/>
              <a:gdLst/>
              <a:ahLst/>
              <a:cxnLst/>
              <a:rect l="l" t="t" r="r" b="b"/>
              <a:pathLst>
                <a:path w="32538" h="60944" extrusionOk="0">
                  <a:moveTo>
                    <a:pt x="427" y="0"/>
                  </a:moveTo>
                  <a:cubicBezTo>
                    <a:pt x="198" y="0"/>
                    <a:pt x="1" y="197"/>
                    <a:pt x="1" y="426"/>
                  </a:cubicBezTo>
                  <a:lnTo>
                    <a:pt x="1" y="60533"/>
                  </a:lnTo>
                  <a:cubicBezTo>
                    <a:pt x="1" y="60763"/>
                    <a:pt x="198" y="60943"/>
                    <a:pt x="427" y="60943"/>
                  </a:cubicBezTo>
                  <a:lnTo>
                    <a:pt x="32128" y="60943"/>
                  </a:lnTo>
                  <a:cubicBezTo>
                    <a:pt x="32357" y="60943"/>
                    <a:pt x="32538" y="60763"/>
                    <a:pt x="32538" y="60533"/>
                  </a:cubicBezTo>
                  <a:lnTo>
                    <a:pt x="32538" y="426"/>
                  </a:lnTo>
                  <a:cubicBezTo>
                    <a:pt x="32538" y="197"/>
                    <a:pt x="32357" y="0"/>
                    <a:pt x="32128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50"/>
            <p:cNvSpPr/>
            <p:nvPr/>
          </p:nvSpPr>
          <p:spPr>
            <a:xfrm>
              <a:off x="6856100" y="3843492"/>
              <a:ext cx="96750" cy="83150"/>
            </a:xfrm>
            <a:custGeom>
              <a:avLst/>
              <a:gdLst/>
              <a:ahLst/>
              <a:cxnLst/>
              <a:rect l="l" t="t" r="r" b="b"/>
              <a:pathLst>
                <a:path w="3870" h="3326" extrusionOk="0">
                  <a:moveTo>
                    <a:pt x="2214" y="358"/>
                  </a:moveTo>
                  <a:lnTo>
                    <a:pt x="2214" y="375"/>
                  </a:lnTo>
                  <a:cubicBezTo>
                    <a:pt x="2935" y="375"/>
                    <a:pt x="3509" y="948"/>
                    <a:pt x="3525" y="1670"/>
                  </a:cubicBezTo>
                  <a:cubicBezTo>
                    <a:pt x="3525" y="2456"/>
                    <a:pt x="2882" y="2973"/>
                    <a:pt x="2212" y="2973"/>
                  </a:cubicBezTo>
                  <a:cubicBezTo>
                    <a:pt x="1890" y="2973"/>
                    <a:pt x="1562" y="2853"/>
                    <a:pt x="1296" y="2587"/>
                  </a:cubicBezTo>
                  <a:cubicBezTo>
                    <a:pt x="476" y="1768"/>
                    <a:pt x="1066" y="358"/>
                    <a:pt x="2214" y="358"/>
                  </a:cubicBezTo>
                  <a:close/>
                  <a:moveTo>
                    <a:pt x="2197" y="1"/>
                  </a:moveTo>
                  <a:cubicBezTo>
                    <a:pt x="1793" y="1"/>
                    <a:pt x="1383" y="152"/>
                    <a:pt x="1050" y="489"/>
                  </a:cubicBezTo>
                  <a:cubicBezTo>
                    <a:pt x="1" y="1538"/>
                    <a:pt x="739" y="3325"/>
                    <a:pt x="2214" y="3325"/>
                  </a:cubicBezTo>
                  <a:cubicBezTo>
                    <a:pt x="3132" y="3325"/>
                    <a:pt x="3869" y="2587"/>
                    <a:pt x="3869" y="1670"/>
                  </a:cubicBezTo>
                  <a:cubicBezTo>
                    <a:pt x="3869" y="669"/>
                    <a:pt x="3048" y="1"/>
                    <a:pt x="21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50"/>
            <p:cNvSpPr/>
            <p:nvPr/>
          </p:nvSpPr>
          <p:spPr>
            <a:xfrm>
              <a:off x="6623350" y="3880717"/>
              <a:ext cx="82800" cy="9025"/>
            </a:xfrm>
            <a:custGeom>
              <a:avLst/>
              <a:gdLst/>
              <a:ahLst/>
              <a:cxnLst/>
              <a:rect l="l" t="t" r="r" b="b"/>
              <a:pathLst>
                <a:path w="3312" h="361" extrusionOk="0">
                  <a:moveTo>
                    <a:pt x="1" y="0"/>
                  </a:moveTo>
                  <a:lnTo>
                    <a:pt x="1" y="361"/>
                  </a:lnTo>
                  <a:lnTo>
                    <a:pt x="3312" y="361"/>
                  </a:lnTo>
                  <a:lnTo>
                    <a:pt x="33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50"/>
            <p:cNvSpPr/>
            <p:nvPr/>
          </p:nvSpPr>
          <p:spPr>
            <a:xfrm>
              <a:off x="7116325" y="3860642"/>
              <a:ext cx="60675" cy="48775"/>
            </a:xfrm>
            <a:custGeom>
              <a:avLst/>
              <a:gdLst/>
              <a:ahLst/>
              <a:cxnLst/>
              <a:rect l="l" t="t" r="r" b="b"/>
              <a:pathLst>
                <a:path w="2427" h="1951" extrusionOk="0">
                  <a:moveTo>
                    <a:pt x="2328" y="0"/>
                  </a:moveTo>
                  <a:lnTo>
                    <a:pt x="328" y="656"/>
                  </a:lnTo>
                  <a:cubicBezTo>
                    <a:pt x="148" y="688"/>
                    <a:pt x="0" y="836"/>
                    <a:pt x="0" y="1033"/>
                  </a:cubicBezTo>
                  <a:cubicBezTo>
                    <a:pt x="0" y="1197"/>
                    <a:pt x="132" y="1328"/>
                    <a:pt x="361" y="1393"/>
                  </a:cubicBezTo>
                  <a:lnTo>
                    <a:pt x="2328" y="1951"/>
                  </a:lnTo>
                  <a:lnTo>
                    <a:pt x="2426" y="1606"/>
                  </a:lnTo>
                  <a:lnTo>
                    <a:pt x="459" y="1049"/>
                  </a:lnTo>
                  <a:cubicBezTo>
                    <a:pt x="427" y="1049"/>
                    <a:pt x="394" y="1033"/>
                    <a:pt x="377" y="1016"/>
                  </a:cubicBezTo>
                  <a:lnTo>
                    <a:pt x="427" y="1000"/>
                  </a:lnTo>
                  <a:lnTo>
                    <a:pt x="2426" y="344"/>
                  </a:lnTo>
                  <a:lnTo>
                    <a:pt x="232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50"/>
            <p:cNvSpPr/>
            <p:nvPr/>
          </p:nvSpPr>
          <p:spPr>
            <a:xfrm>
              <a:off x="6767200" y="2287275"/>
              <a:ext cx="238100" cy="14350"/>
            </a:xfrm>
            <a:custGeom>
              <a:avLst/>
              <a:gdLst/>
              <a:ahLst/>
              <a:cxnLst/>
              <a:rect l="l" t="t" r="r" b="b"/>
              <a:pathLst>
                <a:path w="9524" h="574" extrusionOk="0">
                  <a:moveTo>
                    <a:pt x="164" y="0"/>
                  </a:moveTo>
                  <a:cubicBezTo>
                    <a:pt x="82" y="0"/>
                    <a:pt x="0" y="82"/>
                    <a:pt x="0" y="164"/>
                  </a:cubicBezTo>
                  <a:lnTo>
                    <a:pt x="0" y="410"/>
                  </a:lnTo>
                  <a:cubicBezTo>
                    <a:pt x="0" y="492"/>
                    <a:pt x="82" y="574"/>
                    <a:pt x="164" y="574"/>
                  </a:cubicBezTo>
                  <a:lnTo>
                    <a:pt x="9359" y="574"/>
                  </a:lnTo>
                  <a:cubicBezTo>
                    <a:pt x="9458" y="574"/>
                    <a:pt x="9523" y="492"/>
                    <a:pt x="9523" y="410"/>
                  </a:cubicBezTo>
                  <a:lnTo>
                    <a:pt x="9523" y="164"/>
                  </a:lnTo>
                  <a:cubicBezTo>
                    <a:pt x="9523" y="82"/>
                    <a:pt x="9458" y="0"/>
                    <a:pt x="9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1" name="Google Shape;591;p50"/>
          <p:cNvSpPr txBox="1">
            <a:spLocks noGrp="1"/>
          </p:cNvSpPr>
          <p:nvPr>
            <p:ph type="subTitle" idx="4294967295"/>
          </p:nvPr>
        </p:nvSpPr>
        <p:spPr>
          <a:xfrm>
            <a:off x="3395624" y="4136206"/>
            <a:ext cx="4560752" cy="73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1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1" dirty="0">
                <a:cs typeface="B Nazanin" panose="00000400000000000000" pitchFamily="2" charset="-78"/>
              </a:rPr>
              <a:t> </a:t>
            </a:r>
            <a:r>
              <a:rPr lang="fa-IR" sz="1800" b="1" dirty="0">
                <a:cs typeface="B Nazanin" panose="00000400000000000000" pitchFamily="2" charset="-78"/>
              </a:rPr>
              <a:t> تصاویری از وب سایت خود را در داخل اشکال مانیتور، تبلت و تلفن همراه قرار دهید.</a:t>
            </a:r>
            <a:endParaRPr sz="1800" b="1" dirty="0">
              <a:cs typeface="B Nazanin" panose="00000400000000000000" pitchFamily="2" charset="-78"/>
            </a:endParaRPr>
          </a:p>
        </p:txBody>
      </p:sp>
      <p:cxnSp>
        <p:nvCxnSpPr>
          <p:cNvPr id="592" name="Google Shape;592;p50"/>
          <p:cNvCxnSpPr/>
          <p:nvPr/>
        </p:nvCxnSpPr>
        <p:spPr>
          <a:xfrm rot="10800000">
            <a:off x="3290125" y="4362325"/>
            <a:ext cx="0" cy="93780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598;p51"/>
          <p:cNvSpPr txBox="1">
            <a:spLocks noGrp="1"/>
          </p:cNvSpPr>
          <p:nvPr>
            <p:ph type="ctrTitle" idx="4294967295"/>
          </p:nvPr>
        </p:nvSpPr>
        <p:spPr>
          <a:xfrm flipH="1">
            <a:off x="3336740" y="1386828"/>
            <a:ext cx="5195700" cy="1365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4400" dirty="0">
                <a:cs typeface="B Titr" panose="00000700000000000000" pitchFamily="2" charset="-78"/>
              </a:rPr>
              <a:t>با سپاس از توجه شما</a:t>
            </a:r>
            <a:endParaRPr sz="4400" dirty="0">
              <a:cs typeface="B Titr" panose="00000700000000000000" pitchFamily="2" charset="-78"/>
            </a:endParaRPr>
          </a:p>
        </p:txBody>
      </p:sp>
      <p:sp>
        <p:nvSpPr>
          <p:cNvPr id="5" name="Subtitle 4"/>
          <p:cNvSpPr>
            <a:spLocks noGrp="1"/>
          </p:cNvSpPr>
          <p:nvPr>
            <p:ph type="subTitle" idx="4294967295"/>
          </p:nvPr>
        </p:nvSpPr>
        <p:spPr>
          <a:xfrm>
            <a:off x="4129381" y="3210822"/>
            <a:ext cx="4224900" cy="536700"/>
          </a:xfrm>
          <a:prstGeom prst="rect">
            <a:avLst/>
          </a:prstGeom>
        </p:spPr>
        <p:txBody>
          <a:bodyPr/>
          <a:lstStyle/>
          <a:p>
            <a:r>
              <a:rPr lang="en-US" sz="2000" b="1" dirty="0">
                <a:hlinkClick r:id="rId3"/>
              </a:rPr>
              <a:t>https://rashasite.ir</a:t>
            </a:r>
            <a:endParaRPr lang="en-US" sz="2000" b="1" dirty="0"/>
          </a:p>
        </p:txBody>
      </p:sp>
    </p:spTree>
    <p:extLst>
      <p:ext uri="{BB962C8B-B14F-4D97-AF65-F5344CB8AC3E}">
        <p14:creationId xmlns:p14="http://schemas.microsoft.com/office/powerpoint/2010/main" val="22385561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2" name="Google Shape;662;p56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663" name="Google Shape;663;p56"/>
            <p:cNvSpPr/>
            <p:nvPr/>
          </p:nvSpPr>
          <p:spPr>
            <a:xfrm>
              <a:off x="3582075" y="5225575"/>
              <a:ext cx="86550" cy="74250"/>
            </a:xfrm>
            <a:custGeom>
              <a:avLst/>
              <a:gdLst/>
              <a:ahLst/>
              <a:cxnLst/>
              <a:rect l="l" t="t" r="r" b="b"/>
              <a:pathLst>
                <a:path w="3462" h="2970" extrusionOk="0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56"/>
            <p:cNvSpPr/>
            <p:nvPr/>
          </p:nvSpPr>
          <p:spPr>
            <a:xfrm>
              <a:off x="3577025" y="5145975"/>
              <a:ext cx="51750" cy="71500"/>
            </a:xfrm>
            <a:custGeom>
              <a:avLst/>
              <a:gdLst/>
              <a:ahLst/>
              <a:cxnLst/>
              <a:rect l="l" t="t" r="r" b="b"/>
              <a:pathLst>
                <a:path w="2070" h="2860" extrusionOk="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56"/>
            <p:cNvSpPr/>
            <p:nvPr/>
          </p:nvSpPr>
          <p:spPr>
            <a:xfrm>
              <a:off x="3659950" y="5165500"/>
              <a:ext cx="69800" cy="67525"/>
            </a:xfrm>
            <a:custGeom>
              <a:avLst/>
              <a:gdLst/>
              <a:ahLst/>
              <a:cxnLst/>
              <a:rect l="l" t="t" r="r" b="b"/>
              <a:pathLst>
                <a:path w="2792" h="2701" extrusionOk="0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56"/>
            <p:cNvSpPr/>
            <p:nvPr/>
          </p:nvSpPr>
          <p:spPr>
            <a:xfrm>
              <a:off x="3675650" y="5209125"/>
              <a:ext cx="72675" cy="50675"/>
            </a:xfrm>
            <a:custGeom>
              <a:avLst/>
              <a:gdLst/>
              <a:ahLst/>
              <a:cxnLst/>
              <a:rect l="l" t="t" r="r" b="b"/>
              <a:pathLst>
                <a:path w="2907" h="2027" extrusionOk="0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56"/>
            <p:cNvSpPr/>
            <p:nvPr/>
          </p:nvSpPr>
          <p:spPr>
            <a:xfrm>
              <a:off x="3533375" y="5292425"/>
              <a:ext cx="69625" cy="67600"/>
            </a:xfrm>
            <a:custGeom>
              <a:avLst/>
              <a:gdLst/>
              <a:ahLst/>
              <a:cxnLst/>
              <a:rect l="l" t="t" r="r" b="b"/>
              <a:pathLst>
                <a:path w="2785" h="2704" extrusionOk="0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56"/>
            <p:cNvSpPr/>
            <p:nvPr/>
          </p:nvSpPr>
          <p:spPr>
            <a:xfrm>
              <a:off x="3577025" y="5307750"/>
              <a:ext cx="51575" cy="71450"/>
            </a:xfrm>
            <a:custGeom>
              <a:avLst/>
              <a:gdLst/>
              <a:ahLst/>
              <a:cxnLst/>
              <a:rect l="l" t="t" r="r" b="b"/>
              <a:pathLst>
                <a:path w="2063" h="2858" extrusionOk="0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56"/>
            <p:cNvSpPr/>
            <p:nvPr/>
          </p:nvSpPr>
          <p:spPr>
            <a:xfrm>
              <a:off x="3634350" y="5307850"/>
              <a:ext cx="51600" cy="71325"/>
            </a:xfrm>
            <a:custGeom>
              <a:avLst/>
              <a:gdLst/>
              <a:ahLst/>
              <a:cxnLst/>
              <a:rect l="l" t="t" r="r" b="b"/>
              <a:pathLst>
                <a:path w="2064" h="2853" extrusionOk="0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56"/>
            <p:cNvSpPr/>
            <p:nvPr/>
          </p:nvSpPr>
          <p:spPr>
            <a:xfrm>
              <a:off x="3660150" y="5292325"/>
              <a:ext cx="69600" cy="67700"/>
            </a:xfrm>
            <a:custGeom>
              <a:avLst/>
              <a:gdLst/>
              <a:ahLst/>
              <a:cxnLst/>
              <a:rect l="l" t="t" r="r" b="b"/>
              <a:pathLst>
                <a:path w="2784" h="2708" extrusionOk="0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56"/>
            <p:cNvSpPr/>
            <p:nvPr/>
          </p:nvSpPr>
          <p:spPr>
            <a:xfrm>
              <a:off x="3675475" y="5265725"/>
              <a:ext cx="72675" cy="50550"/>
            </a:xfrm>
            <a:custGeom>
              <a:avLst/>
              <a:gdLst/>
              <a:ahLst/>
              <a:cxnLst/>
              <a:rect l="l" t="t" r="r" b="b"/>
              <a:pathLst>
                <a:path w="2907" h="2022" extrusionOk="0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56"/>
            <p:cNvSpPr/>
            <p:nvPr/>
          </p:nvSpPr>
          <p:spPr>
            <a:xfrm>
              <a:off x="3533375" y="5165600"/>
              <a:ext cx="68900" cy="67525"/>
            </a:xfrm>
            <a:custGeom>
              <a:avLst/>
              <a:gdLst/>
              <a:ahLst/>
              <a:cxnLst/>
              <a:rect l="l" t="t" r="r" b="b"/>
              <a:pathLst>
                <a:path w="2756" h="2701" extrusionOk="0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56"/>
            <p:cNvSpPr/>
            <p:nvPr/>
          </p:nvSpPr>
          <p:spPr>
            <a:xfrm>
              <a:off x="3634350" y="5146325"/>
              <a:ext cx="51600" cy="71325"/>
            </a:xfrm>
            <a:custGeom>
              <a:avLst/>
              <a:gdLst/>
              <a:ahLst/>
              <a:cxnLst/>
              <a:rect l="l" t="t" r="r" b="b"/>
              <a:pathLst>
                <a:path w="2064" h="2853" extrusionOk="0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56"/>
            <p:cNvSpPr/>
            <p:nvPr/>
          </p:nvSpPr>
          <p:spPr>
            <a:xfrm>
              <a:off x="3514800" y="5265725"/>
              <a:ext cx="72525" cy="50600"/>
            </a:xfrm>
            <a:custGeom>
              <a:avLst/>
              <a:gdLst/>
              <a:ahLst/>
              <a:cxnLst/>
              <a:rect l="l" t="t" r="r" b="b"/>
              <a:pathLst>
                <a:path w="2901" h="2024" extrusionOk="0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56"/>
            <p:cNvSpPr/>
            <p:nvPr/>
          </p:nvSpPr>
          <p:spPr>
            <a:xfrm>
              <a:off x="3514800" y="5209175"/>
              <a:ext cx="72700" cy="50625"/>
            </a:xfrm>
            <a:custGeom>
              <a:avLst/>
              <a:gdLst/>
              <a:ahLst/>
              <a:cxnLst/>
              <a:rect l="l" t="t" r="r" b="b"/>
              <a:pathLst>
                <a:path w="2908" h="2025" extrusionOk="0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6" name="Google Shape;676;p56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677" name="Google Shape;677;p56"/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56"/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9" name="Google Shape;679;p56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680" name="Google Shape;680;p56"/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56"/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56"/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56"/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4" name="Google Shape;684;p56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685" name="Google Shape;685;p56"/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56"/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7" name="Google Shape;687;p56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688" name="Google Shape;688;p56"/>
            <p:cNvSpPr/>
            <p:nvPr/>
          </p:nvSpPr>
          <p:spPr>
            <a:xfrm>
              <a:off x="4729200" y="1468375"/>
              <a:ext cx="24175" cy="19675"/>
            </a:xfrm>
            <a:custGeom>
              <a:avLst/>
              <a:gdLst/>
              <a:ahLst/>
              <a:cxnLst/>
              <a:rect l="l" t="t" r="r" b="b"/>
              <a:pathLst>
                <a:path w="967" h="787" extrusionOk="0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56"/>
            <p:cNvSpPr/>
            <p:nvPr/>
          </p:nvSpPr>
          <p:spPr>
            <a:xfrm>
              <a:off x="4721625" y="1440775"/>
              <a:ext cx="14450" cy="27975"/>
            </a:xfrm>
            <a:custGeom>
              <a:avLst/>
              <a:gdLst/>
              <a:ahLst/>
              <a:cxnLst/>
              <a:rect l="l" t="t" r="r" b="b"/>
              <a:pathLst>
                <a:path w="578" h="1119" extrusionOk="0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56"/>
            <p:cNvSpPr/>
            <p:nvPr/>
          </p:nvSpPr>
          <p:spPr>
            <a:xfrm>
              <a:off x="4728825" y="1420750"/>
              <a:ext cx="67650" cy="43325"/>
            </a:xfrm>
            <a:custGeom>
              <a:avLst/>
              <a:gdLst/>
              <a:ahLst/>
              <a:cxnLst/>
              <a:rect l="l" t="t" r="r" b="b"/>
              <a:pathLst>
                <a:path w="2706" h="1733" extrusionOk="0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1" name="Google Shape;691;p56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692" name="Google Shape;692;p56"/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56"/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56"/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5" name="Google Shape;695;p56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696" name="Google Shape;696;p56"/>
            <p:cNvSpPr/>
            <p:nvPr/>
          </p:nvSpPr>
          <p:spPr>
            <a:xfrm>
              <a:off x="4902475" y="1418875"/>
              <a:ext cx="74500" cy="63775"/>
            </a:xfrm>
            <a:custGeom>
              <a:avLst/>
              <a:gdLst/>
              <a:ahLst/>
              <a:cxnLst/>
              <a:rect l="l" t="t" r="r" b="b"/>
              <a:pathLst>
                <a:path w="2980" h="2551" extrusionOk="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56"/>
            <p:cNvSpPr/>
            <p:nvPr/>
          </p:nvSpPr>
          <p:spPr>
            <a:xfrm>
              <a:off x="4916350" y="1418975"/>
              <a:ext cx="59725" cy="63675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8" name="Google Shape;698;p56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699" name="Google Shape;699;p56"/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56"/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56"/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56"/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" name="Google Shape;703;p56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704" name="Google Shape;704;p56"/>
            <p:cNvSpPr/>
            <p:nvPr/>
          </p:nvSpPr>
          <p:spPr>
            <a:xfrm>
              <a:off x="4729025" y="1509475"/>
              <a:ext cx="27050" cy="26725"/>
            </a:xfrm>
            <a:custGeom>
              <a:avLst/>
              <a:gdLst/>
              <a:ahLst/>
              <a:cxnLst/>
              <a:rect l="l" t="t" r="r" b="b"/>
              <a:pathLst>
                <a:path w="1082" h="1069" extrusionOk="0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56"/>
            <p:cNvSpPr/>
            <p:nvPr/>
          </p:nvSpPr>
          <p:spPr>
            <a:xfrm>
              <a:off x="4721450" y="1533275"/>
              <a:ext cx="32300" cy="42600"/>
            </a:xfrm>
            <a:custGeom>
              <a:avLst/>
              <a:gdLst/>
              <a:ahLst/>
              <a:cxnLst/>
              <a:rect l="l" t="t" r="r" b="b"/>
              <a:pathLst>
                <a:path w="1292" h="1704" extrusionOk="0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56"/>
            <p:cNvSpPr/>
            <p:nvPr/>
          </p:nvSpPr>
          <p:spPr>
            <a:xfrm>
              <a:off x="4750650" y="1551675"/>
              <a:ext cx="42950" cy="32125"/>
            </a:xfrm>
            <a:custGeom>
              <a:avLst/>
              <a:gdLst/>
              <a:ahLst/>
              <a:cxnLst/>
              <a:rect l="l" t="t" r="r" b="b"/>
              <a:pathLst>
                <a:path w="1718" h="1285" extrusionOk="0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56"/>
            <p:cNvSpPr/>
            <p:nvPr/>
          </p:nvSpPr>
          <p:spPr>
            <a:xfrm>
              <a:off x="4761300" y="1510025"/>
              <a:ext cx="39500" cy="44375"/>
            </a:xfrm>
            <a:custGeom>
              <a:avLst/>
              <a:gdLst/>
              <a:ahLst/>
              <a:cxnLst/>
              <a:rect l="l" t="t" r="r" b="b"/>
              <a:pathLst>
                <a:path w="1580" h="1775" extrusionOk="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8" name="Google Shape;708;p56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709" name="Google Shape;709;p56"/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56"/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56"/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56"/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56"/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4" name="Google Shape;714;p56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715" name="Google Shape;715;p56"/>
            <p:cNvSpPr/>
            <p:nvPr/>
          </p:nvSpPr>
          <p:spPr>
            <a:xfrm>
              <a:off x="2639050" y="5248050"/>
              <a:ext cx="35350" cy="17525"/>
            </a:xfrm>
            <a:custGeom>
              <a:avLst/>
              <a:gdLst/>
              <a:ahLst/>
              <a:cxnLst/>
              <a:rect l="l" t="t" r="r" b="b"/>
              <a:pathLst>
                <a:path w="1414" h="701" extrusionOk="0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56"/>
            <p:cNvSpPr/>
            <p:nvPr/>
          </p:nvSpPr>
          <p:spPr>
            <a:xfrm>
              <a:off x="2648425" y="5221550"/>
              <a:ext cx="34275" cy="25975"/>
            </a:xfrm>
            <a:custGeom>
              <a:avLst/>
              <a:gdLst/>
              <a:ahLst/>
              <a:cxnLst/>
              <a:rect l="l" t="t" r="r" b="b"/>
              <a:pathLst>
                <a:path w="1371" h="1039" extrusionOk="0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56"/>
            <p:cNvSpPr/>
            <p:nvPr/>
          </p:nvSpPr>
          <p:spPr>
            <a:xfrm>
              <a:off x="2665725" y="5200075"/>
              <a:ext cx="30150" cy="31950"/>
            </a:xfrm>
            <a:custGeom>
              <a:avLst/>
              <a:gdLst/>
              <a:ahLst/>
              <a:cxnLst/>
              <a:rect l="l" t="t" r="r" b="b"/>
              <a:pathLst>
                <a:path w="1206" h="1278" extrusionOk="0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56"/>
            <p:cNvSpPr/>
            <p:nvPr/>
          </p:nvSpPr>
          <p:spPr>
            <a:xfrm>
              <a:off x="2689175" y="5185475"/>
              <a:ext cx="23275" cy="35000"/>
            </a:xfrm>
            <a:custGeom>
              <a:avLst/>
              <a:gdLst/>
              <a:ahLst/>
              <a:cxnLst/>
              <a:rect l="l" t="t" r="r" b="b"/>
              <a:pathLst>
                <a:path w="931" h="1400" extrusionOk="0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56"/>
            <p:cNvSpPr/>
            <p:nvPr/>
          </p:nvSpPr>
          <p:spPr>
            <a:xfrm>
              <a:off x="2716750" y="5179000"/>
              <a:ext cx="14275" cy="35000"/>
            </a:xfrm>
            <a:custGeom>
              <a:avLst/>
              <a:gdLst/>
              <a:ahLst/>
              <a:cxnLst/>
              <a:rect l="l" t="t" r="r" b="b"/>
              <a:pathLst>
                <a:path w="571" h="1400" extrusionOk="0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56"/>
            <p:cNvSpPr/>
            <p:nvPr/>
          </p:nvSpPr>
          <p:spPr>
            <a:xfrm>
              <a:off x="2742550" y="5179175"/>
              <a:ext cx="15150" cy="35350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56"/>
            <p:cNvSpPr/>
            <p:nvPr/>
          </p:nvSpPr>
          <p:spPr>
            <a:xfrm>
              <a:off x="2761100" y="5186550"/>
              <a:ext cx="24025" cy="35025"/>
            </a:xfrm>
            <a:custGeom>
              <a:avLst/>
              <a:gdLst/>
              <a:ahLst/>
              <a:cxnLst/>
              <a:rect l="l" t="t" r="r" b="b"/>
              <a:pathLst>
                <a:path w="961" h="1401" extrusionOk="0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56"/>
            <p:cNvSpPr/>
            <p:nvPr/>
          </p:nvSpPr>
          <p:spPr>
            <a:xfrm>
              <a:off x="2777350" y="5201900"/>
              <a:ext cx="30675" cy="31575"/>
            </a:xfrm>
            <a:custGeom>
              <a:avLst/>
              <a:gdLst/>
              <a:ahLst/>
              <a:cxnLst/>
              <a:rect l="l" t="t" r="r" b="b"/>
              <a:pathLst>
                <a:path w="1227" h="1263" extrusionOk="0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56"/>
            <p:cNvSpPr/>
            <p:nvPr/>
          </p:nvSpPr>
          <p:spPr>
            <a:xfrm>
              <a:off x="2797525" y="5250925"/>
              <a:ext cx="35550" cy="16625"/>
            </a:xfrm>
            <a:custGeom>
              <a:avLst/>
              <a:gdLst/>
              <a:ahLst/>
              <a:cxnLst/>
              <a:rect l="l" t="t" r="r" b="b"/>
              <a:pathLst>
                <a:path w="1422" h="665" extrusionOk="0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56"/>
            <p:cNvSpPr/>
            <p:nvPr/>
          </p:nvSpPr>
          <p:spPr>
            <a:xfrm>
              <a:off x="2799150" y="5278875"/>
              <a:ext cx="35000" cy="12825"/>
            </a:xfrm>
            <a:custGeom>
              <a:avLst/>
              <a:gdLst/>
              <a:ahLst/>
              <a:cxnLst/>
              <a:rect l="l" t="t" r="r" b="b"/>
              <a:pathLst>
                <a:path w="1400" h="513" extrusionOk="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56"/>
            <p:cNvSpPr/>
            <p:nvPr/>
          </p:nvSpPr>
          <p:spPr>
            <a:xfrm>
              <a:off x="2793575" y="5297825"/>
              <a:ext cx="35350" cy="21825"/>
            </a:xfrm>
            <a:custGeom>
              <a:avLst/>
              <a:gdLst/>
              <a:ahLst/>
              <a:cxnLst/>
              <a:rect l="l" t="t" r="r" b="b"/>
              <a:pathLst>
                <a:path w="1414" h="873" extrusionOk="0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56"/>
            <p:cNvSpPr/>
            <p:nvPr/>
          </p:nvSpPr>
          <p:spPr>
            <a:xfrm>
              <a:off x="2782925" y="5314775"/>
              <a:ext cx="32475" cy="29225"/>
            </a:xfrm>
            <a:custGeom>
              <a:avLst/>
              <a:gdLst/>
              <a:ahLst/>
              <a:cxnLst/>
              <a:rect l="l" t="t" r="r" b="b"/>
              <a:pathLst>
                <a:path w="1299" h="1169" extrusionOk="0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56"/>
            <p:cNvSpPr/>
            <p:nvPr/>
          </p:nvSpPr>
          <p:spPr>
            <a:xfrm>
              <a:off x="2767975" y="5328275"/>
              <a:ext cx="26875" cy="33925"/>
            </a:xfrm>
            <a:custGeom>
              <a:avLst/>
              <a:gdLst/>
              <a:ahLst/>
              <a:cxnLst/>
              <a:rect l="l" t="t" r="r" b="b"/>
              <a:pathLst>
                <a:path w="1075" h="1357" extrusionOk="0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56"/>
            <p:cNvSpPr/>
            <p:nvPr/>
          </p:nvSpPr>
          <p:spPr>
            <a:xfrm>
              <a:off x="2750125" y="5337300"/>
              <a:ext cx="18950" cy="35550"/>
            </a:xfrm>
            <a:custGeom>
              <a:avLst/>
              <a:gdLst/>
              <a:ahLst/>
              <a:cxnLst/>
              <a:rect l="l" t="t" r="r" b="b"/>
              <a:pathLst>
                <a:path w="758" h="1422" extrusionOk="0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56"/>
            <p:cNvSpPr/>
            <p:nvPr/>
          </p:nvSpPr>
          <p:spPr>
            <a:xfrm>
              <a:off x="2728475" y="5340900"/>
              <a:ext cx="11750" cy="34375"/>
            </a:xfrm>
            <a:custGeom>
              <a:avLst/>
              <a:gdLst/>
              <a:ahLst/>
              <a:cxnLst/>
              <a:rect l="l" t="t" r="r" b="b"/>
              <a:pathLst>
                <a:path w="470" h="1375" extrusionOk="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56"/>
            <p:cNvSpPr/>
            <p:nvPr/>
          </p:nvSpPr>
          <p:spPr>
            <a:xfrm>
              <a:off x="2699800" y="5336750"/>
              <a:ext cx="19875" cy="35375"/>
            </a:xfrm>
            <a:custGeom>
              <a:avLst/>
              <a:gdLst/>
              <a:ahLst/>
              <a:cxnLst/>
              <a:rect l="l" t="t" r="r" b="b"/>
              <a:pathLst>
                <a:path w="795" h="1415" extrusionOk="0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56"/>
            <p:cNvSpPr/>
            <p:nvPr/>
          </p:nvSpPr>
          <p:spPr>
            <a:xfrm>
              <a:off x="2674375" y="5327200"/>
              <a:ext cx="27800" cy="33575"/>
            </a:xfrm>
            <a:custGeom>
              <a:avLst/>
              <a:gdLst/>
              <a:ahLst/>
              <a:cxnLst/>
              <a:rect l="l" t="t" r="r" b="b"/>
              <a:pathLst>
                <a:path w="1112" h="1343" extrusionOk="0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56"/>
            <p:cNvSpPr/>
            <p:nvPr/>
          </p:nvSpPr>
          <p:spPr>
            <a:xfrm>
              <a:off x="2654550" y="5313150"/>
              <a:ext cx="33025" cy="28675"/>
            </a:xfrm>
            <a:custGeom>
              <a:avLst/>
              <a:gdLst/>
              <a:ahLst/>
              <a:cxnLst/>
              <a:rect l="l" t="t" r="r" b="b"/>
              <a:pathLst>
                <a:path w="1321" h="1147" extrusionOk="0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56"/>
            <p:cNvSpPr/>
            <p:nvPr/>
          </p:nvSpPr>
          <p:spPr>
            <a:xfrm>
              <a:off x="2641750" y="5296000"/>
              <a:ext cx="35350" cy="21125"/>
            </a:xfrm>
            <a:custGeom>
              <a:avLst/>
              <a:gdLst/>
              <a:ahLst/>
              <a:cxnLst/>
              <a:rect l="l" t="t" r="r" b="b"/>
              <a:pathLst>
                <a:path w="1414" h="845" extrusionOk="0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56"/>
            <p:cNvSpPr/>
            <p:nvPr/>
          </p:nvSpPr>
          <p:spPr>
            <a:xfrm>
              <a:off x="2637425" y="5277075"/>
              <a:ext cx="34650" cy="11750"/>
            </a:xfrm>
            <a:custGeom>
              <a:avLst/>
              <a:gdLst/>
              <a:ahLst/>
              <a:cxnLst/>
              <a:rect l="l" t="t" r="r" b="b"/>
              <a:pathLst>
                <a:path w="1386" h="470" extrusionOk="0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56"/>
            <p:cNvSpPr/>
            <p:nvPr/>
          </p:nvSpPr>
          <p:spPr>
            <a:xfrm>
              <a:off x="2789950" y="5224075"/>
              <a:ext cx="34475" cy="25075"/>
            </a:xfrm>
            <a:custGeom>
              <a:avLst/>
              <a:gdLst/>
              <a:ahLst/>
              <a:cxnLst/>
              <a:rect l="l" t="t" r="r" b="b"/>
              <a:pathLst>
                <a:path w="1379" h="1003" extrusionOk="0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56"/>
            <p:cNvSpPr/>
            <p:nvPr/>
          </p:nvSpPr>
          <p:spPr>
            <a:xfrm>
              <a:off x="2719450" y="5260675"/>
              <a:ext cx="32675" cy="32650"/>
            </a:xfrm>
            <a:custGeom>
              <a:avLst/>
              <a:gdLst/>
              <a:ahLst/>
              <a:cxnLst/>
              <a:rect l="l" t="t" r="r" b="b"/>
              <a:pathLst>
                <a:path w="1307" h="1306" extrusionOk="0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7" name="Google Shape;737;p56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738" name="Google Shape;738;p56"/>
            <p:cNvSpPr/>
            <p:nvPr/>
          </p:nvSpPr>
          <p:spPr>
            <a:xfrm>
              <a:off x="3329625" y="5373550"/>
              <a:ext cx="2375" cy="1100"/>
            </a:xfrm>
            <a:custGeom>
              <a:avLst/>
              <a:gdLst/>
              <a:ahLst/>
              <a:cxnLst/>
              <a:rect l="l" t="t" r="r" b="b"/>
              <a:pathLst>
                <a:path w="95" h="44" extrusionOk="0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56"/>
            <p:cNvSpPr/>
            <p:nvPr/>
          </p:nvSpPr>
          <p:spPr>
            <a:xfrm>
              <a:off x="3319350" y="5373175"/>
              <a:ext cx="2375" cy="1125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56"/>
            <p:cNvSpPr/>
            <p:nvPr/>
          </p:nvSpPr>
          <p:spPr>
            <a:xfrm>
              <a:off x="3339900" y="5372650"/>
              <a:ext cx="2375" cy="127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56"/>
            <p:cNvSpPr/>
            <p:nvPr/>
          </p:nvSpPr>
          <p:spPr>
            <a:xfrm>
              <a:off x="3309075" y="5371675"/>
              <a:ext cx="2375" cy="1350"/>
            </a:xfrm>
            <a:custGeom>
              <a:avLst/>
              <a:gdLst/>
              <a:ahLst/>
              <a:cxnLst/>
              <a:rect l="l" t="t" r="r" b="b"/>
              <a:pathLst>
                <a:path w="95" h="54" extrusionOk="0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56"/>
            <p:cNvSpPr/>
            <p:nvPr/>
          </p:nvSpPr>
          <p:spPr>
            <a:xfrm>
              <a:off x="3349825" y="5370650"/>
              <a:ext cx="2725" cy="1475"/>
            </a:xfrm>
            <a:custGeom>
              <a:avLst/>
              <a:gdLst/>
              <a:ahLst/>
              <a:cxnLst/>
              <a:rect l="l" t="t" r="r" b="b"/>
              <a:pathLst>
                <a:path w="109" h="59" extrusionOk="0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56"/>
            <p:cNvSpPr/>
            <p:nvPr/>
          </p:nvSpPr>
          <p:spPr>
            <a:xfrm>
              <a:off x="3298975" y="5369150"/>
              <a:ext cx="2550" cy="1350"/>
            </a:xfrm>
            <a:custGeom>
              <a:avLst/>
              <a:gdLst/>
              <a:ahLst/>
              <a:cxnLst/>
              <a:rect l="l" t="t" r="r" b="b"/>
              <a:pathLst>
                <a:path w="102" h="54" extrusionOk="0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56"/>
            <p:cNvSpPr/>
            <p:nvPr/>
          </p:nvSpPr>
          <p:spPr>
            <a:xfrm>
              <a:off x="3359925" y="5367700"/>
              <a:ext cx="2375" cy="1550"/>
            </a:xfrm>
            <a:custGeom>
              <a:avLst/>
              <a:gdLst/>
              <a:ahLst/>
              <a:cxnLst/>
              <a:rect l="l" t="t" r="r" b="b"/>
              <a:pathLst>
                <a:path w="95" h="62" extrusionOk="0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56"/>
            <p:cNvSpPr/>
            <p:nvPr/>
          </p:nvSpPr>
          <p:spPr>
            <a:xfrm>
              <a:off x="3289425" y="5365525"/>
              <a:ext cx="2375" cy="1550"/>
            </a:xfrm>
            <a:custGeom>
              <a:avLst/>
              <a:gdLst/>
              <a:ahLst/>
              <a:cxnLst/>
              <a:rect l="l" t="t" r="r" b="b"/>
              <a:pathLst>
                <a:path w="95" h="62" extrusionOk="0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56"/>
            <p:cNvSpPr/>
            <p:nvPr/>
          </p:nvSpPr>
          <p:spPr>
            <a:xfrm>
              <a:off x="3369475" y="5363700"/>
              <a:ext cx="2375" cy="1575"/>
            </a:xfrm>
            <a:custGeom>
              <a:avLst/>
              <a:gdLst/>
              <a:ahLst/>
              <a:cxnLst/>
              <a:rect l="l" t="t" r="r" b="b"/>
              <a:pathLst>
                <a:path w="95" h="63" extrusionOk="0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56"/>
            <p:cNvSpPr/>
            <p:nvPr/>
          </p:nvSpPr>
          <p:spPr>
            <a:xfrm>
              <a:off x="3280225" y="5360975"/>
              <a:ext cx="2375" cy="1775"/>
            </a:xfrm>
            <a:custGeom>
              <a:avLst/>
              <a:gdLst/>
              <a:ahLst/>
              <a:cxnLst/>
              <a:rect l="l" t="t" r="r" b="b"/>
              <a:pathLst>
                <a:path w="95" h="71" extrusionOk="0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56"/>
            <p:cNvSpPr/>
            <p:nvPr/>
          </p:nvSpPr>
          <p:spPr>
            <a:xfrm>
              <a:off x="3378500" y="5358675"/>
              <a:ext cx="2600" cy="1725"/>
            </a:xfrm>
            <a:custGeom>
              <a:avLst/>
              <a:gdLst/>
              <a:ahLst/>
              <a:cxnLst/>
              <a:rect l="l" t="t" r="r" b="b"/>
              <a:pathLst>
                <a:path w="104" h="69" extrusionOk="0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56"/>
            <p:cNvSpPr/>
            <p:nvPr/>
          </p:nvSpPr>
          <p:spPr>
            <a:xfrm>
              <a:off x="3271325" y="5355250"/>
              <a:ext cx="2425" cy="1900"/>
            </a:xfrm>
            <a:custGeom>
              <a:avLst/>
              <a:gdLst/>
              <a:ahLst/>
              <a:cxnLst/>
              <a:rect l="l" t="t" r="r" b="b"/>
              <a:pathLst>
                <a:path w="97" h="76" extrusionOk="0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56"/>
            <p:cNvSpPr/>
            <p:nvPr/>
          </p:nvSpPr>
          <p:spPr>
            <a:xfrm>
              <a:off x="3386975" y="5352700"/>
              <a:ext cx="2300" cy="1925"/>
            </a:xfrm>
            <a:custGeom>
              <a:avLst/>
              <a:gdLst/>
              <a:ahLst/>
              <a:cxnLst/>
              <a:rect l="l" t="t" r="r" b="b"/>
              <a:pathLst>
                <a:path w="92" h="77" extrusionOk="0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56"/>
            <p:cNvSpPr/>
            <p:nvPr/>
          </p:nvSpPr>
          <p:spPr>
            <a:xfrm>
              <a:off x="3263625" y="5348875"/>
              <a:ext cx="2025" cy="1975"/>
            </a:xfrm>
            <a:custGeom>
              <a:avLst/>
              <a:gdLst/>
              <a:ahLst/>
              <a:cxnLst/>
              <a:rect l="l" t="t" r="r" b="b"/>
              <a:pathLst>
                <a:path w="81" h="79" extrusionOk="0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56"/>
            <p:cNvSpPr/>
            <p:nvPr/>
          </p:nvSpPr>
          <p:spPr>
            <a:xfrm>
              <a:off x="3394900" y="5345950"/>
              <a:ext cx="2225" cy="2025"/>
            </a:xfrm>
            <a:custGeom>
              <a:avLst/>
              <a:gdLst/>
              <a:ahLst/>
              <a:cxnLst/>
              <a:rect l="l" t="t" r="r" b="b"/>
              <a:pathLst>
                <a:path w="89" h="81" extrusionOk="0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56"/>
            <p:cNvSpPr/>
            <p:nvPr/>
          </p:nvSpPr>
          <p:spPr>
            <a:xfrm>
              <a:off x="3256250" y="5341500"/>
              <a:ext cx="2000" cy="2150"/>
            </a:xfrm>
            <a:custGeom>
              <a:avLst/>
              <a:gdLst/>
              <a:ahLst/>
              <a:cxnLst/>
              <a:rect l="l" t="t" r="r" b="b"/>
              <a:pathLst>
                <a:path w="80" h="86" extrusionOk="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56"/>
            <p:cNvSpPr/>
            <p:nvPr/>
          </p:nvSpPr>
          <p:spPr>
            <a:xfrm>
              <a:off x="3401925" y="5338375"/>
              <a:ext cx="2275" cy="2025"/>
            </a:xfrm>
            <a:custGeom>
              <a:avLst/>
              <a:gdLst/>
              <a:ahLst/>
              <a:cxnLst/>
              <a:rect l="l" t="t" r="r" b="b"/>
              <a:pathLst>
                <a:path w="91" h="81" extrusionOk="0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56"/>
            <p:cNvSpPr/>
            <p:nvPr/>
          </p:nvSpPr>
          <p:spPr>
            <a:xfrm>
              <a:off x="3249575" y="5333550"/>
              <a:ext cx="2000" cy="2150"/>
            </a:xfrm>
            <a:custGeom>
              <a:avLst/>
              <a:gdLst/>
              <a:ahLst/>
              <a:cxnLst/>
              <a:rect l="l" t="t" r="r" b="b"/>
              <a:pathLst>
                <a:path w="80" h="86" extrusionOk="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56"/>
            <p:cNvSpPr/>
            <p:nvPr/>
          </p:nvSpPr>
          <p:spPr>
            <a:xfrm>
              <a:off x="3408250" y="5330025"/>
              <a:ext cx="1825" cy="2075"/>
            </a:xfrm>
            <a:custGeom>
              <a:avLst/>
              <a:gdLst/>
              <a:ahLst/>
              <a:cxnLst/>
              <a:rect l="l" t="t" r="r" b="b"/>
              <a:pathLst>
                <a:path w="73" h="83" extrusionOk="0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56"/>
            <p:cNvSpPr/>
            <p:nvPr/>
          </p:nvSpPr>
          <p:spPr>
            <a:xfrm>
              <a:off x="3244150" y="5324975"/>
              <a:ext cx="1850" cy="2075"/>
            </a:xfrm>
            <a:custGeom>
              <a:avLst/>
              <a:gdLst/>
              <a:ahLst/>
              <a:cxnLst/>
              <a:rect l="l" t="t" r="r" b="b"/>
              <a:pathLst>
                <a:path w="74" h="83" extrusionOk="0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56"/>
            <p:cNvSpPr/>
            <p:nvPr/>
          </p:nvSpPr>
          <p:spPr>
            <a:xfrm>
              <a:off x="3413475" y="5321175"/>
              <a:ext cx="2000" cy="2150"/>
            </a:xfrm>
            <a:custGeom>
              <a:avLst/>
              <a:gdLst/>
              <a:ahLst/>
              <a:cxnLst/>
              <a:rect l="l" t="t" r="r" b="b"/>
              <a:pathLst>
                <a:path w="80" h="86" extrusionOk="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56"/>
            <p:cNvSpPr/>
            <p:nvPr/>
          </p:nvSpPr>
          <p:spPr>
            <a:xfrm>
              <a:off x="3239475" y="5315775"/>
              <a:ext cx="1650" cy="2250"/>
            </a:xfrm>
            <a:custGeom>
              <a:avLst/>
              <a:gdLst/>
              <a:ahLst/>
              <a:cxnLst/>
              <a:rect l="l" t="t" r="r" b="b"/>
              <a:pathLst>
                <a:path w="66" h="90" extrusionOk="0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56"/>
            <p:cNvSpPr/>
            <p:nvPr/>
          </p:nvSpPr>
          <p:spPr>
            <a:xfrm>
              <a:off x="3417975" y="5311850"/>
              <a:ext cx="1775" cy="2225"/>
            </a:xfrm>
            <a:custGeom>
              <a:avLst/>
              <a:gdLst/>
              <a:ahLst/>
              <a:cxnLst/>
              <a:rect l="l" t="t" r="r" b="b"/>
              <a:pathLst>
                <a:path w="71" h="89" extrusionOk="0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56"/>
            <p:cNvSpPr/>
            <p:nvPr/>
          </p:nvSpPr>
          <p:spPr>
            <a:xfrm>
              <a:off x="3235700" y="5306100"/>
              <a:ext cx="1625" cy="2200"/>
            </a:xfrm>
            <a:custGeom>
              <a:avLst/>
              <a:gdLst/>
              <a:ahLst/>
              <a:cxnLst/>
              <a:rect l="l" t="t" r="r" b="b"/>
              <a:pathLst>
                <a:path w="65" h="88" extrusionOk="0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56"/>
            <p:cNvSpPr/>
            <p:nvPr/>
          </p:nvSpPr>
          <p:spPr>
            <a:xfrm>
              <a:off x="3421225" y="5301975"/>
              <a:ext cx="1750" cy="2175"/>
            </a:xfrm>
            <a:custGeom>
              <a:avLst/>
              <a:gdLst/>
              <a:ahLst/>
              <a:cxnLst/>
              <a:rect l="l" t="t" r="r" b="b"/>
              <a:pathLst>
                <a:path w="70" h="87" extrusionOk="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56"/>
            <p:cNvSpPr/>
            <p:nvPr/>
          </p:nvSpPr>
          <p:spPr>
            <a:xfrm>
              <a:off x="3233175" y="5296150"/>
              <a:ext cx="1450" cy="2225"/>
            </a:xfrm>
            <a:custGeom>
              <a:avLst/>
              <a:gdLst/>
              <a:ahLst/>
              <a:cxnLst/>
              <a:rect l="l" t="t" r="r" b="b"/>
              <a:pathLst>
                <a:path w="58" h="89" extrusionOk="0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56"/>
            <p:cNvSpPr/>
            <p:nvPr/>
          </p:nvSpPr>
          <p:spPr>
            <a:xfrm>
              <a:off x="3423750" y="5291950"/>
              <a:ext cx="1300" cy="2275"/>
            </a:xfrm>
            <a:custGeom>
              <a:avLst/>
              <a:gdLst/>
              <a:ahLst/>
              <a:cxnLst/>
              <a:rect l="l" t="t" r="r" b="b"/>
              <a:pathLst>
                <a:path w="52" h="91" extrusionOk="0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56"/>
            <p:cNvSpPr/>
            <p:nvPr/>
          </p:nvSpPr>
          <p:spPr>
            <a:xfrm>
              <a:off x="3231725" y="5285925"/>
              <a:ext cx="1275" cy="2350"/>
            </a:xfrm>
            <a:custGeom>
              <a:avLst/>
              <a:gdLst/>
              <a:ahLst/>
              <a:cxnLst/>
              <a:rect l="l" t="t" r="r" b="b"/>
              <a:pathLst>
                <a:path w="51" h="94" extrusionOk="0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56"/>
            <p:cNvSpPr/>
            <p:nvPr/>
          </p:nvSpPr>
          <p:spPr>
            <a:xfrm>
              <a:off x="3424825" y="5281575"/>
              <a:ext cx="1125" cy="2375"/>
            </a:xfrm>
            <a:custGeom>
              <a:avLst/>
              <a:gdLst/>
              <a:ahLst/>
              <a:cxnLst/>
              <a:rect l="l" t="t" r="r" b="b"/>
              <a:pathLst>
                <a:path w="45" h="95" extrusionOk="0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56"/>
            <p:cNvSpPr/>
            <p:nvPr/>
          </p:nvSpPr>
          <p:spPr>
            <a:xfrm>
              <a:off x="3231350" y="5275450"/>
              <a:ext cx="1125" cy="2550"/>
            </a:xfrm>
            <a:custGeom>
              <a:avLst/>
              <a:gdLst/>
              <a:ahLst/>
              <a:cxnLst/>
              <a:rect l="l" t="t" r="r" b="b"/>
              <a:pathLst>
                <a:path w="45" h="102" extrusionOk="0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56"/>
            <p:cNvSpPr/>
            <p:nvPr/>
          </p:nvSpPr>
          <p:spPr>
            <a:xfrm>
              <a:off x="3424825" y="5271300"/>
              <a:ext cx="1300" cy="2375"/>
            </a:xfrm>
            <a:custGeom>
              <a:avLst/>
              <a:gdLst/>
              <a:ahLst/>
              <a:cxnLst/>
              <a:rect l="l" t="t" r="r" b="b"/>
              <a:pathLst>
                <a:path w="52" h="95" extrusionOk="0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56"/>
            <p:cNvSpPr/>
            <p:nvPr/>
          </p:nvSpPr>
          <p:spPr>
            <a:xfrm>
              <a:off x="3231900" y="5265250"/>
              <a:ext cx="1300" cy="2300"/>
            </a:xfrm>
            <a:custGeom>
              <a:avLst/>
              <a:gdLst/>
              <a:ahLst/>
              <a:cxnLst/>
              <a:rect l="l" t="t" r="r" b="b"/>
              <a:pathLst>
                <a:path w="52" h="92" extrusionOk="0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56"/>
            <p:cNvSpPr/>
            <p:nvPr/>
          </p:nvSpPr>
          <p:spPr>
            <a:xfrm>
              <a:off x="3423750" y="5261025"/>
              <a:ext cx="1475" cy="2375"/>
            </a:xfrm>
            <a:custGeom>
              <a:avLst/>
              <a:gdLst/>
              <a:ahLst/>
              <a:cxnLst/>
              <a:rect l="l" t="t" r="r" b="b"/>
              <a:pathLst>
                <a:path w="59" h="95" extrusionOk="0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56"/>
            <p:cNvSpPr/>
            <p:nvPr/>
          </p:nvSpPr>
          <p:spPr>
            <a:xfrm>
              <a:off x="3233350" y="5255025"/>
              <a:ext cx="1450" cy="2250"/>
            </a:xfrm>
            <a:custGeom>
              <a:avLst/>
              <a:gdLst/>
              <a:ahLst/>
              <a:cxnLst/>
              <a:rect l="l" t="t" r="r" b="b"/>
              <a:pathLst>
                <a:path w="58" h="90" extrusionOk="0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56"/>
            <p:cNvSpPr/>
            <p:nvPr/>
          </p:nvSpPr>
          <p:spPr>
            <a:xfrm>
              <a:off x="3421600" y="5251050"/>
              <a:ext cx="1450" cy="2250"/>
            </a:xfrm>
            <a:custGeom>
              <a:avLst/>
              <a:gdLst/>
              <a:ahLst/>
              <a:cxnLst/>
              <a:rect l="l" t="t" r="r" b="b"/>
              <a:pathLst>
                <a:path w="58" h="90" extrusionOk="0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56"/>
            <p:cNvSpPr/>
            <p:nvPr/>
          </p:nvSpPr>
          <p:spPr>
            <a:xfrm>
              <a:off x="3236050" y="5245100"/>
              <a:ext cx="1650" cy="2250"/>
            </a:xfrm>
            <a:custGeom>
              <a:avLst/>
              <a:gdLst/>
              <a:ahLst/>
              <a:cxnLst/>
              <a:rect l="l" t="t" r="r" b="b"/>
              <a:pathLst>
                <a:path w="66" h="90" extrusionOk="0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56"/>
            <p:cNvSpPr/>
            <p:nvPr/>
          </p:nvSpPr>
          <p:spPr>
            <a:xfrm>
              <a:off x="3418350" y="5241200"/>
              <a:ext cx="1650" cy="2175"/>
            </a:xfrm>
            <a:custGeom>
              <a:avLst/>
              <a:gdLst/>
              <a:ahLst/>
              <a:cxnLst/>
              <a:rect l="l" t="t" r="r" b="b"/>
              <a:pathLst>
                <a:path w="66" h="87" extrusionOk="0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56"/>
            <p:cNvSpPr/>
            <p:nvPr/>
          </p:nvSpPr>
          <p:spPr>
            <a:xfrm>
              <a:off x="3239825" y="5235525"/>
              <a:ext cx="1850" cy="2225"/>
            </a:xfrm>
            <a:custGeom>
              <a:avLst/>
              <a:gdLst/>
              <a:ahLst/>
              <a:cxnLst/>
              <a:rect l="l" t="t" r="r" b="b"/>
              <a:pathLst>
                <a:path w="74" h="89" extrusionOk="0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56"/>
            <p:cNvSpPr/>
            <p:nvPr/>
          </p:nvSpPr>
          <p:spPr>
            <a:xfrm>
              <a:off x="3414025" y="5231825"/>
              <a:ext cx="1825" cy="2175"/>
            </a:xfrm>
            <a:custGeom>
              <a:avLst/>
              <a:gdLst/>
              <a:ahLst/>
              <a:cxnLst/>
              <a:rect l="l" t="t" r="r" b="b"/>
              <a:pathLst>
                <a:path w="73" h="87" extrusionOk="0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56"/>
            <p:cNvSpPr/>
            <p:nvPr/>
          </p:nvSpPr>
          <p:spPr>
            <a:xfrm>
              <a:off x="3244525" y="5226475"/>
              <a:ext cx="2000" cy="2125"/>
            </a:xfrm>
            <a:custGeom>
              <a:avLst/>
              <a:gdLst/>
              <a:ahLst/>
              <a:cxnLst/>
              <a:rect l="l" t="t" r="r" b="b"/>
              <a:pathLst>
                <a:path w="80" h="85" extrusionOk="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56"/>
            <p:cNvSpPr/>
            <p:nvPr/>
          </p:nvSpPr>
          <p:spPr>
            <a:xfrm>
              <a:off x="3408525" y="5222950"/>
              <a:ext cx="2100" cy="2225"/>
            </a:xfrm>
            <a:custGeom>
              <a:avLst/>
              <a:gdLst/>
              <a:ahLst/>
              <a:cxnLst/>
              <a:rect l="l" t="t" r="r" b="b"/>
              <a:pathLst>
                <a:path w="84" h="89" extrusionOk="0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56"/>
            <p:cNvSpPr/>
            <p:nvPr/>
          </p:nvSpPr>
          <p:spPr>
            <a:xfrm>
              <a:off x="3250300" y="5218000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56"/>
            <p:cNvSpPr/>
            <p:nvPr/>
          </p:nvSpPr>
          <p:spPr>
            <a:xfrm>
              <a:off x="3402650" y="5214600"/>
              <a:ext cx="2025" cy="2100"/>
            </a:xfrm>
            <a:custGeom>
              <a:avLst/>
              <a:gdLst/>
              <a:ahLst/>
              <a:cxnLst/>
              <a:rect l="l" t="t" r="r" b="b"/>
              <a:pathLst>
                <a:path w="81" h="84" extrusionOk="0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56"/>
            <p:cNvSpPr/>
            <p:nvPr/>
          </p:nvSpPr>
          <p:spPr>
            <a:xfrm>
              <a:off x="3256775" y="5210000"/>
              <a:ext cx="2425" cy="2000"/>
            </a:xfrm>
            <a:custGeom>
              <a:avLst/>
              <a:gdLst/>
              <a:ahLst/>
              <a:cxnLst/>
              <a:rect l="l" t="t" r="r" b="b"/>
              <a:pathLst>
                <a:path w="97" h="80" extrusionOk="0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56"/>
            <p:cNvSpPr/>
            <p:nvPr/>
          </p:nvSpPr>
          <p:spPr>
            <a:xfrm>
              <a:off x="3395625" y="5207175"/>
              <a:ext cx="2000" cy="1950"/>
            </a:xfrm>
            <a:custGeom>
              <a:avLst/>
              <a:gdLst/>
              <a:ahLst/>
              <a:cxnLst/>
              <a:rect l="l" t="t" r="r" b="b"/>
              <a:pathLst>
                <a:path w="80" h="78" extrusionOk="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56"/>
            <p:cNvSpPr/>
            <p:nvPr/>
          </p:nvSpPr>
          <p:spPr>
            <a:xfrm>
              <a:off x="3264175" y="5202875"/>
              <a:ext cx="2425" cy="1925"/>
            </a:xfrm>
            <a:custGeom>
              <a:avLst/>
              <a:gdLst/>
              <a:ahLst/>
              <a:cxnLst/>
              <a:rect l="l" t="t" r="r" b="b"/>
              <a:pathLst>
                <a:path w="97" h="77" extrusionOk="0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56"/>
            <p:cNvSpPr/>
            <p:nvPr/>
          </p:nvSpPr>
          <p:spPr>
            <a:xfrm>
              <a:off x="3387875" y="5200500"/>
              <a:ext cx="2175" cy="1775"/>
            </a:xfrm>
            <a:custGeom>
              <a:avLst/>
              <a:gdLst/>
              <a:ahLst/>
              <a:cxnLst/>
              <a:rect l="l" t="t" r="r" b="b"/>
              <a:pathLst>
                <a:path w="87" h="71" extrusionOk="0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56"/>
            <p:cNvSpPr/>
            <p:nvPr/>
          </p:nvSpPr>
          <p:spPr>
            <a:xfrm>
              <a:off x="3272300" y="5196625"/>
              <a:ext cx="2350" cy="1850"/>
            </a:xfrm>
            <a:custGeom>
              <a:avLst/>
              <a:gdLst/>
              <a:ahLst/>
              <a:cxnLst/>
              <a:rect l="l" t="t" r="r" b="b"/>
              <a:pathLst>
                <a:path w="94" h="74" extrusionOk="0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56"/>
            <p:cNvSpPr/>
            <p:nvPr/>
          </p:nvSpPr>
          <p:spPr>
            <a:xfrm>
              <a:off x="3379175" y="5194525"/>
              <a:ext cx="2600" cy="1625"/>
            </a:xfrm>
            <a:custGeom>
              <a:avLst/>
              <a:gdLst/>
              <a:ahLst/>
              <a:cxnLst/>
              <a:rect l="l" t="t" r="r" b="b"/>
              <a:pathLst>
                <a:path w="104" h="65" extrusionOk="0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56"/>
            <p:cNvSpPr/>
            <p:nvPr/>
          </p:nvSpPr>
          <p:spPr>
            <a:xfrm>
              <a:off x="3281125" y="5191300"/>
              <a:ext cx="2200" cy="1775"/>
            </a:xfrm>
            <a:custGeom>
              <a:avLst/>
              <a:gdLst/>
              <a:ahLst/>
              <a:cxnLst/>
              <a:rect l="l" t="t" r="r" b="b"/>
              <a:pathLst>
                <a:path w="88" h="71" extrusionOk="0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56"/>
            <p:cNvSpPr/>
            <p:nvPr/>
          </p:nvSpPr>
          <p:spPr>
            <a:xfrm>
              <a:off x="3370375" y="5189450"/>
              <a:ext cx="2375" cy="1650"/>
            </a:xfrm>
            <a:custGeom>
              <a:avLst/>
              <a:gdLst/>
              <a:ahLst/>
              <a:cxnLst/>
              <a:rect l="l" t="t" r="r" b="b"/>
              <a:pathLst>
                <a:path w="95" h="66" extrusionOk="0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56"/>
            <p:cNvSpPr/>
            <p:nvPr/>
          </p:nvSpPr>
          <p:spPr>
            <a:xfrm>
              <a:off x="3290325" y="5186850"/>
              <a:ext cx="2375" cy="1725"/>
            </a:xfrm>
            <a:custGeom>
              <a:avLst/>
              <a:gdLst/>
              <a:ahLst/>
              <a:cxnLst/>
              <a:rect l="l" t="t" r="r" b="b"/>
              <a:pathLst>
                <a:path w="95" h="69" extrusionOk="0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56"/>
            <p:cNvSpPr/>
            <p:nvPr/>
          </p:nvSpPr>
          <p:spPr>
            <a:xfrm>
              <a:off x="3360825" y="5185400"/>
              <a:ext cx="2725" cy="1550"/>
            </a:xfrm>
            <a:custGeom>
              <a:avLst/>
              <a:gdLst/>
              <a:ahLst/>
              <a:cxnLst/>
              <a:rect l="l" t="t" r="r" b="b"/>
              <a:pathLst>
                <a:path w="109" h="62" extrusionOk="0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56"/>
            <p:cNvSpPr/>
            <p:nvPr/>
          </p:nvSpPr>
          <p:spPr>
            <a:xfrm>
              <a:off x="3300050" y="5183500"/>
              <a:ext cx="2375" cy="1475"/>
            </a:xfrm>
            <a:custGeom>
              <a:avLst/>
              <a:gdLst/>
              <a:ahLst/>
              <a:cxnLst/>
              <a:rect l="l" t="t" r="r" b="b"/>
              <a:pathLst>
                <a:path w="95" h="59" extrusionOk="0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56"/>
            <p:cNvSpPr/>
            <p:nvPr/>
          </p:nvSpPr>
          <p:spPr>
            <a:xfrm>
              <a:off x="3351075" y="5182425"/>
              <a:ext cx="2375" cy="1450"/>
            </a:xfrm>
            <a:custGeom>
              <a:avLst/>
              <a:gdLst/>
              <a:ahLst/>
              <a:cxnLst/>
              <a:rect l="l" t="t" r="r" b="b"/>
              <a:pathLst>
                <a:path w="95" h="58" extrusionOk="0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56"/>
            <p:cNvSpPr/>
            <p:nvPr/>
          </p:nvSpPr>
          <p:spPr>
            <a:xfrm>
              <a:off x="3310150" y="5181150"/>
              <a:ext cx="2375" cy="1350"/>
            </a:xfrm>
            <a:custGeom>
              <a:avLst/>
              <a:gdLst/>
              <a:ahLst/>
              <a:cxnLst/>
              <a:rect l="l" t="t" r="r" b="b"/>
              <a:pathLst>
                <a:path w="95" h="54" extrusionOk="0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56"/>
            <p:cNvSpPr/>
            <p:nvPr/>
          </p:nvSpPr>
          <p:spPr>
            <a:xfrm>
              <a:off x="3341000" y="5180575"/>
              <a:ext cx="2550" cy="1325"/>
            </a:xfrm>
            <a:custGeom>
              <a:avLst/>
              <a:gdLst/>
              <a:ahLst/>
              <a:cxnLst/>
              <a:rect l="l" t="t" r="r" b="b"/>
              <a:pathLst>
                <a:path w="102" h="53" extrusionOk="0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56"/>
            <p:cNvSpPr/>
            <p:nvPr/>
          </p:nvSpPr>
          <p:spPr>
            <a:xfrm>
              <a:off x="3320250" y="5180075"/>
              <a:ext cx="2375" cy="1100"/>
            </a:xfrm>
            <a:custGeom>
              <a:avLst/>
              <a:gdLst/>
              <a:ahLst/>
              <a:cxnLst/>
              <a:rect l="l" t="t" r="r" b="b"/>
              <a:pathLst>
                <a:path w="95" h="44" extrusionOk="0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56"/>
            <p:cNvSpPr/>
            <p:nvPr/>
          </p:nvSpPr>
          <p:spPr>
            <a:xfrm>
              <a:off x="3330525" y="5179700"/>
              <a:ext cx="2375" cy="1300"/>
            </a:xfrm>
            <a:custGeom>
              <a:avLst/>
              <a:gdLst/>
              <a:ahLst/>
              <a:cxnLst/>
              <a:rect l="l" t="t" r="r" b="b"/>
              <a:pathLst>
                <a:path w="95" h="52" extrusionOk="0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7" name="Google Shape;797;p56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798" name="Google Shape;798;p56"/>
            <p:cNvSpPr/>
            <p:nvPr/>
          </p:nvSpPr>
          <p:spPr>
            <a:xfrm>
              <a:off x="2067309" y="2802432"/>
              <a:ext cx="152163" cy="136326"/>
            </a:xfrm>
            <a:custGeom>
              <a:avLst/>
              <a:gdLst/>
              <a:ahLst/>
              <a:cxnLst/>
              <a:rect l="l" t="t" r="r" b="b"/>
              <a:pathLst>
                <a:path w="9435" h="8453" extrusionOk="0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56"/>
            <p:cNvSpPr/>
            <p:nvPr/>
          </p:nvSpPr>
          <p:spPr>
            <a:xfrm>
              <a:off x="2179099" y="2814350"/>
              <a:ext cx="163452" cy="166049"/>
            </a:xfrm>
            <a:custGeom>
              <a:avLst/>
              <a:gdLst/>
              <a:ahLst/>
              <a:cxnLst/>
              <a:rect l="l" t="t" r="r" b="b"/>
              <a:pathLst>
                <a:path w="10135" h="10296" extrusionOk="0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56"/>
            <p:cNvSpPr/>
            <p:nvPr/>
          </p:nvSpPr>
          <p:spPr>
            <a:xfrm>
              <a:off x="2236848" y="3048492"/>
              <a:ext cx="152905" cy="144760"/>
            </a:xfrm>
            <a:custGeom>
              <a:avLst/>
              <a:gdLst/>
              <a:ahLst/>
              <a:cxnLst/>
              <a:rect l="l" t="t" r="r" b="b"/>
              <a:pathLst>
                <a:path w="9481" h="8976" extrusionOk="0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56"/>
            <p:cNvSpPr/>
            <p:nvPr/>
          </p:nvSpPr>
          <p:spPr>
            <a:xfrm>
              <a:off x="1944586" y="2814543"/>
              <a:ext cx="163097" cy="166226"/>
            </a:xfrm>
            <a:custGeom>
              <a:avLst/>
              <a:gdLst/>
              <a:ahLst/>
              <a:cxnLst/>
              <a:rect l="l" t="t" r="r" b="b"/>
              <a:pathLst>
                <a:path w="10113" h="10307" extrusionOk="0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56"/>
            <p:cNvSpPr/>
            <p:nvPr/>
          </p:nvSpPr>
          <p:spPr>
            <a:xfrm>
              <a:off x="2236848" y="2903562"/>
              <a:ext cx="152905" cy="144954"/>
            </a:xfrm>
            <a:custGeom>
              <a:avLst/>
              <a:gdLst/>
              <a:ahLst/>
              <a:cxnLst/>
              <a:rect l="l" t="t" r="r" b="b"/>
              <a:pathLst>
                <a:path w="9481" h="8988" extrusionOk="0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56"/>
            <p:cNvSpPr/>
            <p:nvPr/>
          </p:nvSpPr>
          <p:spPr>
            <a:xfrm>
              <a:off x="2179099" y="3116417"/>
              <a:ext cx="163452" cy="166242"/>
            </a:xfrm>
            <a:custGeom>
              <a:avLst/>
              <a:gdLst/>
              <a:ahLst/>
              <a:cxnLst/>
              <a:rect l="l" t="t" r="r" b="b"/>
              <a:pathLst>
                <a:path w="10135" h="10308" extrusionOk="0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56"/>
            <p:cNvSpPr/>
            <p:nvPr/>
          </p:nvSpPr>
          <p:spPr>
            <a:xfrm>
              <a:off x="1897577" y="2903933"/>
              <a:ext cx="152727" cy="144583"/>
            </a:xfrm>
            <a:custGeom>
              <a:avLst/>
              <a:gdLst/>
              <a:ahLst/>
              <a:cxnLst/>
              <a:rect l="l" t="t" r="r" b="b"/>
              <a:pathLst>
                <a:path w="9470" h="8965" extrusionOk="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56"/>
            <p:cNvSpPr/>
            <p:nvPr/>
          </p:nvSpPr>
          <p:spPr>
            <a:xfrm>
              <a:off x="2067309" y="3158056"/>
              <a:ext cx="152163" cy="136390"/>
            </a:xfrm>
            <a:custGeom>
              <a:avLst/>
              <a:gdLst/>
              <a:ahLst/>
              <a:cxnLst/>
              <a:rect l="l" t="t" r="r" b="b"/>
              <a:pathLst>
                <a:path w="9435" h="8457" extrusionOk="0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56"/>
            <p:cNvSpPr/>
            <p:nvPr/>
          </p:nvSpPr>
          <p:spPr>
            <a:xfrm>
              <a:off x="1944586" y="3116046"/>
              <a:ext cx="163097" cy="166242"/>
            </a:xfrm>
            <a:custGeom>
              <a:avLst/>
              <a:gdLst/>
              <a:ahLst/>
              <a:cxnLst/>
              <a:rect l="l" t="t" r="r" b="b"/>
              <a:pathLst>
                <a:path w="10113" h="10308" extrusionOk="0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56"/>
            <p:cNvSpPr/>
            <p:nvPr/>
          </p:nvSpPr>
          <p:spPr>
            <a:xfrm>
              <a:off x="1897577" y="3048492"/>
              <a:ext cx="152727" cy="144390"/>
            </a:xfrm>
            <a:custGeom>
              <a:avLst/>
              <a:gdLst/>
              <a:ahLst/>
              <a:cxnLst/>
              <a:rect l="l" t="t" r="r" b="b"/>
              <a:pathLst>
                <a:path w="9470" h="8953" extrusionOk="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56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56"/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0" name="Google Shape;810;p56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811" name="Google Shape;811;p56"/>
            <p:cNvSpPr/>
            <p:nvPr/>
          </p:nvSpPr>
          <p:spPr>
            <a:xfrm>
              <a:off x="2712955" y="2802319"/>
              <a:ext cx="151969" cy="43028"/>
            </a:xfrm>
            <a:custGeom>
              <a:avLst/>
              <a:gdLst/>
              <a:ahLst/>
              <a:cxnLst/>
              <a:rect l="l" t="t" r="r" b="b"/>
              <a:pathLst>
                <a:path w="9423" h="2668" extrusionOk="0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56"/>
            <p:cNvSpPr/>
            <p:nvPr/>
          </p:nvSpPr>
          <p:spPr>
            <a:xfrm>
              <a:off x="2854917" y="2814237"/>
              <a:ext cx="133278" cy="108667"/>
            </a:xfrm>
            <a:custGeom>
              <a:avLst/>
              <a:gdLst/>
              <a:ahLst/>
              <a:cxnLst/>
              <a:rect l="l" t="t" r="r" b="b"/>
              <a:pathLst>
                <a:path w="8264" h="6738" extrusionOk="0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56"/>
            <p:cNvSpPr/>
            <p:nvPr/>
          </p:nvSpPr>
          <p:spPr>
            <a:xfrm>
              <a:off x="2961901" y="3048363"/>
              <a:ext cx="73493" cy="144760"/>
            </a:xfrm>
            <a:custGeom>
              <a:avLst/>
              <a:gdLst/>
              <a:ahLst/>
              <a:cxnLst/>
              <a:rect l="l" t="t" r="r" b="b"/>
              <a:pathLst>
                <a:path w="4557" h="8976" extrusionOk="0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56"/>
            <p:cNvSpPr/>
            <p:nvPr/>
          </p:nvSpPr>
          <p:spPr>
            <a:xfrm>
              <a:off x="2590054" y="2814414"/>
              <a:ext cx="132907" cy="108667"/>
            </a:xfrm>
            <a:custGeom>
              <a:avLst/>
              <a:gdLst/>
              <a:ahLst/>
              <a:cxnLst/>
              <a:rect l="l" t="t" r="r" b="b"/>
              <a:pathLst>
                <a:path w="8241" h="6738" extrusionOk="0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56"/>
            <p:cNvSpPr/>
            <p:nvPr/>
          </p:nvSpPr>
          <p:spPr>
            <a:xfrm>
              <a:off x="2961901" y="2903626"/>
              <a:ext cx="73493" cy="144760"/>
            </a:xfrm>
            <a:custGeom>
              <a:avLst/>
              <a:gdLst/>
              <a:ahLst/>
              <a:cxnLst/>
              <a:rect l="l" t="t" r="r" b="b"/>
              <a:pathLst>
                <a:path w="4557" h="8976" extrusionOk="0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56"/>
            <p:cNvSpPr/>
            <p:nvPr/>
          </p:nvSpPr>
          <p:spPr>
            <a:xfrm>
              <a:off x="2854917" y="3174037"/>
              <a:ext cx="133278" cy="108490"/>
            </a:xfrm>
            <a:custGeom>
              <a:avLst/>
              <a:gdLst/>
              <a:ahLst/>
              <a:cxnLst/>
              <a:rect l="l" t="t" r="r" b="b"/>
              <a:pathLst>
                <a:path w="8264" h="6727" extrusionOk="0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56"/>
            <p:cNvSpPr/>
            <p:nvPr/>
          </p:nvSpPr>
          <p:spPr>
            <a:xfrm>
              <a:off x="2543222" y="2903997"/>
              <a:ext cx="73122" cy="144390"/>
            </a:xfrm>
            <a:custGeom>
              <a:avLst/>
              <a:gdLst/>
              <a:ahLst/>
              <a:cxnLst/>
              <a:rect l="l" t="t" r="r" b="b"/>
              <a:pathLst>
                <a:path w="4534" h="8953" extrusionOk="0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56"/>
            <p:cNvSpPr/>
            <p:nvPr/>
          </p:nvSpPr>
          <p:spPr>
            <a:xfrm>
              <a:off x="2712955" y="3251413"/>
              <a:ext cx="151969" cy="43028"/>
            </a:xfrm>
            <a:custGeom>
              <a:avLst/>
              <a:gdLst/>
              <a:ahLst/>
              <a:cxnLst/>
              <a:rect l="l" t="t" r="r" b="b"/>
              <a:pathLst>
                <a:path w="9423" h="2668" extrusionOk="0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56"/>
            <p:cNvSpPr/>
            <p:nvPr/>
          </p:nvSpPr>
          <p:spPr>
            <a:xfrm>
              <a:off x="2590054" y="3173666"/>
              <a:ext cx="132907" cy="108667"/>
            </a:xfrm>
            <a:custGeom>
              <a:avLst/>
              <a:gdLst/>
              <a:ahLst/>
              <a:cxnLst/>
              <a:rect l="l" t="t" r="r" b="b"/>
              <a:pathLst>
                <a:path w="8241" h="6738" extrusionOk="0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56"/>
            <p:cNvSpPr/>
            <p:nvPr/>
          </p:nvSpPr>
          <p:spPr>
            <a:xfrm>
              <a:off x="2543222" y="3048363"/>
              <a:ext cx="73122" cy="144390"/>
            </a:xfrm>
            <a:custGeom>
              <a:avLst/>
              <a:gdLst/>
              <a:ahLst/>
              <a:cxnLst/>
              <a:rect l="l" t="t" r="r" b="b"/>
              <a:pathLst>
                <a:path w="4534" h="8953" extrusionOk="0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1" name="Google Shape;821;p56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822" name="Google Shape;822;p56"/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56"/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56"/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56"/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6" name="Google Shape;826;p56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827" name="Google Shape;827;p56"/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56"/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56"/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0" name="Google Shape;830;p56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831" name="Google Shape;831;p56"/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56"/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56"/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56"/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56"/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56"/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7" name="Google Shape;837;p56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838" name="Google Shape;838;p56"/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56"/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56"/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56"/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56"/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56"/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56"/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" name="Google Shape;845;p56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846" name="Google Shape;846;p56"/>
            <p:cNvSpPr/>
            <p:nvPr/>
          </p:nvSpPr>
          <p:spPr>
            <a:xfrm>
              <a:off x="7135920" y="3650997"/>
              <a:ext cx="299613" cy="488911"/>
            </a:xfrm>
            <a:custGeom>
              <a:avLst/>
              <a:gdLst/>
              <a:ahLst/>
              <a:cxnLst/>
              <a:rect l="l" t="t" r="r" b="b"/>
              <a:pathLst>
                <a:path w="15530" h="25342" extrusionOk="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56"/>
            <p:cNvSpPr/>
            <p:nvPr/>
          </p:nvSpPr>
          <p:spPr>
            <a:xfrm>
              <a:off x="7335192" y="4005709"/>
              <a:ext cx="481174" cy="211754"/>
            </a:xfrm>
            <a:custGeom>
              <a:avLst/>
              <a:gdLst/>
              <a:ahLst/>
              <a:cxnLst/>
              <a:rect l="l" t="t" r="r" b="b"/>
              <a:pathLst>
                <a:path w="24941" h="10976" extrusionOk="0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56"/>
            <p:cNvSpPr/>
            <p:nvPr/>
          </p:nvSpPr>
          <p:spPr>
            <a:xfrm>
              <a:off x="7718707" y="3685087"/>
              <a:ext cx="299613" cy="454608"/>
            </a:xfrm>
            <a:custGeom>
              <a:avLst/>
              <a:gdLst/>
              <a:ahLst/>
              <a:cxnLst/>
              <a:rect l="l" t="t" r="r" b="b"/>
              <a:pathLst>
                <a:path w="15530" h="23564" extrusionOk="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56"/>
            <p:cNvSpPr/>
            <p:nvPr/>
          </p:nvSpPr>
          <p:spPr>
            <a:xfrm>
              <a:off x="7577216" y="3403879"/>
              <a:ext cx="386853" cy="364705"/>
            </a:xfrm>
            <a:custGeom>
              <a:avLst/>
              <a:gdLst/>
              <a:ahLst/>
              <a:cxnLst/>
              <a:rect l="l" t="t" r="r" b="b"/>
              <a:pathLst>
                <a:path w="20052" h="18904" extrusionOk="0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56"/>
            <p:cNvSpPr/>
            <p:nvPr/>
          </p:nvSpPr>
          <p:spPr>
            <a:xfrm>
              <a:off x="7190382" y="3404111"/>
              <a:ext cx="448628" cy="332140"/>
            </a:xfrm>
            <a:custGeom>
              <a:avLst/>
              <a:gdLst/>
              <a:ahLst/>
              <a:cxnLst/>
              <a:rect l="l" t="t" r="r" b="b"/>
              <a:pathLst>
                <a:path w="23254" h="17216" extrusionOk="0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1" name="Google Shape;851;p56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852" name="Google Shape;852;p56"/>
            <p:cNvSpPr/>
            <p:nvPr/>
          </p:nvSpPr>
          <p:spPr>
            <a:xfrm>
              <a:off x="1513170" y="2933961"/>
              <a:ext cx="227688" cy="133649"/>
            </a:xfrm>
            <a:custGeom>
              <a:avLst/>
              <a:gdLst/>
              <a:ahLst/>
              <a:cxnLst/>
              <a:rect l="l" t="t" r="r" b="b"/>
              <a:pathLst>
                <a:path w="14118" h="8287" extrusionOk="0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56"/>
            <p:cNvSpPr/>
            <p:nvPr/>
          </p:nvSpPr>
          <p:spPr>
            <a:xfrm>
              <a:off x="1513170" y="2851779"/>
              <a:ext cx="184015" cy="216028"/>
            </a:xfrm>
            <a:custGeom>
              <a:avLst/>
              <a:gdLst/>
              <a:ahLst/>
              <a:cxnLst/>
              <a:rect l="l" t="t" r="r" b="b"/>
              <a:pathLst>
                <a:path w="11410" h="13395" extrusionOk="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56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avLst/>
              <a:gdLst/>
              <a:ahLst/>
              <a:cxnLst/>
              <a:rect l="l" t="t" r="r" b="b"/>
              <a:pathLst>
                <a:path w="8689" h="14067" extrusionOk="0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56"/>
            <p:cNvSpPr/>
            <p:nvPr/>
          </p:nvSpPr>
          <p:spPr>
            <a:xfrm>
              <a:off x="1286994" y="2934702"/>
              <a:ext cx="226204" cy="132907"/>
            </a:xfrm>
            <a:custGeom>
              <a:avLst/>
              <a:gdLst/>
              <a:ahLst/>
              <a:cxnLst/>
              <a:rect l="l" t="t" r="r" b="b"/>
              <a:pathLst>
                <a:path w="14026" h="8241" extrusionOk="0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56"/>
            <p:cNvSpPr/>
            <p:nvPr/>
          </p:nvSpPr>
          <p:spPr>
            <a:xfrm>
              <a:off x="1443212" y="2840926"/>
              <a:ext cx="140132" cy="226882"/>
            </a:xfrm>
            <a:custGeom>
              <a:avLst/>
              <a:gdLst/>
              <a:ahLst/>
              <a:cxnLst/>
              <a:rect l="l" t="t" r="r" b="b"/>
              <a:pathLst>
                <a:path w="8689" h="14068" extrusionOk="0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56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avLst/>
              <a:gdLst/>
              <a:ahLst/>
              <a:cxnLst/>
              <a:rect l="l" t="t" r="r" b="b"/>
              <a:pathLst>
                <a:path w="14118" h="8287" extrusionOk="0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56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avLst/>
              <a:gdLst/>
              <a:ahLst/>
              <a:cxnLst/>
              <a:rect l="l" t="t" r="r" b="b"/>
              <a:pathLst>
                <a:path w="11410" h="13395" extrusionOk="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56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avLst/>
              <a:gdLst/>
              <a:ahLst/>
              <a:cxnLst/>
              <a:rect l="l" t="t" r="r" b="b"/>
              <a:pathLst>
                <a:path w="8689" h="14067" extrusionOk="0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56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avLst/>
              <a:gdLst/>
              <a:ahLst/>
              <a:cxnLst/>
              <a:rect l="l" t="t" r="r" b="b"/>
              <a:pathLst>
                <a:path w="14026" h="8241" extrusionOk="0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56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avLst/>
              <a:gdLst/>
              <a:ahLst/>
              <a:cxnLst/>
              <a:rect l="l" t="t" r="r" b="b"/>
              <a:pathLst>
                <a:path w="8689" h="14068" extrusionOk="0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2" name="Google Shape;862;p56"/>
          <p:cNvSpPr/>
          <p:nvPr/>
        </p:nvSpPr>
        <p:spPr>
          <a:xfrm>
            <a:off x="7168668" y="2385433"/>
            <a:ext cx="178909" cy="90710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3" name="Google Shape;863;p56"/>
          <p:cNvSpPr/>
          <p:nvPr/>
        </p:nvSpPr>
        <p:spPr>
          <a:xfrm>
            <a:off x="6868205" y="2368453"/>
            <a:ext cx="165748" cy="124667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4" name="Google Shape;864;p56"/>
          <p:cNvSpPr/>
          <p:nvPr/>
        </p:nvSpPr>
        <p:spPr>
          <a:xfrm>
            <a:off x="7482233" y="2374681"/>
            <a:ext cx="161929" cy="112683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5" name="Google Shape;865;p56"/>
          <p:cNvSpPr/>
          <p:nvPr/>
        </p:nvSpPr>
        <p:spPr>
          <a:xfrm>
            <a:off x="7778878" y="2368453"/>
            <a:ext cx="158110" cy="124667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6" name="Google Shape;866;p56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867" name="Google Shape;867;p56"/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56"/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9" name="Google Shape;869;p56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870" name="Google Shape;870;p56"/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56"/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2" name="Google Shape;872;p56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873" name="Google Shape;873;p56"/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56"/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5" name="Google Shape;875;p56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876" name="Google Shape;876;p56"/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56"/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8" name="Google Shape;878;p56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879" name="Google Shape;879;p56"/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56"/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1" name="Google Shape;881;p56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882" name="Google Shape;882;p56"/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56"/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4" name="Google Shape;884;p56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885" name="Google Shape;885;p56"/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56"/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7" name="Google Shape;887;p56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888" name="Google Shape;888;p56"/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56"/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56"/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1" name="Google Shape;891;p56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892" name="Google Shape;892;p56"/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56"/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56"/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5" name="Google Shape;895;p56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896" name="Google Shape;896;p56"/>
            <p:cNvSpPr/>
            <p:nvPr/>
          </p:nvSpPr>
          <p:spPr>
            <a:xfrm>
              <a:off x="5083675" y="1973250"/>
              <a:ext cx="38075" cy="42925"/>
            </a:xfrm>
            <a:custGeom>
              <a:avLst/>
              <a:gdLst/>
              <a:ahLst/>
              <a:cxnLst/>
              <a:rect l="l" t="t" r="r" b="b"/>
              <a:pathLst>
                <a:path w="1523" h="1717" extrusionOk="0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56"/>
            <p:cNvSpPr/>
            <p:nvPr/>
          </p:nvSpPr>
          <p:spPr>
            <a:xfrm>
              <a:off x="50672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56"/>
            <p:cNvSpPr/>
            <p:nvPr/>
          </p:nvSpPr>
          <p:spPr>
            <a:xfrm>
              <a:off x="5055550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9" name="Google Shape;899;p56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900" name="Google Shape;900;p56"/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56"/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56"/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3" name="Google Shape;903;p56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904" name="Google Shape;904;p56"/>
            <p:cNvSpPr/>
            <p:nvPr/>
          </p:nvSpPr>
          <p:spPr>
            <a:xfrm>
              <a:off x="4821325" y="1980625"/>
              <a:ext cx="41325" cy="28350"/>
            </a:xfrm>
            <a:custGeom>
              <a:avLst/>
              <a:gdLst/>
              <a:ahLst/>
              <a:cxnLst/>
              <a:rect l="l" t="t" r="r" b="b"/>
              <a:pathLst>
                <a:path w="1653" h="1134" extrusionOk="0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56"/>
            <p:cNvSpPr/>
            <p:nvPr/>
          </p:nvSpPr>
          <p:spPr>
            <a:xfrm>
              <a:off x="480492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56"/>
            <p:cNvSpPr/>
            <p:nvPr/>
          </p:nvSpPr>
          <p:spPr>
            <a:xfrm>
              <a:off x="4793200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7" name="Google Shape;907;p56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908" name="Google Shape;908;p56"/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56"/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56"/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1" name="Google Shape;911;p56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912" name="Google Shape;912;p56"/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56"/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4" name="Google Shape;914;p56"/>
          <p:cNvSpPr/>
          <p:nvPr/>
        </p:nvSpPr>
        <p:spPr>
          <a:xfrm>
            <a:off x="7370779" y="3291107"/>
            <a:ext cx="83138" cy="126195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5" name="Google Shape;915;p56"/>
          <p:cNvSpPr/>
          <p:nvPr/>
        </p:nvSpPr>
        <p:spPr>
          <a:xfrm>
            <a:off x="7539048" y="3275713"/>
            <a:ext cx="155995" cy="157274"/>
          </a:xfrm>
          <a:custGeom>
            <a:avLst/>
            <a:gdLst/>
            <a:ahLst/>
            <a:cxnLst/>
            <a:rect l="l" t="t" r="r" b="b"/>
            <a:pathLst>
              <a:path w="2655" h="2677" extrusionOk="0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6" name="Google Shape;916;p56"/>
          <p:cNvSpPr/>
          <p:nvPr/>
        </p:nvSpPr>
        <p:spPr>
          <a:xfrm>
            <a:off x="7801321" y="4146077"/>
            <a:ext cx="142892" cy="157274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7" name="Google Shape;917;p56"/>
          <p:cNvSpPr/>
          <p:nvPr/>
        </p:nvSpPr>
        <p:spPr>
          <a:xfrm>
            <a:off x="7497098" y="3692270"/>
            <a:ext cx="203880" cy="174605"/>
          </a:xfrm>
          <a:custGeom>
            <a:avLst/>
            <a:gdLst/>
            <a:ahLst/>
            <a:cxnLst/>
            <a:rect l="l" t="t" r="r" b="b"/>
            <a:pathLst>
              <a:path w="3470" h="2972" extrusionOk="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8" name="Google Shape;918;p56"/>
          <p:cNvSpPr/>
          <p:nvPr/>
        </p:nvSpPr>
        <p:spPr>
          <a:xfrm>
            <a:off x="6897464" y="3485049"/>
            <a:ext cx="114925" cy="157685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9" name="Google Shape;919;p56"/>
          <p:cNvSpPr/>
          <p:nvPr/>
        </p:nvSpPr>
        <p:spPr>
          <a:xfrm>
            <a:off x="7080539" y="4161352"/>
            <a:ext cx="176735" cy="126724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0" name="Google Shape;920;p56"/>
          <p:cNvSpPr/>
          <p:nvPr/>
        </p:nvSpPr>
        <p:spPr>
          <a:xfrm>
            <a:off x="6890237" y="3725289"/>
            <a:ext cx="143303" cy="108570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1" name="Google Shape;921;p56"/>
          <p:cNvSpPr/>
          <p:nvPr/>
        </p:nvSpPr>
        <p:spPr>
          <a:xfrm>
            <a:off x="7344105" y="3955424"/>
            <a:ext cx="162340" cy="97055"/>
          </a:xfrm>
          <a:custGeom>
            <a:avLst/>
            <a:gdLst/>
            <a:ahLst/>
            <a:cxnLst/>
            <a:rect l="l" t="t" r="r" b="b"/>
            <a:pathLst>
              <a:path w="2763" h="1652" extrusionOk="0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2" name="Google Shape;922;p56"/>
          <p:cNvSpPr/>
          <p:nvPr/>
        </p:nvSpPr>
        <p:spPr>
          <a:xfrm>
            <a:off x="7359557" y="3707194"/>
            <a:ext cx="96887" cy="143468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3" name="Google Shape;923;p56"/>
          <p:cNvSpPr/>
          <p:nvPr/>
        </p:nvSpPr>
        <p:spPr>
          <a:xfrm>
            <a:off x="7301744" y="3492805"/>
            <a:ext cx="168274" cy="142116"/>
          </a:xfrm>
          <a:custGeom>
            <a:avLst/>
            <a:gdLst/>
            <a:ahLst/>
            <a:cxnLst/>
            <a:rect l="l" t="t" r="r" b="b"/>
            <a:pathLst>
              <a:path w="2864" h="2419" extrusionOk="0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4" name="Google Shape;924;p56"/>
          <p:cNvSpPr/>
          <p:nvPr/>
        </p:nvSpPr>
        <p:spPr>
          <a:xfrm>
            <a:off x="6897464" y="4164290"/>
            <a:ext cx="114925" cy="120849"/>
          </a:xfrm>
          <a:custGeom>
            <a:avLst/>
            <a:gdLst/>
            <a:ahLst/>
            <a:cxnLst/>
            <a:rect l="l" t="t" r="r" b="b"/>
            <a:pathLst>
              <a:path w="1956" h="2057" extrusionOk="0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25" name="Google Shape;925;p56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926" name="Google Shape;926;p56"/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56"/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28" name="Google Shape;928;p56"/>
          <p:cNvSpPr/>
          <p:nvPr/>
        </p:nvSpPr>
        <p:spPr>
          <a:xfrm>
            <a:off x="7756845" y="3486753"/>
            <a:ext cx="179732" cy="154278"/>
          </a:xfrm>
          <a:custGeom>
            <a:avLst/>
            <a:gdLst/>
            <a:ahLst/>
            <a:cxnLst/>
            <a:rect l="l" t="t" r="r" b="b"/>
            <a:pathLst>
              <a:path w="3059" h="2626" extrusionOk="0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29" name="Google Shape;929;p56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930" name="Google Shape;930;p56"/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56"/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2" name="Google Shape;932;p56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933" name="Google Shape;933;p56"/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56"/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35" name="Google Shape;935;p56"/>
          <p:cNvSpPr/>
          <p:nvPr/>
        </p:nvSpPr>
        <p:spPr>
          <a:xfrm>
            <a:off x="7149162" y="3940148"/>
            <a:ext cx="102175" cy="128016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6" name="Google Shape;936;p56"/>
          <p:cNvSpPr/>
          <p:nvPr/>
        </p:nvSpPr>
        <p:spPr>
          <a:xfrm>
            <a:off x="7782285" y="3290108"/>
            <a:ext cx="154291" cy="128016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7" name="Google Shape;937;p56"/>
          <p:cNvSpPr/>
          <p:nvPr/>
        </p:nvSpPr>
        <p:spPr>
          <a:xfrm>
            <a:off x="6905513" y="3940148"/>
            <a:ext cx="130554" cy="128016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38" name="Google Shape;938;p56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939" name="Google Shape;939;p56"/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56"/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56"/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56"/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56"/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56"/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56"/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56"/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56"/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8" name="Google Shape;948;p56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949" name="Google Shape;949;p56"/>
            <p:cNvSpPr/>
            <p:nvPr/>
          </p:nvSpPr>
          <p:spPr>
            <a:xfrm>
              <a:off x="4959100" y="2243350"/>
              <a:ext cx="7950" cy="6825"/>
            </a:xfrm>
            <a:custGeom>
              <a:avLst/>
              <a:gdLst/>
              <a:ahLst/>
              <a:cxnLst/>
              <a:rect l="l" t="t" r="r" b="b"/>
              <a:pathLst>
                <a:path w="318" h="273" extrusionOk="0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56"/>
            <p:cNvSpPr/>
            <p:nvPr/>
          </p:nvSpPr>
          <p:spPr>
            <a:xfrm>
              <a:off x="4959100" y="2253075"/>
              <a:ext cx="7950" cy="6850"/>
            </a:xfrm>
            <a:custGeom>
              <a:avLst/>
              <a:gdLst/>
              <a:ahLst/>
              <a:cxnLst/>
              <a:rect l="l" t="t" r="r" b="b"/>
              <a:pathLst>
                <a:path w="318" h="274" extrusionOk="0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56"/>
            <p:cNvSpPr/>
            <p:nvPr/>
          </p:nvSpPr>
          <p:spPr>
            <a:xfrm>
              <a:off x="4959100" y="2262825"/>
              <a:ext cx="7950" cy="6825"/>
            </a:xfrm>
            <a:custGeom>
              <a:avLst/>
              <a:gdLst/>
              <a:ahLst/>
              <a:cxnLst/>
              <a:rect l="l" t="t" r="r" b="b"/>
              <a:pathLst>
                <a:path w="318" h="273" extrusionOk="0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56"/>
            <p:cNvSpPr/>
            <p:nvPr/>
          </p:nvSpPr>
          <p:spPr>
            <a:xfrm>
              <a:off x="4959100" y="2272550"/>
              <a:ext cx="7950" cy="6850"/>
            </a:xfrm>
            <a:custGeom>
              <a:avLst/>
              <a:gdLst/>
              <a:ahLst/>
              <a:cxnLst/>
              <a:rect l="l" t="t" r="r" b="b"/>
              <a:pathLst>
                <a:path w="318" h="274" extrusionOk="0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56"/>
            <p:cNvSpPr/>
            <p:nvPr/>
          </p:nvSpPr>
          <p:spPr>
            <a:xfrm>
              <a:off x="4959150" y="2282475"/>
              <a:ext cx="7900" cy="6775"/>
            </a:xfrm>
            <a:custGeom>
              <a:avLst/>
              <a:gdLst/>
              <a:ahLst/>
              <a:cxnLst/>
              <a:rect l="l" t="t" r="r" b="b"/>
              <a:pathLst>
                <a:path w="316" h="271" extrusionOk="0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56"/>
            <p:cNvSpPr/>
            <p:nvPr/>
          </p:nvSpPr>
          <p:spPr>
            <a:xfrm>
              <a:off x="4959100" y="2292025"/>
              <a:ext cx="7950" cy="6850"/>
            </a:xfrm>
            <a:custGeom>
              <a:avLst/>
              <a:gdLst/>
              <a:ahLst/>
              <a:cxnLst/>
              <a:rect l="l" t="t" r="r" b="b"/>
              <a:pathLst>
                <a:path w="318" h="274" extrusionOk="0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56"/>
            <p:cNvSpPr/>
            <p:nvPr/>
          </p:nvSpPr>
          <p:spPr>
            <a:xfrm>
              <a:off x="4959100" y="2301775"/>
              <a:ext cx="7950" cy="6825"/>
            </a:xfrm>
            <a:custGeom>
              <a:avLst/>
              <a:gdLst/>
              <a:ahLst/>
              <a:cxnLst/>
              <a:rect l="l" t="t" r="r" b="b"/>
              <a:pathLst>
                <a:path w="318" h="273" extrusionOk="0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56"/>
            <p:cNvSpPr/>
            <p:nvPr/>
          </p:nvSpPr>
          <p:spPr>
            <a:xfrm>
              <a:off x="4968475" y="2253075"/>
              <a:ext cx="7950" cy="6850"/>
            </a:xfrm>
            <a:custGeom>
              <a:avLst/>
              <a:gdLst/>
              <a:ahLst/>
              <a:cxnLst/>
              <a:rect l="l" t="t" r="r" b="b"/>
              <a:pathLst>
                <a:path w="318" h="274" extrusionOk="0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56"/>
            <p:cNvSpPr/>
            <p:nvPr/>
          </p:nvSpPr>
          <p:spPr>
            <a:xfrm>
              <a:off x="4968475" y="2262825"/>
              <a:ext cx="7950" cy="6825"/>
            </a:xfrm>
            <a:custGeom>
              <a:avLst/>
              <a:gdLst/>
              <a:ahLst/>
              <a:cxnLst/>
              <a:rect l="l" t="t" r="r" b="b"/>
              <a:pathLst>
                <a:path w="318" h="273" extrusionOk="0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56"/>
            <p:cNvSpPr/>
            <p:nvPr/>
          </p:nvSpPr>
          <p:spPr>
            <a:xfrm>
              <a:off x="4968475" y="2272550"/>
              <a:ext cx="7950" cy="6850"/>
            </a:xfrm>
            <a:custGeom>
              <a:avLst/>
              <a:gdLst/>
              <a:ahLst/>
              <a:cxnLst/>
              <a:rect l="l" t="t" r="r" b="b"/>
              <a:pathLst>
                <a:path w="318" h="274" extrusionOk="0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56"/>
            <p:cNvSpPr/>
            <p:nvPr/>
          </p:nvSpPr>
          <p:spPr>
            <a:xfrm>
              <a:off x="4968500" y="2282475"/>
              <a:ext cx="7925" cy="6775"/>
            </a:xfrm>
            <a:custGeom>
              <a:avLst/>
              <a:gdLst/>
              <a:ahLst/>
              <a:cxnLst/>
              <a:rect l="l" t="t" r="r" b="b"/>
              <a:pathLst>
                <a:path w="317" h="271" extrusionOk="0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56"/>
            <p:cNvSpPr/>
            <p:nvPr/>
          </p:nvSpPr>
          <p:spPr>
            <a:xfrm>
              <a:off x="4968475" y="2292025"/>
              <a:ext cx="7950" cy="6850"/>
            </a:xfrm>
            <a:custGeom>
              <a:avLst/>
              <a:gdLst/>
              <a:ahLst/>
              <a:cxnLst/>
              <a:rect l="l" t="t" r="r" b="b"/>
              <a:pathLst>
                <a:path w="318" h="274" extrusionOk="0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56"/>
            <p:cNvSpPr/>
            <p:nvPr/>
          </p:nvSpPr>
          <p:spPr>
            <a:xfrm>
              <a:off x="4977650" y="2262825"/>
              <a:ext cx="7975" cy="6825"/>
            </a:xfrm>
            <a:custGeom>
              <a:avLst/>
              <a:gdLst/>
              <a:ahLst/>
              <a:cxnLst/>
              <a:rect l="l" t="t" r="r" b="b"/>
              <a:pathLst>
                <a:path w="319" h="273" extrusionOk="0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56"/>
            <p:cNvSpPr/>
            <p:nvPr/>
          </p:nvSpPr>
          <p:spPr>
            <a:xfrm>
              <a:off x="4977650" y="2272550"/>
              <a:ext cx="7975" cy="6850"/>
            </a:xfrm>
            <a:custGeom>
              <a:avLst/>
              <a:gdLst/>
              <a:ahLst/>
              <a:cxnLst/>
              <a:rect l="l" t="t" r="r" b="b"/>
              <a:pathLst>
                <a:path w="319" h="274" extrusionOk="0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56"/>
            <p:cNvSpPr/>
            <p:nvPr/>
          </p:nvSpPr>
          <p:spPr>
            <a:xfrm>
              <a:off x="4977700" y="2282475"/>
              <a:ext cx="7925" cy="6775"/>
            </a:xfrm>
            <a:custGeom>
              <a:avLst/>
              <a:gdLst/>
              <a:ahLst/>
              <a:cxnLst/>
              <a:rect l="l" t="t" r="r" b="b"/>
              <a:pathLst>
                <a:path w="317" h="271" extrusionOk="0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56"/>
            <p:cNvSpPr/>
            <p:nvPr/>
          </p:nvSpPr>
          <p:spPr>
            <a:xfrm>
              <a:off x="4987050" y="2272550"/>
              <a:ext cx="7950" cy="6850"/>
            </a:xfrm>
            <a:custGeom>
              <a:avLst/>
              <a:gdLst/>
              <a:ahLst/>
              <a:cxnLst/>
              <a:rect l="l" t="t" r="r" b="b"/>
              <a:pathLst>
                <a:path w="318" h="274" extrusionOk="0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5" name="Google Shape;965;p56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966" name="Google Shape;966;p56"/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56"/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8" name="Google Shape;968;p56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969" name="Google Shape;969;p56"/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56"/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56"/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56"/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56"/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56"/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56"/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56"/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56"/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56"/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56"/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56"/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56"/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56"/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56"/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56"/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56"/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56"/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56"/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56"/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9" name="Google Shape;989;p56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990" name="Google Shape;990;p56"/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56"/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56"/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56"/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56"/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56"/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56"/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56"/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56"/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56"/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56"/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56"/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56"/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56"/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56"/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56"/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56"/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56"/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56"/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56"/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56"/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56"/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56"/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56"/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56"/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56"/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56"/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56"/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56"/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56"/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56"/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56"/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56"/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56"/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56"/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56"/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56"/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56"/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56"/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56"/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56"/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56"/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56"/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56"/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56"/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56"/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56"/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56"/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56"/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56"/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56"/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56"/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56"/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56"/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56"/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56"/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56"/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56"/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56"/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56"/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56"/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56"/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56"/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56"/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56"/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56"/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56"/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56"/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56"/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56"/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56"/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56"/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56"/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56"/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56"/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56"/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56"/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56"/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68" name="Google Shape;1068;p56"/>
          <p:cNvSpPr/>
          <p:nvPr/>
        </p:nvSpPr>
        <p:spPr>
          <a:xfrm>
            <a:off x="6082403" y="3546377"/>
            <a:ext cx="224861" cy="294399"/>
          </a:xfrm>
          <a:custGeom>
            <a:avLst/>
            <a:gdLst/>
            <a:ahLst/>
            <a:cxnLst/>
            <a:rect l="l" t="t" r="r" b="b"/>
            <a:pathLst>
              <a:path w="13659" h="17883" extrusionOk="0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9" name="Google Shape;1069;p56"/>
          <p:cNvSpPr/>
          <p:nvPr/>
        </p:nvSpPr>
        <p:spPr>
          <a:xfrm>
            <a:off x="6298589" y="3413951"/>
            <a:ext cx="176478" cy="306482"/>
          </a:xfrm>
          <a:custGeom>
            <a:avLst/>
            <a:gdLst/>
            <a:ahLst/>
            <a:cxnLst/>
            <a:rect l="l" t="t" r="r" b="b"/>
            <a:pathLst>
              <a:path w="10720" h="18617" extrusionOk="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0" name="Google Shape;1070;p56"/>
          <p:cNvSpPr/>
          <p:nvPr/>
        </p:nvSpPr>
        <p:spPr>
          <a:xfrm>
            <a:off x="6261266" y="3743741"/>
            <a:ext cx="312343" cy="104570"/>
          </a:xfrm>
          <a:custGeom>
            <a:avLst/>
            <a:gdLst/>
            <a:ahLst/>
            <a:cxnLst/>
            <a:rect l="l" t="t" r="r" b="b"/>
            <a:pathLst>
              <a:path w="18973" h="6352" extrusionOk="0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1" name="Google Shape;1071;p56"/>
          <p:cNvSpPr/>
          <p:nvPr/>
        </p:nvSpPr>
        <p:spPr>
          <a:xfrm>
            <a:off x="6125440" y="4176064"/>
            <a:ext cx="324443" cy="114760"/>
          </a:xfrm>
          <a:custGeom>
            <a:avLst/>
            <a:gdLst/>
            <a:ahLst/>
            <a:cxnLst/>
            <a:rect l="l" t="t" r="r" b="b"/>
            <a:pathLst>
              <a:path w="19708" h="6971" extrusionOk="0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2" name="Google Shape;1072;p56"/>
          <p:cNvSpPr/>
          <p:nvPr/>
        </p:nvSpPr>
        <p:spPr>
          <a:xfrm>
            <a:off x="6139825" y="3928380"/>
            <a:ext cx="402080" cy="118859"/>
          </a:xfrm>
          <a:custGeom>
            <a:avLst/>
            <a:gdLst/>
            <a:ahLst/>
            <a:cxnLst/>
            <a:rect l="l" t="t" r="r" b="b"/>
            <a:pathLst>
              <a:path w="24424" h="7220" extrusionOk="0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3" name="Google Shape;1073;p56"/>
          <p:cNvSpPr/>
          <p:nvPr/>
        </p:nvSpPr>
        <p:spPr>
          <a:xfrm>
            <a:off x="6390535" y="2348043"/>
            <a:ext cx="160806" cy="148360"/>
          </a:xfrm>
          <a:custGeom>
            <a:avLst/>
            <a:gdLst/>
            <a:ahLst/>
            <a:cxnLst/>
            <a:rect l="l" t="t" r="r" b="b"/>
            <a:pathLst>
              <a:path w="9768" h="9012" extrusionOk="0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4" name="Google Shape;1074;p56"/>
          <p:cNvSpPr/>
          <p:nvPr/>
        </p:nvSpPr>
        <p:spPr>
          <a:xfrm>
            <a:off x="6096669" y="3304801"/>
            <a:ext cx="195575" cy="188068"/>
          </a:xfrm>
          <a:custGeom>
            <a:avLst/>
            <a:gdLst/>
            <a:ahLst/>
            <a:cxnLst/>
            <a:rect l="l" t="t" r="r" b="b"/>
            <a:pathLst>
              <a:path w="11880" h="11424" extrusionOk="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5" name="Google Shape;1075;p56"/>
          <p:cNvSpPr/>
          <p:nvPr/>
        </p:nvSpPr>
        <p:spPr>
          <a:xfrm>
            <a:off x="6391292" y="2613093"/>
            <a:ext cx="150978" cy="225437"/>
          </a:xfrm>
          <a:custGeom>
            <a:avLst/>
            <a:gdLst/>
            <a:ahLst/>
            <a:cxnLst/>
            <a:rect l="l" t="t" r="r" b="b"/>
            <a:pathLst>
              <a:path w="9171" h="13694" extrusionOk="0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6" name="Google Shape;1076;p56"/>
          <p:cNvSpPr/>
          <p:nvPr/>
        </p:nvSpPr>
        <p:spPr>
          <a:xfrm>
            <a:off x="6296065" y="3038371"/>
            <a:ext cx="291946" cy="226228"/>
          </a:xfrm>
          <a:custGeom>
            <a:avLst/>
            <a:gdLst/>
            <a:ahLst/>
            <a:cxnLst/>
            <a:rect l="l" t="t" r="r" b="b"/>
            <a:pathLst>
              <a:path w="17734" h="13742" extrusionOk="0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7" name="Google Shape;1077;p56"/>
          <p:cNvSpPr/>
          <p:nvPr/>
        </p:nvSpPr>
        <p:spPr>
          <a:xfrm>
            <a:off x="6065018" y="2561340"/>
            <a:ext cx="290794" cy="161563"/>
          </a:xfrm>
          <a:custGeom>
            <a:avLst/>
            <a:gdLst/>
            <a:ahLst/>
            <a:cxnLst/>
            <a:rect l="l" t="t" r="r" b="b"/>
            <a:pathLst>
              <a:path w="17664" h="9814" extrusionOk="0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8" name="Google Shape;1078;p56"/>
          <p:cNvSpPr/>
          <p:nvPr/>
        </p:nvSpPr>
        <p:spPr>
          <a:xfrm>
            <a:off x="6110899" y="2743198"/>
            <a:ext cx="175161" cy="197632"/>
          </a:xfrm>
          <a:custGeom>
            <a:avLst/>
            <a:gdLst/>
            <a:ahLst/>
            <a:cxnLst/>
            <a:rect l="l" t="t" r="r" b="b"/>
            <a:pathLst>
              <a:path w="10640" h="12005" extrusionOk="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9" name="Google Shape;1079;p56"/>
          <p:cNvSpPr/>
          <p:nvPr/>
        </p:nvSpPr>
        <p:spPr>
          <a:xfrm>
            <a:off x="6074554" y="3095303"/>
            <a:ext cx="191426" cy="214342"/>
          </a:xfrm>
          <a:custGeom>
            <a:avLst/>
            <a:gdLst/>
            <a:ahLst/>
            <a:cxnLst/>
            <a:rect l="l" t="t" r="r" b="b"/>
            <a:pathLst>
              <a:path w="11628" h="13020" extrusionOk="0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0" name="Google Shape;1080;p56"/>
          <p:cNvSpPr/>
          <p:nvPr/>
        </p:nvSpPr>
        <p:spPr>
          <a:xfrm rot="5756195">
            <a:off x="6064993" y="2393048"/>
            <a:ext cx="266961" cy="192558"/>
          </a:xfrm>
          <a:custGeom>
            <a:avLst/>
            <a:gdLst/>
            <a:ahLst/>
            <a:cxnLst/>
            <a:rect l="l" t="t" r="r" b="b"/>
            <a:pathLst>
              <a:path w="16218" h="11698" extrusionOk="0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1" name="Google Shape;1081;p56"/>
          <p:cNvSpPr/>
          <p:nvPr/>
        </p:nvSpPr>
        <p:spPr>
          <a:xfrm>
            <a:off x="6448076" y="4127327"/>
            <a:ext cx="178947" cy="162896"/>
          </a:xfrm>
          <a:custGeom>
            <a:avLst/>
            <a:gdLst/>
            <a:ahLst/>
            <a:cxnLst/>
            <a:rect l="l" t="t" r="r" b="b"/>
            <a:pathLst>
              <a:path w="10870" h="9895" extrusionOk="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2" name="Google Shape;1082;p56"/>
          <p:cNvSpPr/>
          <p:nvPr/>
        </p:nvSpPr>
        <p:spPr>
          <a:xfrm>
            <a:off x="6438717" y="3055375"/>
            <a:ext cx="198" cy="955"/>
          </a:xfrm>
          <a:custGeom>
            <a:avLst/>
            <a:gdLst/>
            <a:ahLst/>
            <a:cxnLst/>
            <a:rect l="l" t="t" r="r" b="b"/>
            <a:pathLst>
              <a:path w="12" h="58" extrusionOk="0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3" name="Google Shape;1083;p56"/>
          <p:cNvSpPr/>
          <p:nvPr/>
        </p:nvSpPr>
        <p:spPr>
          <a:xfrm>
            <a:off x="6327440" y="2915936"/>
            <a:ext cx="145117" cy="251777"/>
          </a:xfrm>
          <a:custGeom>
            <a:avLst/>
            <a:gdLst/>
            <a:ahLst/>
            <a:cxnLst/>
            <a:rect l="l" t="t" r="r" b="b"/>
            <a:pathLst>
              <a:path w="8815" h="15294" extrusionOk="0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4" name="Google Shape;1084;p56"/>
          <p:cNvSpPr/>
          <p:nvPr/>
        </p:nvSpPr>
        <p:spPr>
          <a:xfrm>
            <a:off x="6162502" y="4077069"/>
            <a:ext cx="274562" cy="94676"/>
          </a:xfrm>
          <a:custGeom>
            <a:avLst/>
            <a:gdLst/>
            <a:ahLst/>
            <a:cxnLst/>
            <a:rect l="l" t="t" r="r" b="b"/>
            <a:pathLst>
              <a:path w="16678" h="5751" extrusionOk="0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5" name="Google Shape;1085;p56"/>
          <p:cNvSpPr/>
          <p:nvPr/>
        </p:nvSpPr>
        <p:spPr>
          <a:xfrm>
            <a:off x="6435217" y="2861114"/>
            <a:ext cx="157974" cy="121707"/>
          </a:xfrm>
          <a:custGeom>
            <a:avLst/>
            <a:gdLst/>
            <a:ahLst/>
            <a:cxnLst/>
            <a:rect l="l" t="t" r="r" b="b"/>
            <a:pathLst>
              <a:path w="9596" h="7393" extrusionOk="0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6" name="Google Shape;1086;p56"/>
          <p:cNvSpPr/>
          <p:nvPr/>
        </p:nvSpPr>
        <p:spPr>
          <a:xfrm rot="4553285">
            <a:off x="6198353" y="2424271"/>
            <a:ext cx="111463" cy="187024"/>
          </a:xfrm>
          <a:custGeom>
            <a:avLst/>
            <a:gdLst/>
            <a:ahLst/>
            <a:cxnLst/>
            <a:rect l="l" t="t" r="r" b="b"/>
            <a:pathLst>
              <a:path w="9339" h="15670" extrusionOk="0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7" name="Google Shape;1087;p56"/>
          <p:cNvSpPr/>
          <p:nvPr/>
        </p:nvSpPr>
        <p:spPr>
          <a:xfrm>
            <a:off x="6249272" y="3351697"/>
            <a:ext cx="273047" cy="193583"/>
          </a:xfrm>
          <a:custGeom>
            <a:avLst/>
            <a:gdLst/>
            <a:ahLst/>
            <a:cxnLst/>
            <a:rect l="l" t="t" r="r" b="b"/>
            <a:pathLst>
              <a:path w="16586" h="11759" extrusionOk="0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8" name="Google Shape;1088;p56"/>
          <p:cNvSpPr/>
          <p:nvPr/>
        </p:nvSpPr>
        <p:spPr>
          <a:xfrm>
            <a:off x="6307588" y="2482510"/>
            <a:ext cx="329546" cy="169547"/>
          </a:xfrm>
          <a:custGeom>
            <a:avLst/>
            <a:gdLst/>
            <a:ahLst/>
            <a:cxnLst/>
            <a:rect l="l" t="t" r="r" b="b"/>
            <a:pathLst>
              <a:path w="20018" h="10299" extrusionOk="0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9" name="Google Shape;1089;p56"/>
          <p:cNvSpPr/>
          <p:nvPr/>
        </p:nvSpPr>
        <p:spPr>
          <a:xfrm rot="-5400000">
            <a:off x="5984168" y="2783203"/>
            <a:ext cx="330287" cy="251794"/>
          </a:xfrm>
          <a:custGeom>
            <a:avLst/>
            <a:gdLst/>
            <a:ahLst/>
            <a:cxnLst/>
            <a:rect l="l" t="t" r="r" b="b"/>
            <a:pathLst>
              <a:path w="20063" h="15295" extrusionOk="0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0" name="Google Shape;1090;p56"/>
          <p:cNvSpPr/>
          <p:nvPr/>
        </p:nvSpPr>
        <p:spPr>
          <a:xfrm>
            <a:off x="6185003" y="3771954"/>
            <a:ext cx="378852" cy="132408"/>
          </a:xfrm>
          <a:custGeom>
            <a:avLst/>
            <a:gdLst/>
            <a:ahLst/>
            <a:cxnLst/>
            <a:rect l="l" t="t" r="r" b="b"/>
            <a:pathLst>
              <a:path w="23013" h="8043" extrusionOk="0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91" name="Google Shape;1091;p56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092" name="Google Shape;1092;p56"/>
            <p:cNvSpPr/>
            <p:nvPr/>
          </p:nvSpPr>
          <p:spPr>
            <a:xfrm>
              <a:off x="3803050" y="238125"/>
              <a:ext cx="13900" cy="212700"/>
            </a:xfrm>
            <a:custGeom>
              <a:avLst/>
              <a:gdLst/>
              <a:ahLst/>
              <a:cxnLst/>
              <a:rect l="l" t="t" r="r" b="b"/>
              <a:pathLst>
                <a:path w="556" h="8508" extrusionOk="0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56"/>
            <p:cNvSpPr/>
            <p:nvPr/>
          </p:nvSpPr>
          <p:spPr>
            <a:xfrm>
              <a:off x="3710575" y="238125"/>
              <a:ext cx="23150" cy="217325"/>
            </a:xfrm>
            <a:custGeom>
              <a:avLst/>
              <a:gdLst/>
              <a:ahLst/>
              <a:cxnLst/>
              <a:rect l="l" t="t" r="r" b="b"/>
              <a:pathLst>
                <a:path w="926" h="8693" extrusionOk="0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56"/>
            <p:cNvSpPr/>
            <p:nvPr/>
          </p:nvSpPr>
          <p:spPr>
            <a:xfrm>
              <a:off x="3622725" y="242725"/>
              <a:ext cx="27775" cy="217350"/>
            </a:xfrm>
            <a:custGeom>
              <a:avLst/>
              <a:gdLst/>
              <a:ahLst/>
              <a:cxnLst/>
              <a:rect l="l" t="t" r="r" b="b"/>
              <a:pathLst>
                <a:path w="1111" h="8694" extrusionOk="0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56"/>
            <p:cNvSpPr/>
            <p:nvPr/>
          </p:nvSpPr>
          <p:spPr>
            <a:xfrm>
              <a:off x="3530250" y="251975"/>
              <a:ext cx="37025" cy="212725"/>
            </a:xfrm>
            <a:custGeom>
              <a:avLst/>
              <a:gdLst/>
              <a:ahLst/>
              <a:cxnLst/>
              <a:rect l="l" t="t" r="r" b="b"/>
              <a:pathLst>
                <a:path w="1481" h="8509" extrusionOk="0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56"/>
            <p:cNvSpPr/>
            <p:nvPr/>
          </p:nvSpPr>
          <p:spPr>
            <a:xfrm>
              <a:off x="3437775" y="261225"/>
              <a:ext cx="41625" cy="212725"/>
            </a:xfrm>
            <a:custGeom>
              <a:avLst/>
              <a:gdLst/>
              <a:ahLst/>
              <a:cxnLst/>
              <a:rect l="l" t="t" r="r" b="b"/>
              <a:pathLst>
                <a:path w="1665" h="8509" extrusionOk="0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56"/>
            <p:cNvSpPr/>
            <p:nvPr/>
          </p:nvSpPr>
          <p:spPr>
            <a:xfrm>
              <a:off x="3349925" y="275100"/>
              <a:ext cx="50875" cy="217350"/>
            </a:xfrm>
            <a:custGeom>
              <a:avLst/>
              <a:gdLst/>
              <a:ahLst/>
              <a:cxnLst/>
              <a:rect l="l" t="t" r="r" b="b"/>
              <a:pathLst>
                <a:path w="2035" h="8694" extrusionOk="0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56"/>
            <p:cNvSpPr/>
            <p:nvPr/>
          </p:nvSpPr>
          <p:spPr>
            <a:xfrm>
              <a:off x="3257450" y="293600"/>
              <a:ext cx="60125" cy="212725"/>
            </a:xfrm>
            <a:custGeom>
              <a:avLst/>
              <a:gdLst/>
              <a:ahLst/>
              <a:cxnLst/>
              <a:rect l="l" t="t" r="r" b="b"/>
              <a:pathLst>
                <a:path w="2405" h="8509" extrusionOk="0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56"/>
            <p:cNvSpPr/>
            <p:nvPr/>
          </p:nvSpPr>
          <p:spPr>
            <a:xfrm>
              <a:off x="3169600" y="316725"/>
              <a:ext cx="64750" cy="208075"/>
            </a:xfrm>
            <a:custGeom>
              <a:avLst/>
              <a:gdLst/>
              <a:ahLst/>
              <a:cxnLst/>
              <a:rect l="l" t="t" r="r" b="b"/>
              <a:pathLst>
                <a:path w="2590" h="8323" extrusionOk="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56"/>
            <p:cNvSpPr/>
            <p:nvPr/>
          </p:nvSpPr>
          <p:spPr>
            <a:xfrm>
              <a:off x="3081750" y="339825"/>
              <a:ext cx="69375" cy="208100"/>
            </a:xfrm>
            <a:custGeom>
              <a:avLst/>
              <a:gdLst/>
              <a:ahLst/>
              <a:cxnLst/>
              <a:rect l="l" t="t" r="r" b="b"/>
              <a:pathLst>
                <a:path w="2775" h="8324" extrusionOk="0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56"/>
            <p:cNvSpPr/>
            <p:nvPr/>
          </p:nvSpPr>
          <p:spPr>
            <a:xfrm>
              <a:off x="2993900" y="362950"/>
              <a:ext cx="78625" cy="208100"/>
            </a:xfrm>
            <a:custGeom>
              <a:avLst/>
              <a:gdLst/>
              <a:ahLst/>
              <a:cxnLst/>
              <a:rect l="l" t="t" r="r" b="b"/>
              <a:pathLst>
                <a:path w="3145" h="8324" extrusionOk="0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56"/>
            <p:cNvSpPr/>
            <p:nvPr/>
          </p:nvSpPr>
          <p:spPr>
            <a:xfrm>
              <a:off x="2906025" y="395325"/>
              <a:ext cx="87900" cy="203475"/>
            </a:xfrm>
            <a:custGeom>
              <a:avLst/>
              <a:gdLst/>
              <a:ahLst/>
              <a:cxnLst/>
              <a:rect l="l" t="t" r="r" b="b"/>
              <a:pathLst>
                <a:path w="3516" h="8139" extrusionOk="0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56"/>
            <p:cNvSpPr/>
            <p:nvPr/>
          </p:nvSpPr>
          <p:spPr>
            <a:xfrm>
              <a:off x="2822800" y="427700"/>
              <a:ext cx="92500" cy="203450"/>
            </a:xfrm>
            <a:custGeom>
              <a:avLst/>
              <a:gdLst/>
              <a:ahLst/>
              <a:cxnLst/>
              <a:rect l="l" t="t" r="r" b="b"/>
              <a:pathLst>
                <a:path w="3700" h="8138" extrusionOk="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56"/>
            <p:cNvSpPr/>
            <p:nvPr/>
          </p:nvSpPr>
          <p:spPr>
            <a:xfrm>
              <a:off x="2739575" y="460050"/>
              <a:ext cx="97125" cy="203475"/>
            </a:xfrm>
            <a:custGeom>
              <a:avLst/>
              <a:gdLst/>
              <a:ahLst/>
              <a:cxnLst/>
              <a:rect l="l" t="t" r="r" b="b"/>
              <a:pathLst>
                <a:path w="3885" h="8139" extrusionOk="0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56"/>
            <p:cNvSpPr/>
            <p:nvPr/>
          </p:nvSpPr>
          <p:spPr>
            <a:xfrm>
              <a:off x="2656350" y="501675"/>
              <a:ext cx="106375" cy="198850"/>
            </a:xfrm>
            <a:custGeom>
              <a:avLst/>
              <a:gdLst/>
              <a:ahLst/>
              <a:cxnLst/>
              <a:rect l="l" t="t" r="r" b="b"/>
              <a:pathLst>
                <a:path w="4255" h="7954" extrusionOk="0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56"/>
            <p:cNvSpPr/>
            <p:nvPr/>
          </p:nvSpPr>
          <p:spPr>
            <a:xfrm>
              <a:off x="2573125" y="543275"/>
              <a:ext cx="115625" cy="194225"/>
            </a:xfrm>
            <a:custGeom>
              <a:avLst/>
              <a:gdLst/>
              <a:ahLst/>
              <a:cxnLst/>
              <a:rect l="l" t="t" r="r" b="b"/>
              <a:pathLst>
                <a:path w="4625" h="7769" extrusionOk="0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56"/>
            <p:cNvSpPr/>
            <p:nvPr/>
          </p:nvSpPr>
          <p:spPr>
            <a:xfrm>
              <a:off x="2494525" y="584900"/>
              <a:ext cx="120250" cy="194225"/>
            </a:xfrm>
            <a:custGeom>
              <a:avLst/>
              <a:gdLst/>
              <a:ahLst/>
              <a:cxnLst/>
              <a:rect l="l" t="t" r="r" b="b"/>
              <a:pathLst>
                <a:path w="4810" h="7769" extrusionOk="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56"/>
            <p:cNvSpPr/>
            <p:nvPr/>
          </p:nvSpPr>
          <p:spPr>
            <a:xfrm>
              <a:off x="2415925" y="631125"/>
              <a:ext cx="124850" cy="189600"/>
            </a:xfrm>
            <a:custGeom>
              <a:avLst/>
              <a:gdLst/>
              <a:ahLst/>
              <a:cxnLst/>
              <a:rect l="l" t="t" r="r" b="b"/>
              <a:pathLst>
                <a:path w="4994" h="7584" extrusionOk="0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56"/>
            <p:cNvSpPr/>
            <p:nvPr/>
          </p:nvSpPr>
          <p:spPr>
            <a:xfrm>
              <a:off x="2341925" y="682000"/>
              <a:ext cx="129500" cy="184975"/>
            </a:xfrm>
            <a:custGeom>
              <a:avLst/>
              <a:gdLst/>
              <a:ahLst/>
              <a:cxnLst/>
              <a:rect l="l" t="t" r="r" b="b"/>
              <a:pathLst>
                <a:path w="5180" h="7399" extrusionOk="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56"/>
            <p:cNvSpPr/>
            <p:nvPr/>
          </p:nvSpPr>
          <p:spPr>
            <a:xfrm>
              <a:off x="2263325" y="732850"/>
              <a:ext cx="138750" cy="180350"/>
            </a:xfrm>
            <a:custGeom>
              <a:avLst/>
              <a:gdLst/>
              <a:ahLst/>
              <a:cxnLst/>
              <a:rect l="l" t="t" r="r" b="b"/>
              <a:pathLst>
                <a:path w="5550" h="7214" extrusionOk="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56"/>
            <p:cNvSpPr/>
            <p:nvPr/>
          </p:nvSpPr>
          <p:spPr>
            <a:xfrm>
              <a:off x="2193975" y="788350"/>
              <a:ext cx="138750" cy="175725"/>
            </a:xfrm>
            <a:custGeom>
              <a:avLst/>
              <a:gdLst/>
              <a:ahLst/>
              <a:cxnLst/>
              <a:rect l="l" t="t" r="r" b="b"/>
              <a:pathLst>
                <a:path w="5550" h="7029" extrusionOk="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56"/>
            <p:cNvSpPr/>
            <p:nvPr/>
          </p:nvSpPr>
          <p:spPr>
            <a:xfrm>
              <a:off x="2120000" y="848450"/>
              <a:ext cx="147975" cy="171100"/>
            </a:xfrm>
            <a:custGeom>
              <a:avLst/>
              <a:gdLst/>
              <a:ahLst/>
              <a:cxnLst/>
              <a:rect l="l" t="t" r="r" b="b"/>
              <a:pathLst>
                <a:path w="5919" h="6844" extrusionOk="0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56"/>
            <p:cNvSpPr/>
            <p:nvPr/>
          </p:nvSpPr>
          <p:spPr>
            <a:xfrm>
              <a:off x="2050625" y="908550"/>
              <a:ext cx="152625" cy="166500"/>
            </a:xfrm>
            <a:custGeom>
              <a:avLst/>
              <a:gdLst/>
              <a:ahLst/>
              <a:cxnLst/>
              <a:rect l="l" t="t" r="r" b="b"/>
              <a:pathLst>
                <a:path w="6105" h="6660" extrusionOk="0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56"/>
            <p:cNvSpPr/>
            <p:nvPr/>
          </p:nvSpPr>
          <p:spPr>
            <a:xfrm>
              <a:off x="1985900" y="968675"/>
              <a:ext cx="157225" cy="161850"/>
            </a:xfrm>
            <a:custGeom>
              <a:avLst/>
              <a:gdLst/>
              <a:ahLst/>
              <a:cxnLst/>
              <a:rect l="l" t="t" r="r" b="b"/>
              <a:pathLst>
                <a:path w="6289" h="6474" extrusionOk="0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56"/>
            <p:cNvSpPr/>
            <p:nvPr/>
          </p:nvSpPr>
          <p:spPr>
            <a:xfrm>
              <a:off x="1921175" y="1033400"/>
              <a:ext cx="161850" cy="157225"/>
            </a:xfrm>
            <a:custGeom>
              <a:avLst/>
              <a:gdLst/>
              <a:ahLst/>
              <a:cxnLst/>
              <a:rect l="l" t="t" r="r" b="b"/>
              <a:pathLst>
                <a:path w="6474" h="6289" extrusionOk="0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56"/>
            <p:cNvSpPr/>
            <p:nvPr/>
          </p:nvSpPr>
          <p:spPr>
            <a:xfrm>
              <a:off x="1861050" y="1098125"/>
              <a:ext cx="166500" cy="157250"/>
            </a:xfrm>
            <a:custGeom>
              <a:avLst/>
              <a:gdLst/>
              <a:ahLst/>
              <a:cxnLst/>
              <a:rect l="l" t="t" r="r" b="b"/>
              <a:pathLst>
                <a:path w="6660" h="6290" extrusionOk="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56"/>
            <p:cNvSpPr/>
            <p:nvPr/>
          </p:nvSpPr>
          <p:spPr>
            <a:xfrm>
              <a:off x="1800950" y="1167500"/>
              <a:ext cx="171100" cy="147975"/>
            </a:xfrm>
            <a:custGeom>
              <a:avLst/>
              <a:gdLst/>
              <a:ahLst/>
              <a:cxnLst/>
              <a:rect l="l" t="t" r="r" b="b"/>
              <a:pathLst>
                <a:path w="6844" h="5919" extrusionOk="0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56"/>
            <p:cNvSpPr/>
            <p:nvPr/>
          </p:nvSpPr>
          <p:spPr>
            <a:xfrm>
              <a:off x="1740850" y="1241475"/>
              <a:ext cx="175725" cy="138750"/>
            </a:xfrm>
            <a:custGeom>
              <a:avLst/>
              <a:gdLst/>
              <a:ahLst/>
              <a:cxnLst/>
              <a:rect l="l" t="t" r="r" b="b"/>
              <a:pathLst>
                <a:path w="7029" h="5550" extrusionOk="0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56"/>
            <p:cNvSpPr/>
            <p:nvPr/>
          </p:nvSpPr>
          <p:spPr>
            <a:xfrm>
              <a:off x="1685350" y="1310825"/>
              <a:ext cx="184975" cy="138750"/>
            </a:xfrm>
            <a:custGeom>
              <a:avLst/>
              <a:gdLst/>
              <a:ahLst/>
              <a:cxnLst/>
              <a:rect l="l" t="t" r="r" b="b"/>
              <a:pathLst>
                <a:path w="7399" h="5550" extrusionOk="0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56"/>
            <p:cNvSpPr/>
            <p:nvPr/>
          </p:nvSpPr>
          <p:spPr>
            <a:xfrm>
              <a:off x="1634500" y="1389425"/>
              <a:ext cx="184975" cy="129500"/>
            </a:xfrm>
            <a:custGeom>
              <a:avLst/>
              <a:gdLst/>
              <a:ahLst/>
              <a:cxnLst/>
              <a:rect l="l" t="t" r="r" b="b"/>
              <a:pathLst>
                <a:path w="7399" h="5180" extrusionOk="0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56"/>
            <p:cNvSpPr/>
            <p:nvPr/>
          </p:nvSpPr>
          <p:spPr>
            <a:xfrm>
              <a:off x="1583625" y="1463425"/>
              <a:ext cx="189600" cy="124850"/>
            </a:xfrm>
            <a:custGeom>
              <a:avLst/>
              <a:gdLst/>
              <a:ahLst/>
              <a:cxnLst/>
              <a:rect l="l" t="t" r="r" b="b"/>
              <a:pathLst>
                <a:path w="7584" h="4994" extrusionOk="0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56"/>
            <p:cNvSpPr/>
            <p:nvPr/>
          </p:nvSpPr>
          <p:spPr>
            <a:xfrm>
              <a:off x="1537400" y="1542025"/>
              <a:ext cx="194225" cy="120250"/>
            </a:xfrm>
            <a:custGeom>
              <a:avLst/>
              <a:gdLst/>
              <a:ahLst/>
              <a:cxnLst/>
              <a:rect l="l" t="t" r="r" b="b"/>
              <a:pathLst>
                <a:path w="7769" h="4810" extrusionOk="0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56"/>
            <p:cNvSpPr/>
            <p:nvPr/>
          </p:nvSpPr>
          <p:spPr>
            <a:xfrm>
              <a:off x="1495775" y="1620625"/>
              <a:ext cx="194225" cy="115625"/>
            </a:xfrm>
            <a:custGeom>
              <a:avLst/>
              <a:gdLst/>
              <a:ahLst/>
              <a:cxnLst/>
              <a:rect l="l" t="t" r="r" b="b"/>
              <a:pathLst>
                <a:path w="7769" h="4625" extrusionOk="0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56"/>
            <p:cNvSpPr/>
            <p:nvPr/>
          </p:nvSpPr>
          <p:spPr>
            <a:xfrm>
              <a:off x="1454175" y="1703850"/>
              <a:ext cx="198850" cy="106375"/>
            </a:xfrm>
            <a:custGeom>
              <a:avLst/>
              <a:gdLst/>
              <a:ahLst/>
              <a:cxnLst/>
              <a:rect l="l" t="t" r="r" b="b"/>
              <a:pathLst>
                <a:path w="7954" h="4255" extrusionOk="0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56"/>
            <p:cNvSpPr/>
            <p:nvPr/>
          </p:nvSpPr>
          <p:spPr>
            <a:xfrm>
              <a:off x="1412550" y="1787075"/>
              <a:ext cx="203475" cy="97125"/>
            </a:xfrm>
            <a:custGeom>
              <a:avLst/>
              <a:gdLst/>
              <a:ahLst/>
              <a:cxnLst/>
              <a:rect l="l" t="t" r="r" b="b"/>
              <a:pathLst>
                <a:path w="8139" h="3885" extrusionOk="0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56"/>
            <p:cNvSpPr/>
            <p:nvPr/>
          </p:nvSpPr>
          <p:spPr>
            <a:xfrm>
              <a:off x="1380200" y="1870300"/>
              <a:ext cx="203450" cy="92500"/>
            </a:xfrm>
            <a:custGeom>
              <a:avLst/>
              <a:gdLst/>
              <a:ahLst/>
              <a:cxnLst/>
              <a:rect l="l" t="t" r="r" b="b"/>
              <a:pathLst>
                <a:path w="8138" h="3700" extrusionOk="0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56"/>
            <p:cNvSpPr/>
            <p:nvPr/>
          </p:nvSpPr>
          <p:spPr>
            <a:xfrm>
              <a:off x="1347825" y="1958150"/>
              <a:ext cx="203475" cy="83275"/>
            </a:xfrm>
            <a:custGeom>
              <a:avLst/>
              <a:gdLst/>
              <a:ahLst/>
              <a:cxnLst/>
              <a:rect l="l" t="t" r="r" b="b"/>
              <a:pathLst>
                <a:path w="8139" h="3331" extrusionOk="0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56"/>
            <p:cNvSpPr/>
            <p:nvPr/>
          </p:nvSpPr>
          <p:spPr>
            <a:xfrm>
              <a:off x="1315450" y="2041400"/>
              <a:ext cx="208100" cy="78625"/>
            </a:xfrm>
            <a:custGeom>
              <a:avLst/>
              <a:gdLst/>
              <a:ahLst/>
              <a:cxnLst/>
              <a:rect l="l" t="t" r="r" b="b"/>
              <a:pathLst>
                <a:path w="8324" h="3145" extrusionOk="0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56"/>
            <p:cNvSpPr/>
            <p:nvPr/>
          </p:nvSpPr>
          <p:spPr>
            <a:xfrm>
              <a:off x="1292325" y="2129250"/>
              <a:ext cx="208100" cy="69375"/>
            </a:xfrm>
            <a:custGeom>
              <a:avLst/>
              <a:gdLst/>
              <a:ahLst/>
              <a:cxnLst/>
              <a:rect l="l" t="t" r="r" b="b"/>
              <a:pathLst>
                <a:path w="8324" h="2775" extrusionOk="0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56"/>
            <p:cNvSpPr/>
            <p:nvPr/>
          </p:nvSpPr>
          <p:spPr>
            <a:xfrm>
              <a:off x="1264600" y="2217100"/>
              <a:ext cx="212700" cy="64750"/>
            </a:xfrm>
            <a:custGeom>
              <a:avLst/>
              <a:gdLst/>
              <a:ahLst/>
              <a:cxnLst/>
              <a:rect l="l" t="t" r="r" b="b"/>
              <a:pathLst>
                <a:path w="8508" h="2590" extrusionOk="0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56"/>
            <p:cNvSpPr/>
            <p:nvPr/>
          </p:nvSpPr>
          <p:spPr>
            <a:xfrm>
              <a:off x="1246100" y="2304950"/>
              <a:ext cx="212725" cy="60125"/>
            </a:xfrm>
            <a:custGeom>
              <a:avLst/>
              <a:gdLst/>
              <a:ahLst/>
              <a:cxnLst/>
              <a:rect l="l" t="t" r="r" b="b"/>
              <a:pathLst>
                <a:path w="8509" h="2405" extrusionOk="0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56"/>
            <p:cNvSpPr/>
            <p:nvPr/>
          </p:nvSpPr>
          <p:spPr>
            <a:xfrm>
              <a:off x="1227600" y="2397425"/>
              <a:ext cx="217350" cy="50875"/>
            </a:xfrm>
            <a:custGeom>
              <a:avLst/>
              <a:gdLst/>
              <a:ahLst/>
              <a:cxnLst/>
              <a:rect l="l" t="t" r="r" b="b"/>
              <a:pathLst>
                <a:path w="8694" h="2035" extrusionOk="0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56"/>
            <p:cNvSpPr/>
            <p:nvPr/>
          </p:nvSpPr>
          <p:spPr>
            <a:xfrm>
              <a:off x="1213725" y="2485275"/>
              <a:ext cx="217350" cy="41625"/>
            </a:xfrm>
            <a:custGeom>
              <a:avLst/>
              <a:gdLst/>
              <a:ahLst/>
              <a:cxnLst/>
              <a:rect l="l" t="t" r="r" b="b"/>
              <a:pathLst>
                <a:path w="8694" h="1665" extrusionOk="0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56"/>
            <p:cNvSpPr/>
            <p:nvPr/>
          </p:nvSpPr>
          <p:spPr>
            <a:xfrm>
              <a:off x="1204475" y="2577750"/>
              <a:ext cx="212725" cy="37025"/>
            </a:xfrm>
            <a:custGeom>
              <a:avLst/>
              <a:gdLst/>
              <a:ahLst/>
              <a:cxnLst/>
              <a:rect l="l" t="t" r="r" b="b"/>
              <a:pathLst>
                <a:path w="8509" h="1481" extrusionOk="0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56"/>
            <p:cNvSpPr/>
            <p:nvPr/>
          </p:nvSpPr>
          <p:spPr>
            <a:xfrm>
              <a:off x="1195225" y="2670225"/>
              <a:ext cx="217350" cy="27775"/>
            </a:xfrm>
            <a:custGeom>
              <a:avLst/>
              <a:gdLst/>
              <a:ahLst/>
              <a:cxnLst/>
              <a:rect l="l" t="t" r="r" b="b"/>
              <a:pathLst>
                <a:path w="8694" h="1111" extrusionOk="0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56"/>
            <p:cNvSpPr/>
            <p:nvPr/>
          </p:nvSpPr>
          <p:spPr>
            <a:xfrm>
              <a:off x="1190625" y="2758075"/>
              <a:ext cx="217325" cy="23150"/>
            </a:xfrm>
            <a:custGeom>
              <a:avLst/>
              <a:gdLst/>
              <a:ahLst/>
              <a:cxnLst/>
              <a:rect l="l" t="t" r="r" b="b"/>
              <a:pathLst>
                <a:path w="8693" h="926" extrusionOk="0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56"/>
            <p:cNvSpPr/>
            <p:nvPr/>
          </p:nvSpPr>
          <p:spPr>
            <a:xfrm>
              <a:off x="1190625" y="2850550"/>
              <a:ext cx="212700" cy="13900"/>
            </a:xfrm>
            <a:custGeom>
              <a:avLst/>
              <a:gdLst/>
              <a:ahLst/>
              <a:cxnLst/>
              <a:rect l="l" t="t" r="r" b="b"/>
              <a:pathLst>
                <a:path w="8508" h="556" extrusionOk="0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56"/>
            <p:cNvSpPr/>
            <p:nvPr/>
          </p:nvSpPr>
          <p:spPr>
            <a:xfrm>
              <a:off x="1190625" y="2933775"/>
              <a:ext cx="217325" cy="23150"/>
            </a:xfrm>
            <a:custGeom>
              <a:avLst/>
              <a:gdLst/>
              <a:ahLst/>
              <a:cxnLst/>
              <a:rect l="l" t="t" r="r" b="b"/>
              <a:pathLst>
                <a:path w="8693" h="926" extrusionOk="0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56"/>
            <p:cNvSpPr/>
            <p:nvPr/>
          </p:nvSpPr>
          <p:spPr>
            <a:xfrm>
              <a:off x="1195225" y="3017000"/>
              <a:ext cx="217350" cy="27775"/>
            </a:xfrm>
            <a:custGeom>
              <a:avLst/>
              <a:gdLst/>
              <a:ahLst/>
              <a:cxnLst/>
              <a:rect l="l" t="t" r="r" b="b"/>
              <a:pathLst>
                <a:path w="8694" h="1111" extrusionOk="0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56"/>
            <p:cNvSpPr/>
            <p:nvPr/>
          </p:nvSpPr>
          <p:spPr>
            <a:xfrm>
              <a:off x="1204475" y="3104850"/>
              <a:ext cx="212725" cy="32400"/>
            </a:xfrm>
            <a:custGeom>
              <a:avLst/>
              <a:gdLst/>
              <a:ahLst/>
              <a:cxnLst/>
              <a:rect l="l" t="t" r="r" b="b"/>
              <a:pathLst>
                <a:path w="8509" h="1296" extrusionOk="0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56"/>
            <p:cNvSpPr/>
            <p:nvPr/>
          </p:nvSpPr>
          <p:spPr>
            <a:xfrm>
              <a:off x="1213725" y="3188100"/>
              <a:ext cx="217350" cy="41625"/>
            </a:xfrm>
            <a:custGeom>
              <a:avLst/>
              <a:gdLst/>
              <a:ahLst/>
              <a:cxnLst/>
              <a:rect l="l" t="t" r="r" b="b"/>
              <a:pathLst>
                <a:path w="8694" h="1665" extrusionOk="0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56"/>
            <p:cNvSpPr/>
            <p:nvPr/>
          </p:nvSpPr>
          <p:spPr>
            <a:xfrm>
              <a:off x="1227600" y="3271325"/>
              <a:ext cx="217350" cy="46250"/>
            </a:xfrm>
            <a:custGeom>
              <a:avLst/>
              <a:gdLst/>
              <a:ahLst/>
              <a:cxnLst/>
              <a:rect l="l" t="t" r="r" b="b"/>
              <a:pathLst>
                <a:path w="8694" h="1850" extrusionOk="0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56"/>
            <p:cNvSpPr/>
            <p:nvPr/>
          </p:nvSpPr>
          <p:spPr>
            <a:xfrm>
              <a:off x="1246100" y="3349925"/>
              <a:ext cx="212725" cy="60125"/>
            </a:xfrm>
            <a:custGeom>
              <a:avLst/>
              <a:gdLst/>
              <a:ahLst/>
              <a:cxnLst/>
              <a:rect l="l" t="t" r="r" b="b"/>
              <a:pathLst>
                <a:path w="8509" h="2405" extrusionOk="0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56"/>
            <p:cNvSpPr/>
            <p:nvPr/>
          </p:nvSpPr>
          <p:spPr>
            <a:xfrm>
              <a:off x="1269225" y="3433150"/>
              <a:ext cx="208075" cy="64750"/>
            </a:xfrm>
            <a:custGeom>
              <a:avLst/>
              <a:gdLst/>
              <a:ahLst/>
              <a:cxnLst/>
              <a:rect l="l" t="t" r="r" b="b"/>
              <a:pathLst>
                <a:path w="8323" h="2590" extrusionOk="0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56"/>
            <p:cNvSpPr/>
            <p:nvPr/>
          </p:nvSpPr>
          <p:spPr>
            <a:xfrm>
              <a:off x="1292325" y="3516375"/>
              <a:ext cx="208100" cy="69375"/>
            </a:xfrm>
            <a:custGeom>
              <a:avLst/>
              <a:gdLst/>
              <a:ahLst/>
              <a:cxnLst/>
              <a:rect l="l" t="t" r="r" b="b"/>
              <a:pathLst>
                <a:path w="8324" h="2775" extrusionOk="0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56"/>
            <p:cNvSpPr/>
            <p:nvPr/>
          </p:nvSpPr>
          <p:spPr>
            <a:xfrm>
              <a:off x="1315450" y="3594975"/>
              <a:ext cx="208100" cy="78625"/>
            </a:xfrm>
            <a:custGeom>
              <a:avLst/>
              <a:gdLst/>
              <a:ahLst/>
              <a:cxnLst/>
              <a:rect l="l" t="t" r="r" b="b"/>
              <a:pathLst>
                <a:path w="8324" h="3145" extrusionOk="0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56"/>
            <p:cNvSpPr/>
            <p:nvPr/>
          </p:nvSpPr>
          <p:spPr>
            <a:xfrm>
              <a:off x="1347825" y="3673575"/>
              <a:ext cx="203475" cy="87900"/>
            </a:xfrm>
            <a:custGeom>
              <a:avLst/>
              <a:gdLst/>
              <a:ahLst/>
              <a:cxnLst/>
              <a:rect l="l" t="t" r="r" b="b"/>
              <a:pathLst>
                <a:path w="8139" h="3516" extrusionOk="0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56"/>
            <p:cNvSpPr/>
            <p:nvPr/>
          </p:nvSpPr>
          <p:spPr>
            <a:xfrm>
              <a:off x="1380200" y="3752200"/>
              <a:ext cx="203450" cy="92500"/>
            </a:xfrm>
            <a:custGeom>
              <a:avLst/>
              <a:gdLst/>
              <a:ahLst/>
              <a:cxnLst/>
              <a:rect l="l" t="t" r="r" b="b"/>
              <a:pathLst>
                <a:path w="8138" h="3700" extrusionOk="0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56"/>
            <p:cNvSpPr/>
            <p:nvPr/>
          </p:nvSpPr>
          <p:spPr>
            <a:xfrm>
              <a:off x="1412550" y="3830800"/>
              <a:ext cx="203475" cy="97125"/>
            </a:xfrm>
            <a:custGeom>
              <a:avLst/>
              <a:gdLst/>
              <a:ahLst/>
              <a:cxnLst/>
              <a:rect l="l" t="t" r="r" b="b"/>
              <a:pathLst>
                <a:path w="8139" h="3885" extrusionOk="0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56"/>
            <p:cNvSpPr/>
            <p:nvPr/>
          </p:nvSpPr>
          <p:spPr>
            <a:xfrm>
              <a:off x="1454175" y="3904775"/>
              <a:ext cx="198850" cy="106375"/>
            </a:xfrm>
            <a:custGeom>
              <a:avLst/>
              <a:gdLst/>
              <a:ahLst/>
              <a:cxnLst/>
              <a:rect l="l" t="t" r="r" b="b"/>
              <a:pathLst>
                <a:path w="7954" h="4255" extrusionOk="0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56"/>
            <p:cNvSpPr/>
            <p:nvPr/>
          </p:nvSpPr>
          <p:spPr>
            <a:xfrm>
              <a:off x="1495775" y="3983375"/>
              <a:ext cx="194225" cy="111000"/>
            </a:xfrm>
            <a:custGeom>
              <a:avLst/>
              <a:gdLst/>
              <a:ahLst/>
              <a:cxnLst/>
              <a:rect l="l" t="t" r="r" b="b"/>
              <a:pathLst>
                <a:path w="7769" h="4440" extrusionOk="0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56"/>
            <p:cNvSpPr/>
            <p:nvPr/>
          </p:nvSpPr>
          <p:spPr>
            <a:xfrm>
              <a:off x="1537400" y="4052725"/>
              <a:ext cx="194225" cy="120250"/>
            </a:xfrm>
            <a:custGeom>
              <a:avLst/>
              <a:gdLst/>
              <a:ahLst/>
              <a:cxnLst/>
              <a:rect l="l" t="t" r="r" b="b"/>
              <a:pathLst>
                <a:path w="7769" h="4810" extrusionOk="0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56"/>
            <p:cNvSpPr/>
            <p:nvPr/>
          </p:nvSpPr>
          <p:spPr>
            <a:xfrm>
              <a:off x="1583625" y="4126725"/>
              <a:ext cx="189600" cy="124850"/>
            </a:xfrm>
            <a:custGeom>
              <a:avLst/>
              <a:gdLst/>
              <a:ahLst/>
              <a:cxnLst/>
              <a:rect l="l" t="t" r="r" b="b"/>
              <a:pathLst>
                <a:path w="7584" h="4994" extrusionOk="0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56"/>
            <p:cNvSpPr/>
            <p:nvPr/>
          </p:nvSpPr>
          <p:spPr>
            <a:xfrm>
              <a:off x="1634500" y="4196075"/>
              <a:ext cx="184975" cy="134125"/>
            </a:xfrm>
            <a:custGeom>
              <a:avLst/>
              <a:gdLst/>
              <a:ahLst/>
              <a:cxnLst/>
              <a:rect l="l" t="t" r="r" b="b"/>
              <a:pathLst>
                <a:path w="7399" h="5365" extrusionOk="0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56"/>
            <p:cNvSpPr/>
            <p:nvPr/>
          </p:nvSpPr>
          <p:spPr>
            <a:xfrm>
              <a:off x="1685350" y="4265425"/>
              <a:ext cx="180350" cy="138750"/>
            </a:xfrm>
            <a:custGeom>
              <a:avLst/>
              <a:gdLst/>
              <a:ahLst/>
              <a:cxnLst/>
              <a:rect l="l" t="t" r="r" b="b"/>
              <a:pathLst>
                <a:path w="7214" h="5550" extrusionOk="0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56"/>
            <p:cNvSpPr/>
            <p:nvPr/>
          </p:nvSpPr>
          <p:spPr>
            <a:xfrm>
              <a:off x="1740850" y="4334775"/>
              <a:ext cx="175725" cy="138750"/>
            </a:xfrm>
            <a:custGeom>
              <a:avLst/>
              <a:gdLst/>
              <a:ahLst/>
              <a:cxnLst/>
              <a:rect l="l" t="t" r="r" b="b"/>
              <a:pathLst>
                <a:path w="7029" h="5550" extrusionOk="0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56"/>
            <p:cNvSpPr/>
            <p:nvPr/>
          </p:nvSpPr>
          <p:spPr>
            <a:xfrm>
              <a:off x="1800950" y="4399525"/>
              <a:ext cx="171100" cy="147975"/>
            </a:xfrm>
            <a:custGeom>
              <a:avLst/>
              <a:gdLst/>
              <a:ahLst/>
              <a:cxnLst/>
              <a:rect l="l" t="t" r="r" b="b"/>
              <a:pathLst>
                <a:path w="6844" h="5919" extrusionOk="0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56"/>
            <p:cNvSpPr/>
            <p:nvPr/>
          </p:nvSpPr>
          <p:spPr>
            <a:xfrm>
              <a:off x="1861050" y="4464250"/>
              <a:ext cx="166500" cy="152625"/>
            </a:xfrm>
            <a:custGeom>
              <a:avLst/>
              <a:gdLst/>
              <a:ahLst/>
              <a:cxnLst/>
              <a:rect l="l" t="t" r="r" b="b"/>
              <a:pathLst>
                <a:path w="6660" h="6105" extrusionOk="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56"/>
            <p:cNvSpPr/>
            <p:nvPr/>
          </p:nvSpPr>
          <p:spPr>
            <a:xfrm>
              <a:off x="1921175" y="4524375"/>
              <a:ext cx="161850" cy="157225"/>
            </a:xfrm>
            <a:custGeom>
              <a:avLst/>
              <a:gdLst/>
              <a:ahLst/>
              <a:cxnLst/>
              <a:rect l="l" t="t" r="r" b="b"/>
              <a:pathLst>
                <a:path w="6474" h="6289" extrusionOk="0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56"/>
            <p:cNvSpPr/>
            <p:nvPr/>
          </p:nvSpPr>
          <p:spPr>
            <a:xfrm>
              <a:off x="1985900" y="4584475"/>
              <a:ext cx="157225" cy="161850"/>
            </a:xfrm>
            <a:custGeom>
              <a:avLst/>
              <a:gdLst/>
              <a:ahLst/>
              <a:cxnLst/>
              <a:rect l="l" t="t" r="r" b="b"/>
              <a:pathLst>
                <a:path w="6289" h="6474" extrusionOk="0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56"/>
            <p:cNvSpPr/>
            <p:nvPr/>
          </p:nvSpPr>
          <p:spPr>
            <a:xfrm>
              <a:off x="2050625" y="4639950"/>
              <a:ext cx="152625" cy="166500"/>
            </a:xfrm>
            <a:custGeom>
              <a:avLst/>
              <a:gdLst/>
              <a:ahLst/>
              <a:cxnLst/>
              <a:rect l="l" t="t" r="r" b="b"/>
              <a:pathLst>
                <a:path w="6105" h="6660" extrusionOk="0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56"/>
            <p:cNvSpPr/>
            <p:nvPr/>
          </p:nvSpPr>
          <p:spPr>
            <a:xfrm>
              <a:off x="2120000" y="4695450"/>
              <a:ext cx="147975" cy="171100"/>
            </a:xfrm>
            <a:custGeom>
              <a:avLst/>
              <a:gdLst/>
              <a:ahLst/>
              <a:cxnLst/>
              <a:rect l="l" t="t" r="r" b="b"/>
              <a:pathLst>
                <a:path w="5919" h="6844" extrusionOk="0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56"/>
            <p:cNvSpPr/>
            <p:nvPr/>
          </p:nvSpPr>
          <p:spPr>
            <a:xfrm>
              <a:off x="2193975" y="4750925"/>
              <a:ext cx="138750" cy="175725"/>
            </a:xfrm>
            <a:custGeom>
              <a:avLst/>
              <a:gdLst/>
              <a:ahLst/>
              <a:cxnLst/>
              <a:rect l="l" t="t" r="r" b="b"/>
              <a:pathLst>
                <a:path w="5550" h="7029" extrusionOk="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56"/>
            <p:cNvSpPr/>
            <p:nvPr/>
          </p:nvSpPr>
          <p:spPr>
            <a:xfrm>
              <a:off x="2263325" y="4801800"/>
              <a:ext cx="138750" cy="180350"/>
            </a:xfrm>
            <a:custGeom>
              <a:avLst/>
              <a:gdLst/>
              <a:ahLst/>
              <a:cxnLst/>
              <a:rect l="l" t="t" r="r" b="b"/>
              <a:pathLst>
                <a:path w="5550" h="7214" extrusionOk="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56"/>
            <p:cNvSpPr/>
            <p:nvPr/>
          </p:nvSpPr>
          <p:spPr>
            <a:xfrm>
              <a:off x="2341925" y="4848025"/>
              <a:ext cx="129500" cy="184975"/>
            </a:xfrm>
            <a:custGeom>
              <a:avLst/>
              <a:gdLst/>
              <a:ahLst/>
              <a:cxnLst/>
              <a:rect l="l" t="t" r="r" b="b"/>
              <a:pathLst>
                <a:path w="5180" h="7399" extrusionOk="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56"/>
            <p:cNvSpPr/>
            <p:nvPr/>
          </p:nvSpPr>
          <p:spPr>
            <a:xfrm>
              <a:off x="2415925" y="4894275"/>
              <a:ext cx="124850" cy="189600"/>
            </a:xfrm>
            <a:custGeom>
              <a:avLst/>
              <a:gdLst/>
              <a:ahLst/>
              <a:cxnLst/>
              <a:rect l="l" t="t" r="r" b="b"/>
              <a:pathLst>
                <a:path w="4994" h="7584" extrusionOk="0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56"/>
            <p:cNvSpPr/>
            <p:nvPr/>
          </p:nvSpPr>
          <p:spPr>
            <a:xfrm>
              <a:off x="2494525" y="4935875"/>
              <a:ext cx="120250" cy="194225"/>
            </a:xfrm>
            <a:custGeom>
              <a:avLst/>
              <a:gdLst/>
              <a:ahLst/>
              <a:cxnLst/>
              <a:rect l="l" t="t" r="r" b="b"/>
              <a:pathLst>
                <a:path w="4810" h="7769" extrusionOk="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56"/>
            <p:cNvSpPr/>
            <p:nvPr/>
          </p:nvSpPr>
          <p:spPr>
            <a:xfrm>
              <a:off x="2573125" y="4977500"/>
              <a:ext cx="115625" cy="194225"/>
            </a:xfrm>
            <a:custGeom>
              <a:avLst/>
              <a:gdLst/>
              <a:ahLst/>
              <a:cxnLst/>
              <a:rect l="l" t="t" r="r" b="b"/>
              <a:pathLst>
                <a:path w="4625" h="7769" extrusionOk="0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56"/>
            <p:cNvSpPr/>
            <p:nvPr/>
          </p:nvSpPr>
          <p:spPr>
            <a:xfrm>
              <a:off x="2656350" y="5014475"/>
              <a:ext cx="106375" cy="198850"/>
            </a:xfrm>
            <a:custGeom>
              <a:avLst/>
              <a:gdLst/>
              <a:ahLst/>
              <a:cxnLst/>
              <a:rect l="l" t="t" r="r" b="b"/>
              <a:pathLst>
                <a:path w="4255" h="7954" extrusionOk="0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56"/>
            <p:cNvSpPr/>
            <p:nvPr/>
          </p:nvSpPr>
          <p:spPr>
            <a:xfrm>
              <a:off x="2739575" y="5051475"/>
              <a:ext cx="97125" cy="203475"/>
            </a:xfrm>
            <a:custGeom>
              <a:avLst/>
              <a:gdLst/>
              <a:ahLst/>
              <a:cxnLst/>
              <a:rect l="l" t="t" r="r" b="b"/>
              <a:pathLst>
                <a:path w="3885" h="8139" extrusionOk="0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56"/>
            <p:cNvSpPr/>
            <p:nvPr/>
          </p:nvSpPr>
          <p:spPr>
            <a:xfrm>
              <a:off x="2822800" y="5083850"/>
              <a:ext cx="92500" cy="203450"/>
            </a:xfrm>
            <a:custGeom>
              <a:avLst/>
              <a:gdLst/>
              <a:ahLst/>
              <a:cxnLst/>
              <a:rect l="l" t="t" r="r" b="b"/>
              <a:pathLst>
                <a:path w="3700" h="8138" extrusionOk="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56"/>
            <p:cNvSpPr/>
            <p:nvPr/>
          </p:nvSpPr>
          <p:spPr>
            <a:xfrm>
              <a:off x="2910650" y="5116200"/>
              <a:ext cx="83275" cy="203475"/>
            </a:xfrm>
            <a:custGeom>
              <a:avLst/>
              <a:gdLst/>
              <a:ahLst/>
              <a:cxnLst/>
              <a:rect l="l" t="t" r="r" b="b"/>
              <a:pathLst>
                <a:path w="3331" h="8139" extrusionOk="0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56"/>
            <p:cNvSpPr/>
            <p:nvPr/>
          </p:nvSpPr>
          <p:spPr>
            <a:xfrm>
              <a:off x="2993900" y="5143950"/>
              <a:ext cx="78625" cy="208100"/>
            </a:xfrm>
            <a:custGeom>
              <a:avLst/>
              <a:gdLst/>
              <a:ahLst/>
              <a:cxnLst/>
              <a:rect l="l" t="t" r="r" b="b"/>
              <a:pathLst>
                <a:path w="3145" h="8324" extrusionOk="0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56"/>
            <p:cNvSpPr/>
            <p:nvPr/>
          </p:nvSpPr>
          <p:spPr>
            <a:xfrm>
              <a:off x="3081750" y="5167075"/>
              <a:ext cx="69375" cy="208100"/>
            </a:xfrm>
            <a:custGeom>
              <a:avLst/>
              <a:gdLst/>
              <a:ahLst/>
              <a:cxnLst/>
              <a:rect l="l" t="t" r="r" b="b"/>
              <a:pathLst>
                <a:path w="2775" h="8324" extrusionOk="0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56"/>
            <p:cNvSpPr/>
            <p:nvPr/>
          </p:nvSpPr>
          <p:spPr>
            <a:xfrm>
              <a:off x="3169600" y="5190200"/>
              <a:ext cx="64750" cy="212700"/>
            </a:xfrm>
            <a:custGeom>
              <a:avLst/>
              <a:gdLst/>
              <a:ahLst/>
              <a:cxnLst/>
              <a:rect l="l" t="t" r="r" b="b"/>
              <a:pathLst>
                <a:path w="2590" h="8508" extrusionOk="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56"/>
            <p:cNvSpPr/>
            <p:nvPr/>
          </p:nvSpPr>
          <p:spPr>
            <a:xfrm>
              <a:off x="3257450" y="5208675"/>
              <a:ext cx="60125" cy="212725"/>
            </a:xfrm>
            <a:custGeom>
              <a:avLst/>
              <a:gdLst/>
              <a:ahLst/>
              <a:cxnLst/>
              <a:rect l="l" t="t" r="r" b="b"/>
              <a:pathLst>
                <a:path w="2405" h="8509" extrusionOk="0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56"/>
            <p:cNvSpPr/>
            <p:nvPr/>
          </p:nvSpPr>
          <p:spPr>
            <a:xfrm>
              <a:off x="3349925" y="5222550"/>
              <a:ext cx="50875" cy="212725"/>
            </a:xfrm>
            <a:custGeom>
              <a:avLst/>
              <a:gdLst/>
              <a:ahLst/>
              <a:cxnLst/>
              <a:rect l="l" t="t" r="r" b="b"/>
              <a:pathLst>
                <a:path w="2035" h="8509" extrusionOk="0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56"/>
            <p:cNvSpPr/>
            <p:nvPr/>
          </p:nvSpPr>
          <p:spPr>
            <a:xfrm>
              <a:off x="3437775" y="5236425"/>
              <a:ext cx="41625" cy="217350"/>
            </a:xfrm>
            <a:custGeom>
              <a:avLst/>
              <a:gdLst/>
              <a:ahLst/>
              <a:cxnLst/>
              <a:rect l="l" t="t" r="r" b="b"/>
              <a:pathLst>
                <a:path w="1665" h="8694" extrusionOk="0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56"/>
            <p:cNvSpPr/>
            <p:nvPr/>
          </p:nvSpPr>
          <p:spPr>
            <a:xfrm>
              <a:off x="3530250" y="5250300"/>
              <a:ext cx="37025" cy="212725"/>
            </a:xfrm>
            <a:custGeom>
              <a:avLst/>
              <a:gdLst/>
              <a:ahLst/>
              <a:cxnLst/>
              <a:rect l="l" t="t" r="r" b="b"/>
              <a:pathLst>
                <a:path w="1481" h="8509" extrusionOk="0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56"/>
            <p:cNvSpPr/>
            <p:nvPr/>
          </p:nvSpPr>
          <p:spPr>
            <a:xfrm>
              <a:off x="3622725" y="5254925"/>
              <a:ext cx="27775" cy="217350"/>
            </a:xfrm>
            <a:custGeom>
              <a:avLst/>
              <a:gdLst/>
              <a:ahLst/>
              <a:cxnLst/>
              <a:rect l="l" t="t" r="r" b="b"/>
              <a:pathLst>
                <a:path w="1111" h="8694" extrusionOk="0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56"/>
            <p:cNvSpPr/>
            <p:nvPr/>
          </p:nvSpPr>
          <p:spPr>
            <a:xfrm>
              <a:off x="3710575" y="5259550"/>
              <a:ext cx="23150" cy="217325"/>
            </a:xfrm>
            <a:custGeom>
              <a:avLst/>
              <a:gdLst/>
              <a:ahLst/>
              <a:cxnLst/>
              <a:rect l="l" t="t" r="r" b="b"/>
              <a:pathLst>
                <a:path w="926" h="8693" extrusionOk="0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56"/>
            <p:cNvSpPr/>
            <p:nvPr/>
          </p:nvSpPr>
          <p:spPr>
            <a:xfrm>
              <a:off x="3803050" y="5264175"/>
              <a:ext cx="13900" cy="212700"/>
            </a:xfrm>
            <a:custGeom>
              <a:avLst/>
              <a:gdLst/>
              <a:ahLst/>
              <a:cxnLst/>
              <a:rect l="l" t="t" r="r" b="b"/>
              <a:pathLst>
                <a:path w="556" h="8508" extrusionOk="0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56"/>
            <p:cNvSpPr/>
            <p:nvPr/>
          </p:nvSpPr>
          <p:spPr>
            <a:xfrm>
              <a:off x="3886275" y="5259550"/>
              <a:ext cx="23150" cy="217325"/>
            </a:xfrm>
            <a:custGeom>
              <a:avLst/>
              <a:gdLst/>
              <a:ahLst/>
              <a:cxnLst/>
              <a:rect l="l" t="t" r="r" b="b"/>
              <a:pathLst>
                <a:path w="926" h="8693" extrusionOk="0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56"/>
            <p:cNvSpPr/>
            <p:nvPr/>
          </p:nvSpPr>
          <p:spPr>
            <a:xfrm>
              <a:off x="3969500" y="5254925"/>
              <a:ext cx="27775" cy="217350"/>
            </a:xfrm>
            <a:custGeom>
              <a:avLst/>
              <a:gdLst/>
              <a:ahLst/>
              <a:cxnLst/>
              <a:rect l="l" t="t" r="r" b="b"/>
              <a:pathLst>
                <a:path w="1111" h="8694" extrusionOk="0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56"/>
            <p:cNvSpPr/>
            <p:nvPr/>
          </p:nvSpPr>
          <p:spPr>
            <a:xfrm>
              <a:off x="4057350" y="5250300"/>
              <a:ext cx="32400" cy="212725"/>
            </a:xfrm>
            <a:custGeom>
              <a:avLst/>
              <a:gdLst/>
              <a:ahLst/>
              <a:cxnLst/>
              <a:rect l="l" t="t" r="r" b="b"/>
              <a:pathLst>
                <a:path w="1296" h="8509" extrusionOk="0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56"/>
            <p:cNvSpPr/>
            <p:nvPr/>
          </p:nvSpPr>
          <p:spPr>
            <a:xfrm>
              <a:off x="4140600" y="5236425"/>
              <a:ext cx="41625" cy="217350"/>
            </a:xfrm>
            <a:custGeom>
              <a:avLst/>
              <a:gdLst/>
              <a:ahLst/>
              <a:cxnLst/>
              <a:rect l="l" t="t" r="r" b="b"/>
              <a:pathLst>
                <a:path w="1665" h="8694" extrusionOk="0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56"/>
            <p:cNvSpPr/>
            <p:nvPr/>
          </p:nvSpPr>
          <p:spPr>
            <a:xfrm>
              <a:off x="4223825" y="5227175"/>
              <a:ext cx="46250" cy="212725"/>
            </a:xfrm>
            <a:custGeom>
              <a:avLst/>
              <a:gdLst/>
              <a:ahLst/>
              <a:cxnLst/>
              <a:rect l="l" t="t" r="r" b="b"/>
              <a:pathLst>
                <a:path w="1850" h="8509" extrusionOk="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56"/>
            <p:cNvSpPr/>
            <p:nvPr/>
          </p:nvSpPr>
          <p:spPr>
            <a:xfrm>
              <a:off x="4302425" y="5208675"/>
              <a:ext cx="60125" cy="212725"/>
            </a:xfrm>
            <a:custGeom>
              <a:avLst/>
              <a:gdLst/>
              <a:ahLst/>
              <a:cxnLst/>
              <a:rect l="l" t="t" r="r" b="b"/>
              <a:pathLst>
                <a:path w="2405" h="8509" extrusionOk="0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56"/>
            <p:cNvSpPr/>
            <p:nvPr/>
          </p:nvSpPr>
          <p:spPr>
            <a:xfrm>
              <a:off x="4385650" y="5190200"/>
              <a:ext cx="64750" cy="212700"/>
            </a:xfrm>
            <a:custGeom>
              <a:avLst/>
              <a:gdLst/>
              <a:ahLst/>
              <a:cxnLst/>
              <a:rect l="l" t="t" r="r" b="b"/>
              <a:pathLst>
                <a:path w="2590" h="8508" extrusionOk="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56"/>
            <p:cNvSpPr/>
            <p:nvPr/>
          </p:nvSpPr>
          <p:spPr>
            <a:xfrm>
              <a:off x="4468875" y="5167075"/>
              <a:ext cx="69375" cy="208100"/>
            </a:xfrm>
            <a:custGeom>
              <a:avLst/>
              <a:gdLst/>
              <a:ahLst/>
              <a:cxnLst/>
              <a:rect l="l" t="t" r="r" b="b"/>
              <a:pathLst>
                <a:path w="2775" h="8324" extrusionOk="0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56"/>
            <p:cNvSpPr/>
            <p:nvPr/>
          </p:nvSpPr>
          <p:spPr>
            <a:xfrm>
              <a:off x="4547475" y="5143950"/>
              <a:ext cx="78625" cy="208100"/>
            </a:xfrm>
            <a:custGeom>
              <a:avLst/>
              <a:gdLst/>
              <a:ahLst/>
              <a:cxnLst/>
              <a:rect l="l" t="t" r="r" b="b"/>
              <a:pathLst>
                <a:path w="3145" h="8324" extrusionOk="0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56"/>
            <p:cNvSpPr/>
            <p:nvPr/>
          </p:nvSpPr>
          <p:spPr>
            <a:xfrm>
              <a:off x="4626075" y="5116200"/>
              <a:ext cx="87900" cy="203475"/>
            </a:xfrm>
            <a:custGeom>
              <a:avLst/>
              <a:gdLst/>
              <a:ahLst/>
              <a:cxnLst/>
              <a:rect l="l" t="t" r="r" b="b"/>
              <a:pathLst>
                <a:path w="3516" h="8139" extrusionOk="0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56"/>
            <p:cNvSpPr/>
            <p:nvPr/>
          </p:nvSpPr>
          <p:spPr>
            <a:xfrm>
              <a:off x="4704700" y="5083850"/>
              <a:ext cx="92500" cy="203450"/>
            </a:xfrm>
            <a:custGeom>
              <a:avLst/>
              <a:gdLst/>
              <a:ahLst/>
              <a:cxnLst/>
              <a:rect l="l" t="t" r="r" b="b"/>
              <a:pathLst>
                <a:path w="3700" h="8138" extrusionOk="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56"/>
            <p:cNvSpPr/>
            <p:nvPr/>
          </p:nvSpPr>
          <p:spPr>
            <a:xfrm>
              <a:off x="4783300" y="5051475"/>
              <a:ext cx="97125" cy="203475"/>
            </a:xfrm>
            <a:custGeom>
              <a:avLst/>
              <a:gdLst/>
              <a:ahLst/>
              <a:cxnLst/>
              <a:rect l="l" t="t" r="r" b="b"/>
              <a:pathLst>
                <a:path w="3885" h="8139" extrusionOk="0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56"/>
            <p:cNvSpPr/>
            <p:nvPr/>
          </p:nvSpPr>
          <p:spPr>
            <a:xfrm>
              <a:off x="4857275" y="5014475"/>
              <a:ext cx="106375" cy="198850"/>
            </a:xfrm>
            <a:custGeom>
              <a:avLst/>
              <a:gdLst/>
              <a:ahLst/>
              <a:cxnLst/>
              <a:rect l="l" t="t" r="r" b="b"/>
              <a:pathLst>
                <a:path w="4255" h="7954" extrusionOk="0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56"/>
            <p:cNvSpPr/>
            <p:nvPr/>
          </p:nvSpPr>
          <p:spPr>
            <a:xfrm>
              <a:off x="4931250" y="4977500"/>
              <a:ext cx="115625" cy="194225"/>
            </a:xfrm>
            <a:custGeom>
              <a:avLst/>
              <a:gdLst/>
              <a:ahLst/>
              <a:cxnLst/>
              <a:rect l="l" t="t" r="r" b="b"/>
              <a:pathLst>
                <a:path w="4625" h="7769" extrusionOk="0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56"/>
            <p:cNvSpPr/>
            <p:nvPr/>
          </p:nvSpPr>
          <p:spPr>
            <a:xfrm>
              <a:off x="5005225" y="4935875"/>
              <a:ext cx="120250" cy="194225"/>
            </a:xfrm>
            <a:custGeom>
              <a:avLst/>
              <a:gdLst/>
              <a:ahLst/>
              <a:cxnLst/>
              <a:rect l="l" t="t" r="r" b="b"/>
              <a:pathLst>
                <a:path w="4810" h="7769" extrusionOk="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56"/>
            <p:cNvSpPr/>
            <p:nvPr/>
          </p:nvSpPr>
          <p:spPr>
            <a:xfrm>
              <a:off x="5079225" y="4894275"/>
              <a:ext cx="124850" cy="189600"/>
            </a:xfrm>
            <a:custGeom>
              <a:avLst/>
              <a:gdLst/>
              <a:ahLst/>
              <a:cxnLst/>
              <a:rect l="l" t="t" r="r" b="b"/>
              <a:pathLst>
                <a:path w="4994" h="7584" extrusionOk="0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56"/>
            <p:cNvSpPr/>
            <p:nvPr/>
          </p:nvSpPr>
          <p:spPr>
            <a:xfrm>
              <a:off x="5148575" y="4848025"/>
              <a:ext cx="129500" cy="184975"/>
            </a:xfrm>
            <a:custGeom>
              <a:avLst/>
              <a:gdLst/>
              <a:ahLst/>
              <a:cxnLst/>
              <a:rect l="l" t="t" r="r" b="b"/>
              <a:pathLst>
                <a:path w="5180" h="7399" extrusionOk="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56"/>
            <p:cNvSpPr/>
            <p:nvPr/>
          </p:nvSpPr>
          <p:spPr>
            <a:xfrm>
              <a:off x="5217925" y="4797175"/>
              <a:ext cx="138750" cy="180350"/>
            </a:xfrm>
            <a:custGeom>
              <a:avLst/>
              <a:gdLst/>
              <a:ahLst/>
              <a:cxnLst/>
              <a:rect l="l" t="t" r="r" b="b"/>
              <a:pathLst>
                <a:path w="5550" h="7214" extrusionOk="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56"/>
            <p:cNvSpPr/>
            <p:nvPr/>
          </p:nvSpPr>
          <p:spPr>
            <a:xfrm>
              <a:off x="5287275" y="4750925"/>
              <a:ext cx="138750" cy="175725"/>
            </a:xfrm>
            <a:custGeom>
              <a:avLst/>
              <a:gdLst/>
              <a:ahLst/>
              <a:cxnLst/>
              <a:rect l="l" t="t" r="r" b="b"/>
              <a:pathLst>
                <a:path w="5550" h="7029" extrusionOk="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56"/>
            <p:cNvSpPr/>
            <p:nvPr/>
          </p:nvSpPr>
          <p:spPr>
            <a:xfrm>
              <a:off x="5352025" y="4695450"/>
              <a:ext cx="147975" cy="171100"/>
            </a:xfrm>
            <a:custGeom>
              <a:avLst/>
              <a:gdLst/>
              <a:ahLst/>
              <a:cxnLst/>
              <a:rect l="l" t="t" r="r" b="b"/>
              <a:pathLst>
                <a:path w="5919" h="6844" extrusionOk="0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56"/>
            <p:cNvSpPr/>
            <p:nvPr/>
          </p:nvSpPr>
          <p:spPr>
            <a:xfrm>
              <a:off x="5416750" y="4639950"/>
              <a:ext cx="152625" cy="166500"/>
            </a:xfrm>
            <a:custGeom>
              <a:avLst/>
              <a:gdLst/>
              <a:ahLst/>
              <a:cxnLst/>
              <a:rect l="l" t="t" r="r" b="b"/>
              <a:pathLst>
                <a:path w="6105" h="6660" extrusionOk="0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56"/>
            <p:cNvSpPr/>
            <p:nvPr/>
          </p:nvSpPr>
          <p:spPr>
            <a:xfrm>
              <a:off x="5476875" y="4584475"/>
              <a:ext cx="157225" cy="161850"/>
            </a:xfrm>
            <a:custGeom>
              <a:avLst/>
              <a:gdLst/>
              <a:ahLst/>
              <a:cxnLst/>
              <a:rect l="l" t="t" r="r" b="b"/>
              <a:pathLst>
                <a:path w="6289" h="6474" extrusionOk="0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56"/>
            <p:cNvSpPr/>
            <p:nvPr/>
          </p:nvSpPr>
          <p:spPr>
            <a:xfrm>
              <a:off x="5536975" y="4524375"/>
              <a:ext cx="161850" cy="157225"/>
            </a:xfrm>
            <a:custGeom>
              <a:avLst/>
              <a:gdLst/>
              <a:ahLst/>
              <a:cxnLst/>
              <a:rect l="l" t="t" r="r" b="b"/>
              <a:pathLst>
                <a:path w="6474" h="6289" extrusionOk="0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56"/>
            <p:cNvSpPr/>
            <p:nvPr/>
          </p:nvSpPr>
          <p:spPr>
            <a:xfrm>
              <a:off x="5592450" y="4464250"/>
              <a:ext cx="166500" cy="152625"/>
            </a:xfrm>
            <a:custGeom>
              <a:avLst/>
              <a:gdLst/>
              <a:ahLst/>
              <a:cxnLst/>
              <a:rect l="l" t="t" r="r" b="b"/>
              <a:pathLst>
                <a:path w="6660" h="6105" extrusionOk="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56"/>
            <p:cNvSpPr/>
            <p:nvPr/>
          </p:nvSpPr>
          <p:spPr>
            <a:xfrm>
              <a:off x="5647950" y="4399525"/>
              <a:ext cx="171100" cy="147975"/>
            </a:xfrm>
            <a:custGeom>
              <a:avLst/>
              <a:gdLst/>
              <a:ahLst/>
              <a:cxnLst/>
              <a:rect l="l" t="t" r="r" b="b"/>
              <a:pathLst>
                <a:path w="6844" h="5919" extrusionOk="0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56"/>
            <p:cNvSpPr/>
            <p:nvPr/>
          </p:nvSpPr>
          <p:spPr>
            <a:xfrm>
              <a:off x="5703425" y="4334775"/>
              <a:ext cx="175725" cy="138750"/>
            </a:xfrm>
            <a:custGeom>
              <a:avLst/>
              <a:gdLst/>
              <a:ahLst/>
              <a:cxnLst/>
              <a:rect l="l" t="t" r="r" b="b"/>
              <a:pathLst>
                <a:path w="7029" h="5550" extrusionOk="0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56"/>
            <p:cNvSpPr/>
            <p:nvPr/>
          </p:nvSpPr>
          <p:spPr>
            <a:xfrm>
              <a:off x="5754300" y="4265425"/>
              <a:ext cx="180350" cy="138750"/>
            </a:xfrm>
            <a:custGeom>
              <a:avLst/>
              <a:gdLst/>
              <a:ahLst/>
              <a:cxnLst/>
              <a:rect l="l" t="t" r="r" b="b"/>
              <a:pathLst>
                <a:path w="7214" h="5550" extrusionOk="0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56"/>
            <p:cNvSpPr/>
            <p:nvPr/>
          </p:nvSpPr>
          <p:spPr>
            <a:xfrm>
              <a:off x="5800525" y="4196075"/>
              <a:ext cx="184975" cy="129500"/>
            </a:xfrm>
            <a:custGeom>
              <a:avLst/>
              <a:gdLst/>
              <a:ahLst/>
              <a:cxnLst/>
              <a:rect l="l" t="t" r="r" b="b"/>
              <a:pathLst>
                <a:path w="7399" h="5180" extrusionOk="0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56"/>
            <p:cNvSpPr/>
            <p:nvPr/>
          </p:nvSpPr>
          <p:spPr>
            <a:xfrm>
              <a:off x="5846775" y="4126725"/>
              <a:ext cx="189600" cy="124850"/>
            </a:xfrm>
            <a:custGeom>
              <a:avLst/>
              <a:gdLst/>
              <a:ahLst/>
              <a:cxnLst/>
              <a:rect l="l" t="t" r="r" b="b"/>
              <a:pathLst>
                <a:path w="7584" h="4994" extrusionOk="0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56"/>
            <p:cNvSpPr/>
            <p:nvPr/>
          </p:nvSpPr>
          <p:spPr>
            <a:xfrm>
              <a:off x="5888375" y="4052725"/>
              <a:ext cx="194225" cy="120250"/>
            </a:xfrm>
            <a:custGeom>
              <a:avLst/>
              <a:gdLst/>
              <a:ahLst/>
              <a:cxnLst/>
              <a:rect l="l" t="t" r="r" b="b"/>
              <a:pathLst>
                <a:path w="7769" h="4810" extrusionOk="0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56"/>
            <p:cNvSpPr/>
            <p:nvPr/>
          </p:nvSpPr>
          <p:spPr>
            <a:xfrm>
              <a:off x="5930000" y="3983375"/>
              <a:ext cx="194225" cy="111000"/>
            </a:xfrm>
            <a:custGeom>
              <a:avLst/>
              <a:gdLst/>
              <a:ahLst/>
              <a:cxnLst/>
              <a:rect l="l" t="t" r="r" b="b"/>
              <a:pathLst>
                <a:path w="7769" h="4440" extrusionOk="0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56"/>
            <p:cNvSpPr/>
            <p:nvPr/>
          </p:nvSpPr>
          <p:spPr>
            <a:xfrm>
              <a:off x="5966975" y="3904775"/>
              <a:ext cx="198850" cy="106375"/>
            </a:xfrm>
            <a:custGeom>
              <a:avLst/>
              <a:gdLst/>
              <a:ahLst/>
              <a:cxnLst/>
              <a:rect l="l" t="t" r="r" b="b"/>
              <a:pathLst>
                <a:path w="7954" h="4255" extrusionOk="0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56"/>
            <p:cNvSpPr/>
            <p:nvPr/>
          </p:nvSpPr>
          <p:spPr>
            <a:xfrm>
              <a:off x="6003975" y="3830800"/>
              <a:ext cx="203475" cy="97125"/>
            </a:xfrm>
            <a:custGeom>
              <a:avLst/>
              <a:gdLst/>
              <a:ahLst/>
              <a:cxnLst/>
              <a:rect l="l" t="t" r="r" b="b"/>
              <a:pathLst>
                <a:path w="8139" h="3885" extrusionOk="0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56"/>
            <p:cNvSpPr/>
            <p:nvPr/>
          </p:nvSpPr>
          <p:spPr>
            <a:xfrm>
              <a:off x="6027100" y="3724450"/>
              <a:ext cx="203475" cy="92500"/>
            </a:xfrm>
            <a:custGeom>
              <a:avLst/>
              <a:gdLst/>
              <a:ahLst/>
              <a:cxnLst/>
              <a:rect l="l" t="t" r="r" b="b"/>
              <a:pathLst>
                <a:path w="8139" h="3700" extrusionOk="0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56"/>
            <p:cNvSpPr/>
            <p:nvPr/>
          </p:nvSpPr>
          <p:spPr>
            <a:xfrm>
              <a:off x="6068700" y="3673575"/>
              <a:ext cx="203475" cy="87900"/>
            </a:xfrm>
            <a:custGeom>
              <a:avLst/>
              <a:gdLst/>
              <a:ahLst/>
              <a:cxnLst/>
              <a:rect l="l" t="t" r="r" b="b"/>
              <a:pathLst>
                <a:path w="8139" h="3516" extrusionOk="0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56"/>
            <p:cNvSpPr/>
            <p:nvPr/>
          </p:nvSpPr>
          <p:spPr>
            <a:xfrm>
              <a:off x="6096450" y="3594975"/>
              <a:ext cx="208100" cy="78625"/>
            </a:xfrm>
            <a:custGeom>
              <a:avLst/>
              <a:gdLst/>
              <a:ahLst/>
              <a:cxnLst/>
              <a:rect l="l" t="t" r="r" b="b"/>
              <a:pathLst>
                <a:path w="8324" h="3145" extrusionOk="0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56"/>
            <p:cNvSpPr/>
            <p:nvPr/>
          </p:nvSpPr>
          <p:spPr>
            <a:xfrm>
              <a:off x="6119575" y="3516375"/>
              <a:ext cx="208100" cy="69375"/>
            </a:xfrm>
            <a:custGeom>
              <a:avLst/>
              <a:gdLst/>
              <a:ahLst/>
              <a:cxnLst/>
              <a:rect l="l" t="t" r="r" b="b"/>
              <a:pathLst>
                <a:path w="8324" h="2775" extrusionOk="0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56"/>
            <p:cNvSpPr/>
            <p:nvPr/>
          </p:nvSpPr>
          <p:spPr>
            <a:xfrm>
              <a:off x="6142700" y="3433150"/>
              <a:ext cx="208075" cy="64750"/>
            </a:xfrm>
            <a:custGeom>
              <a:avLst/>
              <a:gdLst/>
              <a:ahLst/>
              <a:cxnLst/>
              <a:rect l="l" t="t" r="r" b="b"/>
              <a:pathLst>
                <a:path w="8323" h="2590" extrusionOk="0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56"/>
            <p:cNvSpPr/>
            <p:nvPr/>
          </p:nvSpPr>
          <p:spPr>
            <a:xfrm>
              <a:off x="6161175" y="3349925"/>
              <a:ext cx="212725" cy="60125"/>
            </a:xfrm>
            <a:custGeom>
              <a:avLst/>
              <a:gdLst/>
              <a:ahLst/>
              <a:cxnLst/>
              <a:rect l="l" t="t" r="r" b="b"/>
              <a:pathLst>
                <a:path w="8509" h="2405" extrusionOk="0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56"/>
            <p:cNvSpPr/>
            <p:nvPr/>
          </p:nvSpPr>
          <p:spPr>
            <a:xfrm>
              <a:off x="6179675" y="3271325"/>
              <a:ext cx="212725" cy="46250"/>
            </a:xfrm>
            <a:custGeom>
              <a:avLst/>
              <a:gdLst/>
              <a:ahLst/>
              <a:cxnLst/>
              <a:rect l="l" t="t" r="r" b="b"/>
              <a:pathLst>
                <a:path w="8509" h="1850" extrusionOk="0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56"/>
            <p:cNvSpPr/>
            <p:nvPr/>
          </p:nvSpPr>
          <p:spPr>
            <a:xfrm>
              <a:off x="6188925" y="3188100"/>
              <a:ext cx="217350" cy="41625"/>
            </a:xfrm>
            <a:custGeom>
              <a:avLst/>
              <a:gdLst/>
              <a:ahLst/>
              <a:cxnLst/>
              <a:rect l="l" t="t" r="r" b="b"/>
              <a:pathLst>
                <a:path w="8694" h="1665" extrusionOk="0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56"/>
            <p:cNvSpPr/>
            <p:nvPr/>
          </p:nvSpPr>
          <p:spPr>
            <a:xfrm>
              <a:off x="6202800" y="3104850"/>
              <a:ext cx="212725" cy="32400"/>
            </a:xfrm>
            <a:custGeom>
              <a:avLst/>
              <a:gdLst/>
              <a:ahLst/>
              <a:cxnLst/>
              <a:rect l="l" t="t" r="r" b="b"/>
              <a:pathLst>
                <a:path w="8509" h="1296" extrusionOk="0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56"/>
            <p:cNvSpPr/>
            <p:nvPr/>
          </p:nvSpPr>
          <p:spPr>
            <a:xfrm>
              <a:off x="6207425" y="3017000"/>
              <a:ext cx="217350" cy="27775"/>
            </a:xfrm>
            <a:custGeom>
              <a:avLst/>
              <a:gdLst/>
              <a:ahLst/>
              <a:cxnLst/>
              <a:rect l="l" t="t" r="r" b="b"/>
              <a:pathLst>
                <a:path w="8694" h="1111" extrusionOk="0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56"/>
            <p:cNvSpPr/>
            <p:nvPr/>
          </p:nvSpPr>
          <p:spPr>
            <a:xfrm>
              <a:off x="6212050" y="2933775"/>
              <a:ext cx="217325" cy="23150"/>
            </a:xfrm>
            <a:custGeom>
              <a:avLst/>
              <a:gdLst/>
              <a:ahLst/>
              <a:cxnLst/>
              <a:rect l="l" t="t" r="r" b="b"/>
              <a:pathLst>
                <a:path w="8693" h="926" extrusionOk="0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56"/>
            <p:cNvSpPr/>
            <p:nvPr/>
          </p:nvSpPr>
          <p:spPr>
            <a:xfrm>
              <a:off x="6216675" y="2850550"/>
              <a:ext cx="212700" cy="13900"/>
            </a:xfrm>
            <a:custGeom>
              <a:avLst/>
              <a:gdLst/>
              <a:ahLst/>
              <a:cxnLst/>
              <a:rect l="l" t="t" r="r" b="b"/>
              <a:pathLst>
                <a:path w="8508" h="556" extrusionOk="0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56"/>
            <p:cNvSpPr/>
            <p:nvPr/>
          </p:nvSpPr>
          <p:spPr>
            <a:xfrm>
              <a:off x="6225925" y="2734950"/>
              <a:ext cx="217325" cy="23150"/>
            </a:xfrm>
            <a:custGeom>
              <a:avLst/>
              <a:gdLst/>
              <a:ahLst/>
              <a:cxnLst/>
              <a:rect l="l" t="t" r="r" b="b"/>
              <a:pathLst>
                <a:path w="8693" h="926" extrusionOk="0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56"/>
            <p:cNvSpPr/>
            <p:nvPr/>
          </p:nvSpPr>
          <p:spPr>
            <a:xfrm>
              <a:off x="6207425" y="2670225"/>
              <a:ext cx="217350" cy="27775"/>
            </a:xfrm>
            <a:custGeom>
              <a:avLst/>
              <a:gdLst/>
              <a:ahLst/>
              <a:cxnLst/>
              <a:rect l="l" t="t" r="r" b="b"/>
              <a:pathLst>
                <a:path w="8694" h="1111" extrusionOk="0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56"/>
            <p:cNvSpPr/>
            <p:nvPr/>
          </p:nvSpPr>
          <p:spPr>
            <a:xfrm>
              <a:off x="6202800" y="2577750"/>
              <a:ext cx="212725" cy="37025"/>
            </a:xfrm>
            <a:custGeom>
              <a:avLst/>
              <a:gdLst/>
              <a:ahLst/>
              <a:cxnLst/>
              <a:rect l="l" t="t" r="r" b="b"/>
              <a:pathLst>
                <a:path w="8509" h="1481" extrusionOk="0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56"/>
            <p:cNvSpPr/>
            <p:nvPr/>
          </p:nvSpPr>
          <p:spPr>
            <a:xfrm>
              <a:off x="6188925" y="2485275"/>
              <a:ext cx="217350" cy="41625"/>
            </a:xfrm>
            <a:custGeom>
              <a:avLst/>
              <a:gdLst/>
              <a:ahLst/>
              <a:cxnLst/>
              <a:rect l="l" t="t" r="r" b="b"/>
              <a:pathLst>
                <a:path w="8694" h="1665" extrusionOk="0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56"/>
            <p:cNvSpPr/>
            <p:nvPr/>
          </p:nvSpPr>
          <p:spPr>
            <a:xfrm>
              <a:off x="6179675" y="2397425"/>
              <a:ext cx="212725" cy="50875"/>
            </a:xfrm>
            <a:custGeom>
              <a:avLst/>
              <a:gdLst/>
              <a:ahLst/>
              <a:cxnLst/>
              <a:rect l="l" t="t" r="r" b="b"/>
              <a:pathLst>
                <a:path w="8509" h="2035" extrusionOk="0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56"/>
            <p:cNvSpPr/>
            <p:nvPr/>
          </p:nvSpPr>
          <p:spPr>
            <a:xfrm>
              <a:off x="6161175" y="2304950"/>
              <a:ext cx="212725" cy="60125"/>
            </a:xfrm>
            <a:custGeom>
              <a:avLst/>
              <a:gdLst/>
              <a:ahLst/>
              <a:cxnLst/>
              <a:rect l="l" t="t" r="r" b="b"/>
              <a:pathLst>
                <a:path w="8509" h="2405" extrusionOk="0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56"/>
            <p:cNvSpPr/>
            <p:nvPr/>
          </p:nvSpPr>
          <p:spPr>
            <a:xfrm>
              <a:off x="6142700" y="2217100"/>
              <a:ext cx="208075" cy="64750"/>
            </a:xfrm>
            <a:custGeom>
              <a:avLst/>
              <a:gdLst/>
              <a:ahLst/>
              <a:cxnLst/>
              <a:rect l="l" t="t" r="r" b="b"/>
              <a:pathLst>
                <a:path w="8323" h="2590" extrusionOk="0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56"/>
            <p:cNvSpPr/>
            <p:nvPr/>
          </p:nvSpPr>
          <p:spPr>
            <a:xfrm>
              <a:off x="6119575" y="2129250"/>
              <a:ext cx="208100" cy="69375"/>
            </a:xfrm>
            <a:custGeom>
              <a:avLst/>
              <a:gdLst/>
              <a:ahLst/>
              <a:cxnLst/>
              <a:rect l="l" t="t" r="r" b="b"/>
              <a:pathLst>
                <a:path w="8324" h="2775" extrusionOk="0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56"/>
            <p:cNvSpPr/>
            <p:nvPr/>
          </p:nvSpPr>
          <p:spPr>
            <a:xfrm>
              <a:off x="6096450" y="2041400"/>
              <a:ext cx="208100" cy="78625"/>
            </a:xfrm>
            <a:custGeom>
              <a:avLst/>
              <a:gdLst/>
              <a:ahLst/>
              <a:cxnLst/>
              <a:rect l="l" t="t" r="r" b="b"/>
              <a:pathLst>
                <a:path w="8324" h="3145" extrusionOk="0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56"/>
            <p:cNvSpPr/>
            <p:nvPr/>
          </p:nvSpPr>
          <p:spPr>
            <a:xfrm>
              <a:off x="6068700" y="1958150"/>
              <a:ext cx="203475" cy="83275"/>
            </a:xfrm>
            <a:custGeom>
              <a:avLst/>
              <a:gdLst/>
              <a:ahLst/>
              <a:cxnLst/>
              <a:rect l="l" t="t" r="r" b="b"/>
              <a:pathLst>
                <a:path w="8139" h="3331" extrusionOk="0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56"/>
            <p:cNvSpPr/>
            <p:nvPr/>
          </p:nvSpPr>
          <p:spPr>
            <a:xfrm>
              <a:off x="6036350" y="1870300"/>
              <a:ext cx="203450" cy="92500"/>
            </a:xfrm>
            <a:custGeom>
              <a:avLst/>
              <a:gdLst/>
              <a:ahLst/>
              <a:cxnLst/>
              <a:rect l="l" t="t" r="r" b="b"/>
              <a:pathLst>
                <a:path w="8138" h="3700" extrusionOk="0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56"/>
            <p:cNvSpPr/>
            <p:nvPr/>
          </p:nvSpPr>
          <p:spPr>
            <a:xfrm>
              <a:off x="6003975" y="1787075"/>
              <a:ext cx="203475" cy="97125"/>
            </a:xfrm>
            <a:custGeom>
              <a:avLst/>
              <a:gdLst/>
              <a:ahLst/>
              <a:cxnLst/>
              <a:rect l="l" t="t" r="r" b="b"/>
              <a:pathLst>
                <a:path w="8139" h="3885" extrusionOk="0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56"/>
            <p:cNvSpPr/>
            <p:nvPr/>
          </p:nvSpPr>
          <p:spPr>
            <a:xfrm>
              <a:off x="5966975" y="1703850"/>
              <a:ext cx="198850" cy="106375"/>
            </a:xfrm>
            <a:custGeom>
              <a:avLst/>
              <a:gdLst/>
              <a:ahLst/>
              <a:cxnLst/>
              <a:rect l="l" t="t" r="r" b="b"/>
              <a:pathLst>
                <a:path w="7954" h="4255" extrusionOk="0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56"/>
            <p:cNvSpPr/>
            <p:nvPr/>
          </p:nvSpPr>
          <p:spPr>
            <a:xfrm>
              <a:off x="5930000" y="1620625"/>
              <a:ext cx="194225" cy="115625"/>
            </a:xfrm>
            <a:custGeom>
              <a:avLst/>
              <a:gdLst/>
              <a:ahLst/>
              <a:cxnLst/>
              <a:rect l="l" t="t" r="r" b="b"/>
              <a:pathLst>
                <a:path w="7769" h="4625" extrusionOk="0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56"/>
            <p:cNvSpPr/>
            <p:nvPr/>
          </p:nvSpPr>
          <p:spPr>
            <a:xfrm>
              <a:off x="5888375" y="1542025"/>
              <a:ext cx="194225" cy="120250"/>
            </a:xfrm>
            <a:custGeom>
              <a:avLst/>
              <a:gdLst/>
              <a:ahLst/>
              <a:cxnLst/>
              <a:rect l="l" t="t" r="r" b="b"/>
              <a:pathLst>
                <a:path w="7769" h="4810" extrusionOk="0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56"/>
            <p:cNvSpPr/>
            <p:nvPr/>
          </p:nvSpPr>
          <p:spPr>
            <a:xfrm>
              <a:off x="5856025" y="1458800"/>
              <a:ext cx="184975" cy="124850"/>
            </a:xfrm>
            <a:custGeom>
              <a:avLst/>
              <a:gdLst/>
              <a:ahLst/>
              <a:cxnLst/>
              <a:rect l="l" t="t" r="r" b="b"/>
              <a:pathLst>
                <a:path w="7399" h="4994" extrusionOk="0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56"/>
            <p:cNvSpPr/>
            <p:nvPr/>
          </p:nvSpPr>
          <p:spPr>
            <a:xfrm>
              <a:off x="5800525" y="1389425"/>
              <a:ext cx="184975" cy="129500"/>
            </a:xfrm>
            <a:custGeom>
              <a:avLst/>
              <a:gdLst/>
              <a:ahLst/>
              <a:cxnLst/>
              <a:rect l="l" t="t" r="r" b="b"/>
              <a:pathLst>
                <a:path w="7399" h="5180" extrusionOk="0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56"/>
            <p:cNvSpPr/>
            <p:nvPr/>
          </p:nvSpPr>
          <p:spPr>
            <a:xfrm>
              <a:off x="5754300" y="1310825"/>
              <a:ext cx="180350" cy="138750"/>
            </a:xfrm>
            <a:custGeom>
              <a:avLst/>
              <a:gdLst/>
              <a:ahLst/>
              <a:cxnLst/>
              <a:rect l="l" t="t" r="r" b="b"/>
              <a:pathLst>
                <a:path w="7214" h="5550" extrusionOk="0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56"/>
            <p:cNvSpPr/>
            <p:nvPr/>
          </p:nvSpPr>
          <p:spPr>
            <a:xfrm>
              <a:off x="5703425" y="1241475"/>
              <a:ext cx="175725" cy="138750"/>
            </a:xfrm>
            <a:custGeom>
              <a:avLst/>
              <a:gdLst/>
              <a:ahLst/>
              <a:cxnLst/>
              <a:rect l="l" t="t" r="r" b="b"/>
              <a:pathLst>
                <a:path w="7029" h="5550" extrusionOk="0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56"/>
            <p:cNvSpPr/>
            <p:nvPr/>
          </p:nvSpPr>
          <p:spPr>
            <a:xfrm>
              <a:off x="5647950" y="1167500"/>
              <a:ext cx="171100" cy="147975"/>
            </a:xfrm>
            <a:custGeom>
              <a:avLst/>
              <a:gdLst/>
              <a:ahLst/>
              <a:cxnLst/>
              <a:rect l="l" t="t" r="r" b="b"/>
              <a:pathLst>
                <a:path w="6844" h="5919" extrusionOk="0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56"/>
            <p:cNvSpPr/>
            <p:nvPr/>
          </p:nvSpPr>
          <p:spPr>
            <a:xfrm>
              <a:off x="5583200" y="1093525"/>
              <a:ext cx="166500" cy="152600"/>
            </a:xfrm>
            <a:custGeom>
              <a:avLst/>
              <a:gdLst/>
              <a:ahLst/>
              <a:cxnLst/>
              <a:rect l="l" t="t" r="r" b="b"/>
              <a:pathLst>
                <a:path w="6660" h="6104" extrusionOk="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56"/>
            <p:cNvSpPr/>
            <p:nvPr/>
          </p:nvSpPr>
          <p:spPr>
            <a:xfrm>
              <a:off x="5536975" y="1033400"/>
              <a:ext cx="161850" cy="157225"/>
            </a:xfrm>
            <a:custGeom>
              <a:avLst/>
              <a:gdLst/>
              <a:ahLst/>
              <a:cxnLst/>
              <a:rect l="l" t="t" r="r" b="b"/>
              <a:pathLst>
                <a:path w="6474" h="6289" extrusionOk="0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56"/>
            <p:cNvSpPr/>
            <p:nvPr/>
          </p:nvSpPr>
          <p:spPr>
            <a:xfrm>
              <a:off x="5476875" y="968675"/>
              <a:ext cx="157225" cy="161850"/>
            </a:xfrm>
            <a:custGeom>
              <a:avLst/>
              <a:gdLst/>
              <a:ahLst/>
              <a:cxnLst/>
              <a:rect l="l" t="t" r="r" b="b"/>
              <a:pathLst>
                <a:path w="6289" h="6474" extrusionOk="0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56"/>
            <p:cNvSpPr/>
            <p:nvPr/>
          </p:nvSpPr>
          <p:spPr>
            <a:xfrm>
              <a:off x="5416750" y="908550"/>
              <a:ext cx="152625" cy="166500"/>
            </a:xfrm>
            <a:custGeom>
              <a:avLst/>
              <a:gdLst/>
              <a:ahLst/>
              <a:cxnLst/>
              <a:rect l="l" t="t" r="r" b="b"/>
              <a:pathLst>
                <a:path w="6105" h="6660" extrusionOk="0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56"/>
            <p:cNvSpPr/>
            <p:nvPr/>
          </p:nvSpPr>
          <p:spPr>
            <a:xfrm>
              <a:off x="5352025" y="848450"/>
              <a:ext cx="147975" cy="171100"/>
            </a:xfrm>
            <a:custGeom>
              <a:avLst/>
              <a:gdLst/>
              <a:ahLst/>
              <a:cxnLst/>
              <a:rect l="l" t="t" r="r" b="b"/>
              <a:pathLst>
                <a:path w="5919" h="6844" extrusionOk="0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56"/>
            <p:cNvSpPr/>
            <p:nvPr/>
          </p:nvSpPr>
          <p:spPr>
            <a:xfrm>
              <a:off x="5287275" y="788350"/>
              <a:ext cx="138750" cy="175725"/>
            </a:xfrm>
            <a:custGeom>
              <a:avLst/>
              <a:gdLst/>
              <a:ahLst/>
              <a:cxnLst/>
              <a:rect l="l" t="t" r="r" b="b"/>
              <a:pathLst>
                <a:path w="5550" h="7029" extrusionOk="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56"/>
            <p:cNvSpPr/>
            <p:nvPr/>
          </p:nvSpPr>
          <p:spPr>
            <a:xfrm>
              <a:off x="5217925" y="732850"/>
              <a:ext cx="134125" cy="180350"/>
            </a:xfrm>
            <a:custGeom>
              <a:avLst/>
              <a:gdLst/>
              <a:ahLst/>
              <a:cxnLst/>
              <a:rect l="l" t="t" r="r" b="b"/>
              <a:pathLst>
                <a:path w="5365" h="7214" extrusionOk="0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56"/>
            <p:cNvSpPr/>
            <p:nvPr/>
          </p:nvSpPr>
          <p:spPr>
            <a:xfrm>
              <a:off x="5148575" y="682000"/>
              <a:ext cx="129500" cy="184975"/>
            </a:xfrm>
            <a:custGeom>
              <a:avLst/>
              <a:gdLst/>
              <a:ahLst/>
              <a:cxnLst/>
              <a:rect l="l" t="t" r="r" b="b"/>
              <a:pathLst>
                <a:path w="5180" h="7399" extrusionOk="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56"/>
            <p:cNvSpPr/>
            <p:nvPr/>
          </p:nvSpPr>
          <p:spPr>
            <a:xfrm>
              <a:off x="5079225" y="631125"/>
              <a:ext cx="124850" cy="189600"/>
            </a:xfrm>
            <a:custGeom>
              <a:avLst/>
              <a:gdLst/>
              <a:ahLst/>
              <a:cxnLst/>
              <a:rect l="l" t="t" r="r" b="b"/>
              <a:pathLst>
                <a:path w="4994" h="7584" extrusionOk="0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56"/>
            <p:cNvSpPr/>
            <p:nvPr/>
          </p:nvSpPr>
          <p:spPr>
            <a:xfrm>
              <a:off x="5005225" y="584900"/>
              <a:ext cx="120250" cy="194225"/>
            </a:xfrm>
            <a:custGeom>
              <a:avLst/>
              <a:gdLst/>
              <a:ahLst/>
              <a:cxnLst/>
              <a:rect l="l" t="t" r="r" b="b"/>
              <a:pathLst>
                <a:path w="4810" h="7769" extrusionOk="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56"/>
            <p:cNvSpPr/>
            <p:nvPr/>
          </p:nvSpPr>
          <p:spPr>
            <a:xfrm>
              <a:off x="4931250" y="543275"/>
              <a:ext cx="115625" cy="194225"/>
            </a:xfrm>
            <a:custGeom>
              <a:avLst/>
              <a:gdLst/>
              <a:ahLst/>
              <a:cxnLst/>
              <a:rect l="l" t="t" r="r" b="b"/>
              <a:pathLst>
                <a:path w="4625" h="7769" extrusionOk="0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56"/>
            <p:cNvSpPr/>
            <p:nvPr/>
          </p:nvSpPr>
          <p:spPr>
            <a:xfrm>
              <a:off x="4857275" y="501675"/>
              <a:ext cx="106375" cy="198850"/>
            </a:xfrm>
            <a:custGeom>
              <a:avLst/>
              <a:gdLst/>
              <a:ahLst/>
              <a:cxnLst/>
              <a:rect l="l" t="t" r="r" b="b"/>
              <a:pathLst>
                <a:path w="4255" h="7954" extrusionOk="0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56"/>
            <p:cNvSpPr/>
            <p:nvPr/>
          </p:nvSpPr>
          <p:spPr>
            <a:xfrm>
              <a:off x="4783300" y="460050"/>
              <a:ext cx="97125" cy="203475"/>
            </a:xfrm>
            <a:custGeom>
              <a:avLst/>
              <a:gdLst/>
              <a:ahLst/>
              <a:cxnLst/>
              <a:rect l="l" t="t" r="r" b="b"/>
              <a:pathLst>
                <a:path w="3885" h="8139" extrusionOk="0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56"/>
            <p:cNvSpPr/>
            <p:nvPr/>
          </p:nvSpPr>
          <p:spPr>
            <a:xfrm>
              <a:off x="4704700" y="427700"/>
              <a:ext cx="92500" cy="203450"/>
            </a:xfrm>
            <a:custGeom>
              <a:avLst/>
              <a:gdLst/>
              <a:ahLst/>
              <a:cxnLst/>
              <a:rect l="l" t="t" r="r" b="b"/>
              <a:pathLst>
                <a:path w="3700" h="8138" extrusionOk="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56"/>
            <p:cNvSpPr/>
            <p:nvPr/>
          </p:nvSpPr>
          <p:spPr>
            <a:xfrm>
              <a:off x="4626075" y="395325"/>
              <a:ext cx="87900" cy="203475"/>
            </a:xfrm>
            <a:custGeom>
              <a:avLst/>
              <a:gdLst/>
              <a:ahLst/>
              <a:cxnLst/>
              <a:rect l="l" t="t" r="r" b="b"/>
              <a:pathLst>
                <a:path w="3516" h="8139" extrusionOk="0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56"/>
            <p:cNvSpPr/>
            <p:nvPr/>
          </p:nvSpPr>
          <p:spPr>
            <a:xfrm>
              <a:off x="4547475" y="362950"/>
              <a:ext cx="78625" cy="208100"/>
            </a:xfrm>
            <a:custGeom>
              <a:avLst/>
              <a:gdLst/>
              <a:ahLst/>
              <a:cxnLst/>
              <a:rect l="l" t="t" r="r" b="b"/>
              <a:pathLst>
                <a:path w="3145" h="8324" extrusionOk="0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56"/>
            <p:cNvSpPr/>
            <p:nvPr/>
          </p:nvSpPr>
          <p:spPr>
            <a:xfrm>
              <a:off x="4468875" y="339825"/>
              <a:ext cx="69375" cy="208100"/>
            </a:xfrm>
            <a:custGeom>
              <a:avLst/>
              <a:gdLst/>
              <a:ahLst/>
              <a:cxnLst/>
              <a:rect l="l" t="t" r="r" b="b"/>
              <a:pathLst>
                <a:path w="2775" h="8324" extrusionOk="0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56"/>
            <p:cNvSpPr/>
            <p:nvPr/>
          </p:nvSpPr>
          <p:spPr>
            <a:xfrm>
              <a:off x="4385650" y="316725"/>
              <a:ext cx="64750" cy="208075"/>
            </a:xfrm>
            <a:custGeom>
              <a:avLst/>
              <a:gdLst/>
              <a:ahLst/>
              <a:cxnLst/>
              <a:rect l="l" t="t" r="r" b="b"/>
              <a:pathLst>
                <a:path w="2590" h="8323" extrusionOk="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56"/>
            <p:cNvSpPr/>
            <p:nvPr/>
          </p:nvSpPr>
          <p:spPr>
            <a:xfrm>
              <a:off x="4302425" y="293600"/>
              <a:ext cx="55500" cy="212725"/>
            </a:xfrm>
            <a:custGeom>
              <a:avLst/>
              <a:gdLst/>
              <a:ahLst/>
              <a:cxnLst/>
              <a:rect l="l" t="t" r="r" b="b"/>
              <a:pathLst>
                <a:path w="2220" h="8509" extrusionOk="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56"/>
            <p:cNvSpPr/>
            <p:nvPr/>
          </p:nvSpPr>
          <p:spPr>
            <a:xfrm>
              <a:off x="4223825" y="279725"/>
              <a:ext cx="46250" cy="212725"/>
            </a:xfrm>
            <a:custGeom>
              <a:avLst/>
              <a:gdLst/>
              <a:ahLst/>
              <a:cxnLst/>
              <a:rect l="l" t="t" r="r" b="b"/>
              <a:pathLst>
                <a:path w="1850" h="8509" extrusionOk="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56"/>
            <p:cNvSpPr/>
            <p:nvPr/>
          </p:nvSpPr>
          <p:spPr>
            <a:xfrm>
              <a:off x="4140600" y="261225"/>
              <a:ext cx="41625" cy="217350"/>
            </a:xfrm>
            <a:custGeom>
              <a:avLst/>
              <a:gdLst/>
              <a:ahLst/>
              <a:cxnLst/>
              <a:rect l="l" t="t" r="r" b="b"/>
              <a:pathLst>
                <a:path w="1665" h="8694" extrusionOk="0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56"/>
            <p:cNvSpPr/>
            <p:nvPr/>
          </p:nvSpPr>
          <p:spPr>
            <a:xfrm>
              <a:off x="4057350" y="251975"/>
              <a:ext cx="32400" cy="212725"/>
            </a:xfrm>
            <a:custGeom>
              <a:avLst/>
              <a:gdLst/>
              <a:ahLst/>
              <a:cxnLst/>
              <a:rect l="l" t="t" r="r" b="b"/>
              <a:pathLst>
                <a:path w="1296" h="8509" extrusionOk="0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56"/>
            <p:cNvSpPr/>
            <p:nvPr/>
          </p:nvSpPr>
          <p:spPr>
            <a:xfrm>
              <a:off x="3969500" y="242725"/>
              <a:ext cx="27775" cy="217350"/>
            </a:xfrm>
            <a:custGeom>
              <a:avLst/>
              <a:gdLst/>
              <a:ahLst/>
              <a:cxnLst/>
              <a:rect l="l" t="t" r="r" b="b"/>
              <a:pathLst>
                <a:path w="1111" h="8694" extrusionOk="0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56"/>
            <p:cNvSpPr/>
            <p:nvPr/>
          </p:nvSpPr>
          <p:spPr>
            <a:xfrm>
              <a:off x="3886275" y="238125"/>
              <a:ext cx="23150" cy="217325"/>
            </a:xfrm>
            <a:custGeom>
              <a:avLst/>
              <a:gdLst/>
              <a:ahLst/>
              <a:cxnLst/>
              <a:rect l="l" t="t" r="r" b="b"/>
              <a:pathLst>
                <a:path w="926" h="8693" extrusionOk="0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4" name="Google Shape;7617;p49"/>
          <p:cNvSpPr txBox="1">
            <a:spLocks/>
          </p:cNvSpPr>
          <p:nvPr/>
        </p:nvSpPr>
        <p:spPr>
          <a:xfrm>
            <a:off x="908605" y="13001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marR="0" lvl="1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marR="0" lvl="2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marR="0" lvl="3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marR="0" lvl="4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marR="0" lvl="5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marR="0" lvl="6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marR="0" lvl="7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marR="0" lvl="8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marL="0" indent="0" algn="ctr" rtl="1">
              <a:buFont typeface="Proxima Nova"/>
              <a:buNone/>
            </a:pPr>
            <a:r>
              <a:rPr lang="fa-IR" sz="2200" b="1" dirty="0">
                <a:solidFill>
                  <a:srgbClr val="FFFFFF"/>
                </a:solidFill>
                <a:latin typeface="Arial"/>
                <a:ea typeface="Arial"/>
                <a:cs typeface="B Nazanin" panose="00000400000000000000" pitchFamily="2" charset="-78"/>
                <a:sym typeface="Arial"/>
              </a:rPr>
              <a:t>می توانید از اشکال، چارت ها و آیکن های این اسلاید ها، برای زیبا تر شدن پروژه خود استفاده نمایید.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1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7" name="Google Shape;1277;p57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278" name="Google Shape;1278;p57"/>
            <p:cNvSpPr/>
            <p:nvPr/>
          </p:nvSpPr>
          <p:spPr>
            <a:xfrm>
              <a:off x="4722350" y="3790238"/>
              <a:ext cx="328725" cy="87100"/>
            </a:xfrm>
            <a:custGeom>
              <a:avLst/>
              <a:gdLst/>
              <a:ahLst/>
              <a:cxnLst/>
              <a:rect l="l" t="t" r="r" b="b"/>
              <a:pathLst>
                <a:path w="13149" h="3484" extrusionOk="0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57"/>
            <p:cNvSpPr/>
            <p:nvPr/>
          </p:nvSpPr>
          <p:spPr>
            <a:xfrm>
              <a:off x="4635250" y="3790238"/>
              <a:ext cx="87125" cy="87100"/>
            </a:xfrm>
            <a:custGeom>
              <a:avLst/>
              <a:gdLst/>
              <a:ahLst/>
              <a:cxnLst/>
              <a:rect l="l" t="t" r="r" b="b"/>
              <a:pathLst>
                <a:path w="3485" h="3484" extrusionOk="0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57"/>
            <p:cNvSpPr/>
            <p:nvPr/>
          </p:nvSpPr>
          <p:spPr>
            <a:xfrm>
              <a:off x="4722350" y="3790225"/>
              <a:ext cx="87300" cy="87125"/>
            </a:xfrm>
            <a:custGeom>
              <a:avLst/>
              <a:gdLst/>
              <a:ahLst/>
              <a:cxnLst/>
              <a:rect l="l" t="t" r="r" b="b"/>
              <a:pathLst>
                <a:path w="3492" h="3485" extrusionOk="0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1" name="Google Shape;1281;p57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282" name="Google Shape;1282;p57"/>
            <p:cNvSpPr/>
            <p:nvPr/>
          </p:nvSpPr>
          <p:spPr>
            <a:xfrm>
              <a:off x="4280575" y="2131725"/>
              <a:ext cx="141950" cy="97050"/>
            </a:xfrm>
            <a:custGeom>
              <a:avLst/>
              <a:gdLst/>
              <a:ahLst/>
              <a:cxnLst/>
              <a:rect l="l" t="t" r="r" b="b"/>
              <a:pathLst>
                <a:path w="5678" h="3882" extrusionOk="0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57"/>
            <p:cNvSpPr/>
            <p:nvPr/>
          </p:nvSpPr>
          <p:spPr>
            <a:xfrm>
              <a:off x="4320625" y="2227850"/>
              <a:ext cx="45100" cy="49150"/>
            </a:xfrm>
            <a:custGeom>
              <a:avLst/>
              <a:gdLst/>
              <a:ahLst/>
              <a:cxnLst/>
              <a:rect l="l" t="t" r="r" b="b"/>
              <a:pathLst>
                <a:path w="1804" h="1966" extrusionOk="0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4" name="Google Shape;1284;p57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285" name="Google Shape;1285;p57"/>
            <p:cNvSpPr/>
            <p:nvPr/>
          </p:nvSpPr>
          <p:spPr>
            <a:xfrm>
              <a:off x="4088738" y="4379875"/>
              <a:ext cx="176900" cy="153125"/>
            </a:xfrm>
            <a:custGeom>
              <a:avLst/>
              <a:gdLst/>
              <a:ahLst/>
              <a:cxnLst/>
              <a:rect l="l" t="t" r="r" b="b"/>
              <a:pathLst>
                <a:path w="7076" h="6125" extrusionOk="0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57"/>
            <p:cNvSpPr/>
            <p:nvPr/>
          </p:nvSpPr>
          <p:spPr>
            <a:xfrm>
              <a:off x="4088738" y="4379875"/>
              <a:ext cx="132725" cy="153125"/>
            </a:xfrm>
            <a:custGeom>
              <a:avLst/>
              <a:gdLst/>
              <a:ahLst/>
              <a:cxnLst/>
              <a:rect l="l" t="t" r="r" b="b"/>
              <a:pathLst>
                <a:path w="5309" h="6125" extrusionOk="0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7" name="Google Shape;1287;p57"/>
          <p:cNvGrpSpPr/>
          <p:nvPr/>
        </p:nvGrpSpPr>
        <p:grpSpPr>
          <a:xfrm rot="10800000" flipH="1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1288" name="Google Shape;1288;p57"/>
            <p:cNvSpPr/>
            <p:nvPr/>
          </p:nvSpPr>
          <p:spPr>
            <a:xfrm>
              <a:off x="4257138" y="2515975"/>
              <a:ext cx="132925" cy="56475"/>
            </a:xfrm>
            <a:custGeom>
              <a:avLst/>
              <a:gdLst/>
              <a:ahLst/>
              <a:cxnLst/>
              <a:rect l="l" t="t" r="r" b="b"/>
              <a:pathLst>
                <a:path w="5317" h="2259" extrusionOk="0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57"/>
            <p:cNvSpPr/>
            <p:nvPr/>
          </p:nvSpPr>
          <p:spPr>
            <a:xfrm>
              <a:off x="4173650" y="2515975"/>
              <a:ext cx="132925" cy="56475"/>
            </a:xfrm>
            <a:custGeom>
              <a:avLst/>
              <a:gdLst/>
              <a:ahLst/>
              <a:cxnLst/>
              <a:rect l="l" t="t" r="r" b="b"/>
              <a:pathLst>
                <a:path w="5317" h="2259" extrusionOk="0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0" name="Google Shape;1290;p57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1291" name="Google Shape;1291;p57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92" name="Google Shape;1292;p57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1293" name="Google Shape;1293;p57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avLst/>
                <a:gdLst/>
                <a:ahLst/>
                <a:cxnLst/>
                <a:rect l="l" t="t" r="r" b="b"/>
                <a:pathLst>
                  <a:path w="4703" h="8339" extrusionOk="0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57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avLst/>
                <a:gdLst/>
                <a:ahLst/>
                <a:cxnLst/>
                <a:rect l="l" t="t" r="r" b="b"/>
                <a:pathLst>
                  <a:path w="2425" h="2424" extrusionOk="0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57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avLst/>
                <a:gdLst/>
                <a:ahLst/>
                <a:cxnLst/>
                <a:rect l="l" t="t" r="r" b="b"/>
                <a:pathLst>
                  <a:path w="1515" h="1516" extrusionOk="0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296" name="Google Shape;1296;p57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1297" name="Google Shape;1297;p57"/>
            <p:cNvSpPr/>
            <p:nvPr/>
          </p:nvSpPr>
          <p:spPr>
            <a:xfrm>
              <a:off x="3548525" y="3234525"/>
              <a:ext cx="304575" cy="97025"/>
            </a:xfrm>
            <a:custGeom>
              <a:avLst/>
              <a:gdLst/>
              <a:ahLst/>
              <a:cxnLst/>
              <a:rect l="l" t="t" r="r" b="b"/>
              <a:pathLst>
                <a:path w="12183" h="3881" extrusionOk="0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98" name="Google Shape;1298;p57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1299" name="Google Shape;1299;p57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avLst/>
                <a:gdLst/>
                <a:ahLst/>
                <a:cxnLst/>
                <a:rect l="l" t="t" r="r" b="b"/>
                <a:pathLst>
                  <a:path w="11281" h="2706" extrusionOk="0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57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251" extrusionOk="0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01" name="Google Shape;1301;p57"/>
          <p:cNvGrpSpPr/>
          <p:nvPr/>
        </p:nvGrpSpPr>
        <p:grpSpPr>
          <a:xfrm rot="10800000" flipH="1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1302" name="Google Shape;1302;p57"/>
            <p:cNvSpPr/>
            <p:nvPr/>
          </p:nvSpPr>
          <p:spPr>
            <a:xfrm>
              <a:off x="3199075" y="3739025"/>
              <a:ext cx="448629" cy="111875"/>
            </a:xfrm>
            <a:custGeom>
              <a:avLst/>
              <a:gdLst/>
              <a:ahLst/>
              <a:cxnLst/>
              <a:rect l="l" t="t" r="r" b="b"/>
              <a:pathLst>
                <a:path w="19396" h="4475" extrusionOk="0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57"/>
            <p:cNvSpPr/>
            <p:nvPr/>
          </p:nvSpPr>
          <p:spPr>
            <a:xfrm>
              <a:off x="3228836" y="3756427"/>
              <a:ext cx="83875" cy="75800"/>
            </a:xfrm>
            <a:custGeom>
              <a:avLst/>
              <a:gdLst/>
              <a:ahLst/>
              <a:cxnLst/>
              <a:rect l="l" t="t" r="r" b="b"/>
              <a:pathLst>
                <a:path w="3355" h="3032" extrusionOk="0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4" name="Google Shape;1304;p57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1305" name="Google Shape;1305;p57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1306" name="Google Shape;1306;p57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avLst/>
                <a:gdLst/>
                <a:ahLst/>
                <a:cxnLst/>
                <a:rect l="l" t="t" r="r" b="b"/>
                <a:pathLst>
                  <a:path w="10849" h="3441" extrusionOk="0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307" name="Google Shape;1307;p57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1308" name="Google Shape;1308;p57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09" h="1876" extrusionOk="0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09" name="Google Shape;1309;p57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1" h="5280" extrusionOk="0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1310" name="Google Shape;1310;p57"/>
            <p:cNvSpPr/>
            <p:nvPr/>
          </p:nvSpPr>
          <p:spPr>
            <a:xfrm>
              <a:off x="4065475" y="3787800"/>
              <a:ext cx="96850" cy="96850"/>
            </a:xfrm>
            <a:custGeom>
              <a:avLst/>
              <a:gdLst/>
              <a:ahLst/>
              <a:cxnLst/>
              <a:rect l="l" t="t" r="r" b="b"/>
              <a:pathLst>
                <a:path w="3874" h="3874" extrusionOk="0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11" name="Google Shape;1311;p57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1312" name="Google Shape;1312;p57"/>
            <p:cNvSpPr/>
            <p:nvPr/>
          </p:nvSpPr>
          <p:spPr>
            <a:xfrm>
              <a:off x="3289775" y="1394800"/>
              <a:ext cx="731175" cy="158175"/>
            </a:xfrm>
            <a:custGeom>
              <a:avLst/>
              <a:gdLst/>
              <a:ahLst/>
              <a:cxnLst/>
              <a:rect l="l" t="t" r="r" b="b"/>
              <a:pathLst>
                <a:path w="29247" h="6327" extrusionOk="0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57"/>
            <p:cNvSpPr/>
            <p:nvPr/>
          </p:nvSpPr>
          <p:spPr>
            <a:xfrm>
              <a:off x="3849475" y="1413550"/>
              <a:ext cx="152725" cy="120650"/>
            </a:xfrm>
            <a:custGeom>
              <a:avLst/>
              <a:gdLst/>
              <a:ahLst/>
              <a:cxnLst/>
              <a:rect l="l" t="t" r="r" b="b"/>
              <a:pathLst>
                <a:path w="6109" h="4826" extrusionOk="0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57"/>
            <p:cNvSpPr/>
            <p:nvPr/>
          </p:nvSpPr>
          <p:spPr>
            <a:xfrm>
              <a:off x="3849475" y="1413550"/>
              <a:ext cx="152725" cy="120650"/>
            </a:xfrm>
            <a:custGeom>
              <a:avLst/>
              <a:gdLst/>
              <a:ahLst/>
              <a:cxnLst/>
              <a:rect l="l" t="t" r="r" b="b"/>
              <a:pathLst>
                <a:path w="6109" h="4826" extrusionOk="0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57"/>
            <p:cNvSpPr/>
            <p:nvPr/>
          </p:nvSpPr>
          <p:spPr>
            <a:xfrm>
              <a:off x="3843325" y="1413550"/>
              <a:ext cx="135450" cy="112375"/>
            </a:xfrm>
            <a:custGeom>
              <a:avLst/>
              <a:gdLst/>
              <a:ahLst/>
              <a:cxnLst/>
              <a:rect l="l" t="t" r="r" b="b"/>
              <a:pathLst>
                <a:path w="5418" h="4495" extrusionOk="0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16" name="Google Shape;1316;p57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1317" name="Google Shape;1317;p57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avLst/>
                <a:gdLst/>
                <a:ahLst/>
                <a:cxnLst/>
                <a:rect l="l" t="t" r="r" b="b"/>
                <a:pathLst>
                  <a:path w="7862" h="7560" extrusionOk="0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57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avLst/>
                <a:gdLst/>
                <a:ahLst/>
                <a:cxnLst/>
                <a:rect l="l" t="t" r="r" b="b"/>
                <a:pathLst>
                  <a:path w="2734" h="2837" extrusionOk="0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57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avLst/>
                <a:gdLst/>
                <a:ahLst/>
                <a:cxnLst/>
                <a:rect l="l" t="t" r="r" b="b"/>
                <a:pathLst>
                  <a:path w="7199" h="6526" extrusionOk="0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57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avLst/>
                <a:gdLst/>
                <a:ahLst/>
                <a:cxnLst/>
                <a:rect l="l" t="t" r="r" b="b"/>
                <a:pathLst>
                  <a:path w="5857" h="8277" extrusionOk="0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21" name="Google Shape;1321;p57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1322" name="Google Shape;1322;p57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1323" name="Google Shape;1323;p57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1324" name="Google Shape;1324;p57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8" h="2431" extrusionOk="0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25" name="Google Shape;1325;p57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98" h="2431" extrusionOk="0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326" name="Google Shape;1326;p57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1327" name="Google Shape;1327;p57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29" h="4444" extrusionOk="0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1328" name="Google Shape;1328;p57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1329" name="Google Shape;1329;p57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614" h="3131" extrusionOk="0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30" name="Google Shape;1330;p57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89" h="2222" extrusionOk="0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331" name="Google Shape;1331;p57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1332" name="Google Shape;1332;p57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avLst/>
                <a:gdLst/>
                <a:ahLst/>
                <a:cxnLst/>
                <a:rect l="l" t="t" r="r" b="b"/>
                <a:pathLst>
                  <a:path w="3820" h="3821" extrusionOk="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57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avLst/>
                <a:gdLst/>
                <a:ahLst/>
                <a:cxnLst/>
                <a:rect l="l" t="t" r="r" b="b"/>
                <a:pathLst>
                  <a:path w="12753" h="5235" extrusionOk="0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34" name="Google Shape;1334;p57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1335" name="Google Shape;1335;p57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1336" name="Google Shape;1336;p57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avLst/>
                <a:gdLst/>
                <a:ahLst/>
                <a:cxnLst/>
                <a:rect l="l" t="t" r="r" b="b"/>
                <a:pathLst>
                  <a:path w="8976" h="6291" extrusionOk="0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" name="Google Shape;1337;p57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avLst/>
                <a:gdLst/>
                <a:ahLst/>
                <a:cxnLst/>
                <a:rect l="l" t="t" r="r" b="b"/>
                <a:pathLst>
                  <a:path w="6841" h="6291" extrusionOk="0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57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avLst/>
                <a:gdLst/>
                <a:ahLst/>
                <a:cxnLst/>
                <a:rect l="l" t="t" r="r" b="b"/>
                <a:pathLst>
                  <a:path w="14025" h="6834" extrusionOk="0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1339" name="Google Shape;1339;p57"/>
            <p:cNvSpPr/>
            <p:nvPr/>
          </p:nvSpPr>
          <p:spPr>
            <a:xfrm>
              <a:off x="4415277" y="2242993"/>
              <a:ext cx="273691" cy="260125"/>
            </a:xfrm>
            <a:custGeom>
              <a:avLst/>
              <a:gdLst/>
              <a:ahLst/>
              <a:cxnLst/>
              <a:rect l="l" t="t" r="r" b="b"/>
              <a:pathLst>
                <a:path w="9986" h="9491" extrusionOk="0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57"/>
            <p:cNvSpPr/>
            <p:nvPr/>
          </p:nvSpPr>
          <p:spPr>
            <a:xfrm>
              <a:off x="4435394" y="2263055"/>
              <a:ext cx="229044" cy="220274"/>
            </a:xfrm>
            <a:custGeom>
              <a:avLst/>
              <a:gdLst/>
              <a:ahLst/>
              <a:cxnLst/>
              <a:rect l="l" t="t" r="r" b="b"/>
              <a:pathLst>
                <a:path w="8357" h="8037" extrusionOk="0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57"/>
            <p:cNvSpPr/>
            <p:nvPr/>
          </p:nvSpPr>
          <p:spPr>
            <a:xfrm>
              <a:off x="4480999" y="2312908"/>
              <a:ext cx="129007" cy="120182"/>
            </a:xfrm>
            <a:custGeom>
              <a:avLst/>
              <a:gdLst/>
              <a:ahLst/>
              <a:cxnLst/>
              <a:rect l="l" t="t" r="r" b="b"/>
              <a:pathLst>
                <a:path w="4707" h="4385" extrusionOk="0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2" name="Google Shape;1342;p57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1343" name="Google Shape;1343;p57"/>
            <p:cNvSpPr/>
            <p:nvPr/>
          </p:nvSpPr>
          <p:spPr>
            <a:xfrm>
              <a:off x="3327296" y="3788725"/>
              <a:ext cx="22611" cy="11305"/>
            </a:xfrm>
            <a:custGeom>
              <a:avLst/>
              <a:gdLst/>
              <a:ahLst/>
              <a:cxnLst/>
              <a:rect l="l" t="t" r="r" b="b"/>
              <a:pathLst>
                <a:path w="1172" h="586" extrusionOk="0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57"/>
            <p:cNvSpPr/>
            <p:nvPr/>
          </p:nvSpPr>
          <p:spPr>
            <a:xfrm>
              <a:off x="3213258" y="3626629"/>
              <a:ext cx="575727" cy="162115"/>
            </a:xfrm>
            <a:custGeom>
              <a:avLst/>
              <a:gdLst/>
              <a:ahLst/>
              <a:cxnLst/>
              <a:rect l="l" t="t" r="r" b="b"/>
              <a:pathLst>
                <a:path w="29842" h="8403" extrusionOk="0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57"/>
            <p:cNvSpPr/>
            <p:nvPr/>
          </p:nvSpPr>
          <p:spPr>
            <a:xfrm>
              <a:off x="3165220" y="3626629"/>
              <a:ext cx="165202" cy="162115"/>
            </a:xfrm>
            <a:custGeom>
              <a:avLst/>
              <a:gdLst/>
              <a:ahLst/>
              <a:cxnLst/>
              <a:rect l="l" t="t" r="r" b="b"/>
              <a:pathLst>
                <a:path w="8563" h="8403" extrusionOk="0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57"/>
            <p:cNvSpPr/>
            <p:nvPr/>
          </p:nvSpPr>
          <p:spPr>
            <a:xfrm>
              <a:off x="3099239" y="3615343"/>
              <a:ext cx="239381" cy="184687"/>
            </a:xfrm>
            <a:custGeom>
              <a:avLst/>
              <a:gdLst/>
              <a:ahLst/>
              <a:cxnLst/>
              <a:rect l="l" t="t" r="r" b="b"/>
              <a:pathLst>
                <a:path w="12408" h="9573" extrusionOk="0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7" name="Google Shape;1347;p57"/>
          <p:cNvGrpSpPr/>
          <p:nvPr/>
        </p:nvGrpSpPr>
        <p:grpSpPr>
          <a:xfrm rot="10800000" flipH="1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1348" name="Google Shape;1348;p57"/>
            <p:cNvSpPr/>
            <p:nvPr/>
          </p:nvSpPr>
          <p:spPr>
            <a:xfrm>
              <a:off x="1156700" y="3253563"/>
              <a:ext cx="86925" cy="112075"/>
            </a:xfrm>
            <a:custGeom>
              <a:avLst/>
              <a:gdLst/>
              <a:ahLst/>
              <a:cxnLst/>
              <a:rect l="l" t="t" r="r" b="b"/>
              <a:pathLst>
                <a:path w="3477" h="4483" extrusionOk="0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57"/>
            <p:cNvSpPr/>
            <p:nvPr/>
          </p:nvSpPr>
          <p:spPr>
            <a:xfrm>
              <a:off x="1356775" y="3253563"/>
              <a:ext cx="490525" cy="112075"/>
            </a:xfrm>
            <a:custGeom>
              <a:avLst/>
              <a:gdLst/>
              <a:ahLst/>
              <a:cxnLst/>
              <a:rect l="l" t="t" r="r" b="b"/>
              <a:pathLst>
                <a:path w="19621" h="4483" extrusionOk="0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57"/>
            <p:cNvSpPr/>
            <p:nvPr/>
          </p:nvSpPr>
          <p:spPr>
            <a:xfrm>
              <a:off x="1356775" y="3251263"/>
              <a:ext cx="492800" cy="116650"/>
            </a:xfrm>
            <a:custGeom>
              <a:avLst/>
              <a:gdLst/>
              <a:ahLst/>
              <a:cxnLst/>
              <a:rect l="l" t="t" r="r" b="b"/>
              <a:pathLst>
                <a:path w="19712" h="4666" extrusionOk="0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57"/>
            <p:cNvSpPr/>
            <p:nvPr/>
          </p:nvSpPr>
          <p:spPr>
            <a:xfrm>
              <a:off x="1179575" y="3292438"/>
              <a:ext cx="41175" cy="35125"/>
            </a:xfrm>
            <a:custGeom>
              <a:avLst/>
              <a:gdLst/>
              <a:ahLst/>
              <a:cxnLst/>
              <a:rect l="l" t="t" r="r" b="b"/>
              <a:pathLst>
                <a:path w="1647" h="1405" extrusionOk="0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57"/>
            <p:cNvSpPr/>
            <p:nvPr/>
          </p:nvSpPr>
          <p:spPr>
            <a:xfrm>
              <a:off x="1154425" y="3251263"/>
              <a:ext cx="89200" cy="116650"/>
            </a:xfrm>
            <a:custGeom>
              <a:avLst/>
              <a:gdLst/>
              <a:ahLst/>
              <a:cxnLst/>
              <a:rect l="l" t="t" r="r" b="b"/>
              <a:pathLst>
                <a:path w="3568" h="4666" extrusionOk="0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57"/>
            <p:cNvSpPr/>
            <p:nvPr/>
          </p:nvSpPr>
          <p:spPr>
            <a:xfrm>
              <a:off x="1243600" y="3251263"/>
              <a:ext cx="113200" cy="116650"/>
            </a:xfrm>
            <a:custGeom>
              <a:avLst/>
              <a:gdLst/>
              <a:ahLst/>
              <a:cxnLst/>
              <a:rect l="l" t="t" r="r" b="b"/>
              <a:pathLst>
                <a:path w="4528" h="4666" extrusionOk="0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4" name="Google Shape;1354;p57"/>
          <p:cNvGrpSpPr/>
          <p:nvPr/>
        </p:nvGrpSpPr>
        <p:grpSpPr>
          <a:xfrm>
            <a:off x="1088895" y="1679172"/>
            <a:ext cx="743825" cy="172498"/>
            <a:chOff x="4100207" y="2107304"/>
            <a:chExt cx="510343" cy="118352"/>
          </a:xfrm>
        </p:grpSpPr>
        <p:sp>
          <p:nvSpPr>
            <p:cNvPr id="1355" name="Google Shape;1355;p57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57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avLst/>
              <a:gdLst/>
              <a:ahLst/>
              <a:cxnLst/>
              <a:rect l="l" t="t" r="r" b="b"/>
              <a:pathLst>
                <a:path w="9834" h="5123" extrusionOk="0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57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avLst/>
              <a:gdLst/>
              <a:ahLst/>
              <a:cxnLst/>
              <a:rect l="l" t="t" r="r" b="b"/>
              <a:pathLst>
                <a:path w="9834" h="8508" extrusionOk="0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8" name="Google Shape;1358;p57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1359" name="Google Shape;1359;p57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1360" name="Google Shape;1360;p57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avLst/>
                <a:gdLst/>
                <a:ahLst/>
                <a:cxnLst/>
                <a:rect l="l" t="t" r="r" b="b"/>
                <a:pathLst>
                  <a:path w="2078" h="4299" extrusionOk="0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" name="Google Shape;1361;p57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2193" extrusionOk="0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" name="Google Shape;1362;p57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avLst/>
                <a:gdLst/>
                <a:ahLst/>
                <a:cxnLst/>
                <a:rect l="l" t="t" r="r" b="b"/>
                <a:pathLst>
                  <a:path w="11390" h="3246" extrusionOk="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63" name="Google Shape;1363;p57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1364" name="Google Shape;1364;p57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avLst/>
                <a:gdLst/>
                <a:ahLst/>
                <a:cxnLst/>
                <a:rect l="l" t="t" r="r" b="b"/>
                <a:pathLst>
                  <a:path w="2078" h="3247" extrusionOk="0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57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2194" extrusionOk="0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57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avLst/>
                <a:gdLst/>
                <a:ahLst/>
                <a:cxnLst/>
                <a:rect l="l" t="t" r="r" b="b"/>
                <a:pathLst>
                  <a:path w="11390" h="3247" extrusionOk="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67" name="Google Shape;1367;p57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1368" name="Google Shape;1368;p57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3246" extrusionOk="0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" name="Google Shape;1369;p57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avLst/>
                <a:gdLst/>
                <a:ahLst/>
                <a:cxnLst/>
                <a:rect l="l" t="t" r="r" b="b"/>
                <a:pathLst>
                  <a:path w="2100" h="3246" extrusionOk="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57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avLst/>
                <a:gdLst/>
                <a:ahLst/>
                <a:cxnLst/>
                <a:rect l="l" t="t" r="r" b="b"/>
                <a:pathLst>
                  <a:path w="11390" h="3246" extrusionOk="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71" name="Google Shape;1371;p57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1372" name="Google Shape;1372;p57"/>
            <p:cNvSpPr/>
            <p:nvPr/>
          </p:nvSpPr>
          <p:spPr>
            <a:xfrm>
              <a:off x="2803300" y="2069700"/>
              <a:ext cx="246150" cy="162325"/>
            </a:xfrm>
            <a:custGeom>
              <a:avLst/>
              <a:gdLst/>
              <a:ahLst/>
              <a:cxnLst/>
              <a:rect l="l" t="t" r="r" b="b"/>
              <a:pathLst>
                <a:path w="9846" h="6493" extrusionOk="0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57"/>
            <p:cNvSpPr/>
            <p:nvPr/>
          </p:nvSpPr>
          <p:spPr>
            <a:xfrm>
              <a:off x="2600813" y="2069700"/>
              <a:ext cx="246150" cy="162325"/>
            </a:xfrm>
            <a:custGeom>
              <a:avLst/>
              <a:gdLst/>
              <a:ahLst/>
              <a:cxnLst/>
              <a:rect l="l" t="t" r="r" b="b"/>
              <a:pathLst>
                <a:path w="9846" h="6493" extrusionOk="0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4" name="Google Shape;1374;p57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1375" name="Google Shape;1375;p57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1376" name="Google Shape;1376;p5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" name="Google Shape;1377;p5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78" name="Google Shape;1378;p57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1379" name="Google Shape;1379;p5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" name="Google Shape;1380;p5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81" name="Google Shape;1381;p57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1382" name="Google Shape;1382;p5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" name="Google Shape;1383;p5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84" name="Google Shape;1384;p57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1385" name="Google Shape;1385;p5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5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87" name="Google Shape;1387;p57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1388" name="Google Shape;1388;p57"/>
            <p:cNvSpPr/>
            <p:nvPr/>
          </p:nvSpPr>
          <p:spPr>
            <a:xfrm>
              <a:off x="2506150" y="1152650"/>
              <a:ext cx="115975" cy="484875"/>
            </a:xfrm>
            <a:custGeom>
              <a:avLst/>
              <a:gdLst/>
              <a:ahLst/>
              <a:cxnLst/>
              <a:rect l="l" t="t" r="r" b="b"/>
              <a:pathLst>
                <a:path w="4639" h="19395" extrusionOk="0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57"/>
            <p:cNvSpPr/>
            <p:nvPr/>
          </p:nvSpPr>
          <p:spPr>
            <a:xfrm>
              <a:off x="2620825" y="1152650"/>
              <a:ext cx="115975" cy="484875"/>
            </a:xfrm>
            <a:custGeom>
              <a:avLst/>
              <a:gdLst/>
              <a:ahLst/>
              <a:cxnLst/>
              <a:rect l="l" t="t" r="r" b="b"/>
              <a:pathLst>
                <a:path w="4639" h="19395" extrusionOk="0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0" name="Google Shape;1390;p57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1391" name="Google Shape;1391;p57"/>
            <p:cNvSpPr/>
            <p:nvPr/>
          </p:nvSpPr>
          <p:spPr>
            <a:xfrm>
              <a:off x="3022550" y="1810250"/>
              <a:ext cx="39525" cy="34025"/>
            </a:xfrm>
            <a:custGeom>
              <a:avLst/>
              <a:gdLst/>
              <a:ahLst/>
              <a:cxnLst/>
              <a:rect l="l" t="t" r="r" b="b"/>
              <a:pathLst>
                <a:path w="1581" h="1361" extrusionOk="0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57"/>
            <p:cNvSpPr/>
            <p:nvPr/>
          </p:nvSpPr>
          <p:spPr>
            <a:xfrm>
              <a:off x="2966850" y="1810250"/>
              <a:ext cx="39700" cy="34025"/>
            </a:xfrm>
            <a:custGeom>
              <a:avLst/>
              <a:gdLst/>
              <a:ahLst/>
              <a:cxnLst/>
              <a:rect l="l" t="t" r="r" b="b"/>
              <a:pathLst>
                <a:path w="1588" h="1361" extrusionOk="0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57"/>
            <p:cNvSpPr/>
            <p:nvPr/>
          </p:nvSpPr>
          <p:spPr>
            <a:xfrm>
              <a:off x="2911125" y="1810250"/>
              <a:ext cx="39700" cy="34025"/>
            </a:xfrm>
            <a:custGeom>
              <a:avLst/>
              <a:gdLst/>
              <a:ahLst/>
              <a:cxnLst/>
              <a:rect l="l" t="t" r="r" b="b"/>
              <a:pathLst>
                <a:path w="1588" h="1361" extrusionOk="0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57"/>
            <p:cNvSpPr/>
            <p:nvPr/>
          </p:nvSpPr>
          <p:spPr>
            <a:xfrm>
              <a:off x="2855600" y="1810250"/>
              <a:ext cx="39700" cy="34025"/>
            </a:xfrm>
            <a:custGeom>
              <a:avLst/>
              <a:gdLst/>
              <a:ahLst/>
              <a:cxnLst/>
              <a:rect l="l" t="t" r="r" b="b"/>
              <a:pathLst>
                <a:path w="1588" h="1361" extrusionOk="0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57"/>
            <p:cNvSpPr/>
            <p:nvPr/>
          </p:nvSpPr>
          <p:spPr>
            <a:xfrm>
              <a:off x="2799875" y="1810250"/>
              <a:ext cx="39700" cy="34025"/>
            </a:xfrm>
            <a:custGeom>
              <a:avLst/>
              <a:gdLst/>
              <a:ahLst/>
              <a:cxnLst/>
              <a:rect l="l" t="t" r="r" b="b"/>
              <a:pathLst>
                <a:path w="1588" h="1361" extrusionOk="0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57"/>
            <p:cNvSpPr/>
            <p:nvPr/>
          </p:nvSpPr>
          <p:spPr>
            <a:xfrm>
              <a:off x="2744350" y="1810250"/>
              <a:ext cx="39500" cy="34025"/>
            </a:xfrm>
            <a:custGeom>
              <a:avLst/>
              <a:gdLst/>
              <a:ahLst/>
              <a:cxnLst/>
              <a:rect l="l" t="t" r="r" b="b"/>
              <a:pathLst>
                <a:path w="1580" h="1361" extrusionOk="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57"/>
            <p:cNvSpPr/>
            <p:nvPr/>
          </p:nvSpPr>
          <p:spPr>
            <a:xfrm>
              <a:off x="2688625" y="1810250"/>
              <a:ext cx="39700" cy="34025"/>
            </a:xfrm>
            <a:custGeom>
              <a:avLst/>
              <a:gdLst/>
              <a:ahLst/>
              <a:cxnLst/>
              <a:rect l="l" t="t" r="r" b="b"/>
              <a:pathLst>
                <a:path w="1588" h="1361" extrusionOk="0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57"/>
            <p:cNvSpPr/>
            <p:nvPr/>
          </p:nvSpPr>
          <p:spPr>
            <a:xfrm>
              <a:off x="2632900" y="1810250"/>
              <a:ext cx="39700" cy="34025"/>
            </a:xfrm>
            <a:custGeom>
              <a:avLst/>
              <a:gdLst/>
              <a:ahLst/>
              <a:cxnLst/>
              <a:rect l="l" t="t" r="r" b="b"/>
              <a:pathLst>
                <a:path w="1588" h="1361" extrusionOk="0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57"/>
            <p:cNvSpPr/>
            <p:nvPr/>
          </p:nvSpPr>
          <p:spPr>
            <a:xfrm>
              <a:off x="2577375" y="1810250"/>
              <a:ext cx="39700" cy="34025"/>
            </a:xfrm>
            <a:custGeom>
              <a:avLst/>
              <a:gdLst/>
              <a:ahLst/>
              <a:cxnLst/>
              <a:rect l="l" t="t" r="r" b="b"/>
              <a:pathLst>
                <a:path w="1588" h="1361" extrusionOk="0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57"/>
            <p:cNvSpPr/>
            <p:nvPr/>
          </p:nvSpPr>
          <p:spPr>
            <a:xfrm>
              <a:off x="2521850" y="1810250"/>
              <a:ext cx="39675" cy="34025"/>
            </a:xfrm>
            <a:custGeom>
              <a:avLst/>
              <a:gdLst/>
              <a:ahLst/>
              <a:cxnLst/>
              <a:rect l="l" t="t" r="r" b="b"/>
              <a:pathLst>
                <a:path w="1587" h="1361" extrusionOk="0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1" name="Google Shape;1401;p57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1402" name="Google Shape;1402;p5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1403" name="Google Shape;1403;p5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avLst/>
                <a:gdLst/>
                <a:ahLst/>
                <a:cxnLst/>
                <a:rect l="l" t="t" r="r" b="b"/>
                <a:pathLst>
                  <a:path w="9045" h="6167" extrusionOk="0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404;p5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avLst/>
                <a:gdLst/>
                <a:ahLst/>
                <a:cxnLst/>
                <a:rect l="l" t="t" r="r" b="b"/>
                <a:pathLst>
                  <a:path w="2785" h="3564" extrusionOk="0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05" name="Google Shape;1405;p5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1406" name="Google Shape;1406;p5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1407" name="Google Shape;1407;p5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80" h="8706" extrusionOk="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8" name="Google Shape;1408;p5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93" h="2777" extrusionOk="0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09" name="Google Shape;1409;p5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1410" name="Google Shape;1410;p5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2" h="9435" extrusionOk="0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1" name="Google Shape;1411;p5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81" h="3780" extrusionOk="0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12" name="Google Shape;1412;p5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1413" name="Google Shape;1413;p5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57" h="5338" extrusionOk="0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4" name="Google Shape;1414;p5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5" h="3564" extrusionOk="0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15" name="Google Shape;1415;p5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1416" name="Google Shape;1416;p5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45" h="6167" extrusionOk="0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7" name="Google Shape;1417;p5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5" h="3564" extrusionOk="0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418" name="Google Shape;1418;p5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avLst/>
                <a:gdLst/>
                <a:ahLst/>
                <a:cxnLst/>
                <a:rect l="l" t="t" r="r" b="b"/>
                <a:pathLst>
                  <a:path w="9045" h="6167" extrusionOk="0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19" name="Google Shape;1419;p57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1420" name="Google Shape;1420;p57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1421" name="Google Shape;1421;p57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9871" extrusionOk="0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57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avLst/>
                <a:gdLst/>
                <a:ahLst/>
                <a:cxnLst/>
                <a:rect l="l" t="t" r="r" b="b"/>
                <a:pathLst>
                  <a:path w="17550" h="5017" extrusionOk="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57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avLst/>
                <a:gdLst/>
                <a:ahLst/>
                <a:cxnLst/>
                <a:rect l="l" t="t" r="r" b="b"/>
                <a:pathLst>
                  <a:path w="10032" h="7886" extrusionOk="0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4" name="Google Shape;1424;p57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1425" name="Google Shape;1425;p57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avLst/>
                <a:gdLst/>
                <a:ahLst/>
                <a:cxnLst/>
                <a:rect l="l" t="t" r="r" b="b"/>
                <a:pathLst>
                  <a:path w="12534" h="5017" extrusionOk="0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57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avLst/>
                <a:gdLst/>
                <a:ahLst/>
                <a:cxnLst/>
                <a:rect l="l" t="t" r="r" b="b"/>
                <a:pathLst>
                  <a:path w="10032" h="7886" extrusionOk="0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57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9871" extrusionOk="0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8" name="Google Shape;1428;p57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1429" name="Google Shape;1429;p57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avLst/>
                <a:gdLst/>
                <a:ahLst/>
                <a:cxnLst/>
                <a:rect l="l" t="t" r="r" b="b"/>
                <a:pathLst>
                  <a:path w="10033" h="5017" extrusionOk="0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57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avLst/>
                <a:gdLst/>
                <a:ahLst/>
                <a:cxnLst/>
                <a:rect l="l" t="t" r="r" b="b"/>
                <a:pathLst>
                  <a:path w="10033" h="7886" extrusionOk="0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57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9871" extrusionOk="0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32" name="Google Shape;1432;p57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1433" name="Google Shape;1433;p57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avLst/>
                <a:gdLst/>
                <a:ahLst/>
                <a:cxnLst/>
                <a:rect l="l" t="t" r="r" b="b"/>
                <a:pathLst>
                  <a:path w="12534" h="5017" extrusionOk="0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57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avLst/>
                <a:gdLst/>
                <a:ahLst/>
                <a:cxnLst/>
                <a:rect l="l" t="t" r="r" b="b"/>
                <a:pathLst>
                  <a:path w="10032" h="7886" extrusionOk="0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57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9871" extrusionOk="0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36" name="Google Shape;1436;p57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1437" name="Google Shape;1437;p57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avLst/>
                <a:gdLst/>
                <a:ahLst/>
                <a:cxnLst/>
                <a:rect l="l" t="t" r="r" b="b"/>
                <a:pathLst>
                  <a:path w="17550" h="5017" extrusionOk="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57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avLst/>
                <a:gdLst/>
                <a:ahLst/>
                <a:cxnLst/>
                <a:rect l="l" t="t" r="r" b="b"/>
                <a:pathLst>
                  <a:path w="10032" h="7886" extrusionOk="0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57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9871" extrusionOk="0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40" name="Google Shape;1440;p57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441" name="Google Shape;1441;p57"/>
            <p:cNvSpPr/>
            <p:nvPr/>
          </p:nvSpPr>
          <p:spPr>
            <a:xfrm>
              <a:off x="6866007" y="3457539"/>
              <a:ext cx="116090" cy="12876"/>
            </a:xfrm>
            <a:custGeom>
              <a:avLst/>
              <a:gdLst/>
              <a:ahLst/>
              <a:cxnLst/>
              <a:rect l="l" t="t" r="r" b="b"/>
              <a:pathLst>
                <a:path w="1677" h="186" extrusionOk="0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57"/>
            <p:cNvSpPr/>
            <p:nvPr/>
          </p:nvSpPr>
          <p:spPr>
            <a:xfrm>
              <a:off x="5943156" y="3457539"/>
              <a:ext cx="263609" cy="11976"/>
            </a:xfrm>
            <a:custGeom>
              <a:avLst/>
              <a:gdLst/>
              <a:ahLst/>
              <a:cxnLst/>
              <a:rect l="l" t="t" r="r" b="b"/>
              <a:pathLst>
                <a:path w="3808" h="173" extrusionOk="0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57"/>
            <p:cNvSpPr/>
            <p:nvPr/>
          </p:nvSpPr>
          <p:spPr>
            <a:xfrm>
              <a:off x="6558090" y="3457539"/>
              <a:ext cx="261947" cy="11976"/>
            </a:xfrm>
            <a:custGeom>
              <a:avLst/>
              <a:gdLst/>
              <a:ahLst/>
              <a:cxnLst/>
              <a:rect l="l" t="t" r="r" b="b"/>
              <a:pathLst>
                <a:path w="3784" h="173" extrusionOk="0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57"/>
            <p:cNvSpPr/>
            <p:nvPr/>
          </p:nvSpPr>
          <p:spPr>
            <a:xfrm>
              <a:off x="5778536" y="3457539"/>
              <a:ext cx="119482" cy="11976"/>
            </a:xfrm>
            <a:custGeom>
              <a:avLst/>
              <a:gdLst/>
              <a:ahLst/>
              <a:cxnLst/>
              <a:rect l="l" t="t" r="r" b="b"/>
              <a:pathLst>
                <a:path w="1726" h="173" extrusionOk="0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57"/>
            <p:cNvSpPr/>
            <p:nvPr/>
          </p:nvSpPr>
          <p:spPr>
            <a:xfrm>
              <a:off x="6251904" y="3457539"/>
              <a:ext cx="261047" cy="11976"/>
            </a:xfrm>
            <a:custGeom>
              <a:avLst/>
              <a:gdLst/>
              <a:ahLst/>
              <a:cxnLst/>
              <a:rect l="l" t="t" r="r" b="b"/>
              <a:pathLst>
                <a:path w="3771" h="173" extrusionOk="0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57"/>
            <p:cNvSpPr/>
            <p:nvPr/>
          </p:nvSpPr>
          <p:spPr>
            <a:xfrm>
              <a:off x="5827133" y="3187143"/>
              <a:ext cx="194522" cy="252533"/>
            </a:xfrm>
            <a:custGeom>
              <a:avLst/>
              <a:gdLst/>
              <a:ahLst/>
              <a:cxnLst/>
              <a:rect l="l" t="t" r="r" b="b"/>
              <a:pathLst>
                <a:path w="2810" h="3648" extrusionOk="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57"/>
            <p:cNvSpPr/>
            <p:nvPr/>
          </p:nvSpPr>
          <p:spPr>
            <a:xfrm>
              <a:off x="6132489" y="3183751"/>
              <a:ext cx="197084" cy="255925"/>
            </a:xfrm>
            <a:custGeom>
              <a:avLst/>
              <a:gdLst/>
              <a:ahLst/>
              <a:cxnLst/>
              <a:rect l="l" t="t" r="r" b="b"/>
              <a:pathLst>
                <a:path w="2847" h="3697" extrusionOk="0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57"/>
            <p:cNvSpPr/>
            <p:nvPr/>
          </p:nvSpPr>
          <p:spPr>
            <a:xfrm>
              <a:off x="6441237" y="3187143"/>
              <a:ext cx="195145" cy="252533"/>
            </a:xfrm>
            <a:custGeom>
              <a:avLst/>
              <a:gdLst/>
              <a:ahLst/>
              <a:cxnLst/>
              <a:rect l="l" t="t" r="r" b="b"/>
              <a:pathLst>
                <a:path w="2819" h="3648" extrusionOk="0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57"/>
            <p:cNvSpPr/>
            <p:nvPr/>
          </p:nvSpPr>
          <p:spPr>
            <a:xfrm>
              <a:off x="6749154" y="3187143"/>
              <a:ext cx="194591" cy="252533"/>
            </a:xfrm>
            <a:custGeom>
              <a:avLst/>
              <a:gdLst/>
              <a:ahLst/>
              <a:cxnLst/>
              <a:rect l="l" t="t" r="r" b="b"/>
              <a:pathLst>
                <a:path w="2811" h="3648" extrusionOk="0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57"/>
            <p:cNvSpPr/>
            <p:nvPr/>
          </p:nvSpPr>
          <p:spPr>
            <a:xfrm>
              <a:off x="5904735" y="3450824"/>
              <a:ext cx="27967" cy="23813"/>
            </a:xfrm>
            <a:custGeom>
              <a:avLst/>
              <a:gdLst/>
              <a:ahLst/>
              <a:cxnLst/>
              <a:rect l="l" t="t" r="r" b="b"/>
              <a:pathLst>
                <a:path w="404" h="344" extrusionOk="0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57"/>
            <p:cNvSpPr/>
            <p:nvPr/>
          </p:nvSpPr>
          <p:spPr>
            <a:xfrm>
              <a:off x="5897051" y="3439610"/>
              <a:ext cx="47834" cy="47211"/>
            </a:xfrm>
            <a:custGeom>
              <a:avLst/>
              <a:gdLst/>
              <a:ahLst/>
              <a:cxnLst/>
              <a:rect l="l" t="t" r="r" b="b"/>
              <a:pathLst>
                <a:path w="691" h="682" extrusionOk="0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57"/>
            <p:cNvSpPr/>
            <p:nvPr/>
          </p:nvSpPr>
          <p:spPr>
            <a:xfrm>
              <a:off x="6212929" y="3450686"/>
              <a:ext cx="28521" cy="24021"/>
            </a:xfrm>
            <a:custGeom>
              <a:avLst/>
              <a:gdLst/>
              <a:ahLst/>
              <a:cxnLst/>
              <a:rect l="l" t="t" r="r" b="b"/>
              <a:pathLst>
                <a:path w="412" h="347" extrusionOk="0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57"/>
            <p:cNvSpPr/>
            <p:nvPr/>
          </p:nvSpPr>
          <p:spPr>
            <a:xfrm>
              <a:off x="6204968" y="3439610"/>
              <a:ext cx="47834" cy="47211"/>
            </a:xfrm>
            <a:custGeom>
              <a:avLst/>
              <a:gdLst/>
              <a:ahLst/>
              <a:cxnLst/>
              <a:rect l="l" t="t" r="r" b="b"/>
              <a:pathLst>
                <a:path w="691" h="682" extrusionOk="0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57"/>
            <p:cNvSpPr/>
            <p:nvPr/>
          </p:nvSpPr>
          <p:spPr>
            <a:xfrm>
              <a:off x="6519739" y="3450824"/>
              <a:ext cx="27967" cy="23813"/>
            </a:xfrm>
            <a:custGeom>
              <a:avLst/>
              <a:gdLst/>
              <a:ahLst/>
              <a:cxnLst/>
              <a:rect l="l" t="t" r="r" b="b"/>
              <a:pathLst>
                <a:path w="404" h="344" extrusionOk="0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57"/>
            <p:cNvSpPr/>
            <p:nvPr/>
          </p:nvSpPr>
          <p:spPr>
            <a:xfrm>
              <a:off x="6512055" y="3439610"/>
              <a:ext cx="47834" cy="47211"/>
            </a:xfrm>
            <a:custGeom>
              <a:avLst/>
              <a:gdLst/>
              <a:ahLst/>
              <a:cxnLst/>
              <a:rect l="l" t="t" r="r" b="b"/>
              <a:pathLst>
                <a:path w="691" h="682" extrusionOk="0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57"/>
            <p:cNvSpPr/>
            <p:nvPr/>
          </p:nvSpPr>
          <p:spPr>
            <a:xfrm>
              <a:off x="6827656" y="3450824"/>
              <a:ext cx="27967" cy="23813"/>
            </a:xfrm>
            <a:custGeom>
              <a:avLst/>
              <a:gdLst/>
              <a:ahLst/>
              <a:cxnLst/>
              <a:rect l="l" t="t" r="r" b="b"/>
              <a:pathLst>
                <a:path w="404" h="344" extrusionOk="0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57"/>
            <p:cNvSpPr/>
            <p:nvPr/>
          </p:nvSpPr>
          <p:spPr>
            <a:xfrm>
              <a:off x="6819141" y="3439610"/>
              <a:ext cx="47834" cy="47211"/>
            </a:xfrm>
            <a:custGeom>
              <a:avLst/>
              <a:gdLst/>
              <a:ahLst/>
              <a:cxnLst/>
              <a:rect l="l" t="t" r="r" b="b"/>
              <a:pathLst>
                <a:path w="691" h="682" extrusionOk="0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58" name="Google Shape;1458;p57"/>
          <p:cNvSpPr/>
          <p:nvPr/>
        </p:nvSpPr>
        <p:spPr>
          <a:xfrm rot="-5400000">
            <a:off x="3150853" y="872300"/>
            <a:ext cx="212169" cy="323633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59" name="Google Shape;1459;p57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460" name="Google Shape;1460;p57"/>
            <p:cNvSpPr/>
            <p:nvPr/>
          </p:nvSpPr>
          <p:spPr>
            <a:xfrm>
              <a:off x="4379739" y="3450715"/>
              <a:ext cx="390506" cy="126338"/>
            </a:xfrm>
            <a:custGeom>
              <a:avLst/>
              <a:gdLst/>
              <a:ahLst/>
              <a:cxnLst/>
              <a:rect l="l" t="t" r="r" b="b"/>
              <a:pathLst>
                <a:path w="8988" h="2905" extrusionOk="0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57"/>
            <p:cNvSpPr/>
            <p:nvPr/>
          </p:nvSpPr>
          <p:spPr>
            <a:xfrm>
              <a:off x="4379261" y="3577014"/>
              <a:ext cx="390463" cy="640434"/>
            </a:xfrm>
            <a:custGeom>
              <a:avLst/>
              <a:gdLst/>
              <a:ahLst/>
              <a:cxnLst/>
              <a:rect l="l" t="t" r="r" b="b"/>
              <a:pathLst>
                <a:path w="8987" h="14726" extrusionOk="0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2" name="Google Shape;1462;p57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463" name="Google Shape;1463;p57"/>
            <p:cNvSpPr/>
            <p:nvPr/>
          </p:nvSpPr>
          <p:spPr>
            <a:xfrm>
              <a:off x="5793258" y="2247269"/>
              <a:ext cx="243201" cy="268539"/>
            </a:xfrm>
            <a:custGeom>
              <a:avLst/>
              <a:gdLst/>
              <a:ahLst/>
              <a:cxnLst/>
              <a:rect l="l" t="t" r="r" b="b"/>
              <a:pathLst>
                <a:path w="4732" h="5225" extrusionOk="0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57"/>
            <p:cNvSpPr/>
            <p:nvPr/>
          </p:nvSpPr>
          <p:spPr>
            <a:xfrm>
              <a:off x="6248567" y="2247269"/>
              <a:ext cx="242584" cy="268539"/>
            </a:xfrm>
            <a:custGeom>
              <a:avLst/>
              <a:gdLst/>
              <a:ahLst/>
              <a:cxnLst/>
              <a:rect l="l" t="t" r="r" b="b"/>
              <a:pathLst>
                <a:path w="4720" h="5225" extrusionOk="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57"/>
            <p:cNvSpPr/>
            <p:nvPr/>
          </p:nvSpPr>
          <p:spPr>
            <a:xfrm>
              <a:off x="6016775" y="2608216"/>
              <a:ext cx="243253" cy="268539"/>
            </a:xfrm>
            <a:custGeom>
              <a:avLst/>
              <a:gdLst/>
              <a:ahLst/>
              <a:cxnLst/>
              <a:rect l="l" t="t" r="r" b="b"/>
              <a:pathLst>
                <a:path w="4733" h="5225" extrusionOk="0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57"/>
            <p:cNvSpPr/>
            <p:nvPr/>
          </p:nvSpPr>
          <p:spPr>
            <a:xfrm>
              <a:off x="6474653" y="2608216"/>
              <a:ext cx="243201" cy="268539"/>
            </a:xfrm>
            <a:custGeom>
              <a:avLst/>
              <a:gdLst/>
              <a:ahLst/>
              <a:cxnLst/>
              <a:rect l="l" t="t" r="r" b="b"/>
              <a:pathLst>
                <a:path w="4732" h="5225" extrusionOk="0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57"/>
            <p:cNvSpPr/>
            <p:nvPr/>
          </p:nvSpPr>
          <p:spPr>
            <a:xfrm>
              <a:off x="6703875" y="2247269"/>
              <a:ext cx="243253" cy="268539"/>
            </a:xfrm>
            <a:custGeom>
              <a:avLst/>
              <a:gdLst/>
              <a:ahLst/>
              <a:cxnLst/>
              <a:rect l="l" t="t" r="r" b="b"/>
              <a:pathLst>
                <a:path w="4733" h="5225" extrusionOk="0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57"/>
            <p:cNvSpPr/>
            <p:nvPr/>
          </p:nvSpPr>
          <p:spPr>
            <a:xfrm>
              <a:off x="5808471" y="2556590"/>
              <a:ext cx="1158906" cy="10844"/>
            </a:xfrm>
            <a:custGeom>
              <a:avLst/>
              <a:gdLst/>
              <a:ahLst/>
              <a:cxnLst/>
              <a:rect l="l" t="t" r="r" b="b"/>
              <a:pathLst>
                <a:path w="22549" h="211" extrusionOk="0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57"/>
            <p:cNvSpPr/>
            <p:nvPr/>
          </p:nvSpPr>
          <p:spPr>
            <a:xfrm>
              <a:off x="5876210" y="2539861"/>
              <a:ext cx="58950" cy="50675"/>
            </a:xfrm>
            <a:custGeom>
              <a:avLst/>
              <a:gdLst/>
              <a:ahLst/>
              <a:cxnLst/>
              <a:rect l="l" t="t" r="r" b="b"/>
              <a:pathLst>
                <a:path w="1147" h="986" extrusionOk="0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57"/>
            <p:cNvSpPr/>
            <p:nvPr/>
          </p:nvSpPr>
          <p:spPr>
            <a:xfrm>
              <a:off x="6104815" y="2539912"/>
              <a:ext cx="58950" cy="50624"/>
            </a:xfrm>
            <a:custGeom>
              <a:avLst/>
              <a:gdLst/>
              <a:ahLst/>
              <a:cxnLst/>
              <a:rect l="l" t="t" r="r" b="b"/>
              <a:pathLst>
                <a:path w="1147" h="985" extrusionOk="0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57"/>
            <p:cNvSpPr/>
            <p:nvPr/>
          </p:nvSpPr>
          <p:spPr>
            <a:xfrm>
              <a:off x="6333420" y="2539809"/>
              <a:ext cx="58950" cy="50470"/>
            </a:xfrm>
            <a:custGeom>
              <a:avLst/>
              <a:gdLst/>
              <a:ahLst/>
              <a:cxnLst/>
              <a:rect l="l" t="t" r="r" b="b"/>
              <a:pathLst>
                <a:path w="1147" h="982" extrusionOk="0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57"/>
            <p:cNvSpPr/>
            <p:nvPr/>
          </p:nvSpPr>
          <p:spPr>
            <a:xfrm>
              <a:off x="6562642" y="2539912"/>
              <a:ext cx="58333" cy="50624"/>
            </a:xfrm>
            <a:custGeom>
              <a:avLst/>
              <a:gdLst/>
              <a:ahLst/>
              <a:cxnLst/>
              <a:rect l="l" t="t" r="r" b="b"/>
              <a:pathLst>
                <a:path w="1135" h="985" extrusionOk="0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57"/>
            <p:cNvSpPr/>
            <p:nvPr/>
          </p:nvSpPr>
          <p:spPr>
            <a:xfrm>
              <a:off x="6799521" y="2539809"/>
              <a:ext cx="58950" cy="50470"/>
            </a:xfrm>
            <a:custGeom>
              <a:avLst/>
              <a:gdLst/>
              <a:ahLst/>
              <a:cxnLst/>
              <a:rect l="l" t="t" r="r" b="b"/>
              <a:pathLst>
                <a:path w="1147" h="982" extrusionOk="0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4" name="Google Shape;1474;p57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475" name="Google Shape;1475;p57"/>
            <p:cNvSpPr/>
            <p:nvPr/>
          </p:nvSpPr>
          <p:spPr>
            <a:xfrm>
              <a:off x="3200035" y="1938750"/>
              <a:ext cx="159427" cy="667667"/>
            </a:xfrm>
            <a:custGeom>
              <a:avLst/>
              <a:gdLst/>
              <a:ahLst/>
              <a:cxnLst/>
              <a:rect l="l" t="t" r="r" b="b"/>
              <a:pathLst>
                <a:path w="21750" h="91118" extrusionOk="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57"/>
            <p:cNvSpPr/>
            <p:nvPr/>
          </p:nvSpPr>
          <p:spPr>
            <a:xfrm>
              <a:off x="3191453" y="1930338"/>
              <a:ext cx="176506" cy="684491"/>
            </a:xfrm>
            <a:custGeom>
              <a:avLst/>
              <a:gdLst/>
              <a:ahLst/>
              <a:cxnLst/>
              <a:rect l="l" t="t" r="r" b="b"/>
              <a:pathLst>
                <a:path w="24080" h="93414" extrusionOk="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57"/>
            <p:cNvSpPr/>
            <p:nvPr/>
          </p:nvSpPr>
          <p:spPr>
            <a:xfrm>
              <a:off x="3195740" y="1934544"/>
              <a:ext cx="168018" cy="675999"/>
            </a:xfrm>
            <a:custGeom>
              <a:avLst/>
              <a:gdLst/>
              <a:ahLst/>
              <a:cxnLst/>
              <a:rect l="l" t="t" r="r" b="b"/>
              <a:pathLst>
                <a:path w="22922" h="92255" extrusionOk="0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57"/>
            <p:cNvSpPr/>
            <p:nvPr/>
          </p:nvSpPr>
          <p:spPr>
            <a:xfrm>
              <a:off x="3216795" y="2193083"/>
              <a:ext cx="90423" cy="76001"/>
            </a:xfrm>
            <a:custGeom>
              <a:avLst/>
              <a:gdLst/>
              <a:ahLst/>
              <a:cxnLst/>
              <a:rect l="l" t="t" r="r" b="b"/>
              <a:pathLst>
                <a:path w="12336" h="10372" extrusionOk="0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57"/>
            <p:cNvSpPr/>
            <p:nvPr/>
          </p:nvSpPr>
          <p:spPr>
            <a:xfrm>
              <a:off x="3316610" y="2217792"/>
              <a:ext cx="150177" cy="26672"/>
            </a:xfrm>
            <a:custGeom>
              <a:avLst/>
              <a:gdLst/>
              <a:ahLst/>
              <a:cxnLst/>
              <a:rect l="l" t="t" r="r" b="b"/>
              <a:pathLst>
                <a:path w="20488" h="3640" extrusionOk="0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57"/>
            <p:cNvSpPr/>
            <p:nvPr/>
          </p:nvSpPr>
          <p:spPr>
            <a:xfrm>
              <a:off x="3244021" y="2213249"/>
              <a:ext cx="55869" cy="55770"/>
            </a:xfrm>
            <a:custGeom>
              <a:avLst/>
              <a:gdLst/>
              <a:ahLst/>
              <a:cxnLst/>
              <a:rect l="l" t="t" r="r" b="b"/>
              <a:pathLst>
                <a:path w="7622" h="7611" extrusionOk="0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57"/>
            <p:cNvSpPr/>
            <p:nvPr/>
          </p:nvSpPr>
          <p:spPr>
            <a:xfrm>
              <a:off x="3234354" y="2206046"/>
              <a:ext cx="55276" cy="50369"/>
            </a:xfrm>
            <a:custGeom>
              <a:avLst/>
              <a:gdLst/>
              <a:ahLst/>
              <a:cxnLst/>
              <a:rect l="l" t="t" r="r" b="b"/>
              <a:pathLst>
                <a:path w="7541" h="6874" extrusionOk="0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57"/>
            <p:cNvSpPr/>
            <p:nvPr/>
          </p:nvSpPr>
          <p:spPr>
            <a:xfrm>
              <a:off x="3216795" y="1980642"/>
              <a:ext cx="90423" cy="76001"/>
            </a:xfrm>
            <a:custGeom>
              <a:avLst/>
              <a:gdLst/>
              <a:ahLst/>
              <a:cxnLst/>
              <a:rect l="l" t="t" r="r" b="b"/>
              <a:pathLst>
                <a:path w="12336" h="10372" extrusionOk="0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57"/>
            <p:cNvSpPr/>
            <p:nvPr/>
          </p:nvSpPr>
          <p:spPr>
            <a:xfrm>
              <a:off x="3316610" y="2005358"/>
              <a:ext cx="153043" cy="26584"/>
            </a:xfrm>
            <a:custGeom>
              <a:avLst/>
              <a:gdLst/>
              <a:ahLst/>
              <a:cxnLst/>
              <a:rect l="l" t="t" r="r" b="b"/>
              <a:pathLst>
                <a:path w="20879" h="3628" extrusionOk="0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57"/>
            <p:cNvSpPr/>
            <p:nvPr/>
          </p:nvSpPr>
          <p:spPr>
            <a:xfrm>
              <a:off x="3244021" y="2000727"/>
              <a:ext cx="55869" cy="55850"/>
            </a:xfrm>
            <a:custGeom>
              <a:avLst/>
              <a:gdLst/>
              <a:ahLst/>
              <a:cxnLst/>
              <a:rect l="l" t="t" r="r" b="b"/>
              <a:pathLst>
                <a:path w="7622" h="7622" extrusionOk="0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57"/>
            <p:cNvSpPr/>
            <p:nvPr/>
          </p:nvSpPr>
          <p:spPr>
            <a:xfrm>
              <a:off x="3234098" y="1993392"/>
              <a:ext cx="55532" cy="50552"/>
            </a:xfrm>
            <a:custGeom>
              <a:avLst/>
              <a:gdLst/>
              <a:ahLst/>
              <a:cxnLst/>
              <a:rect l="l" t="t" r="r" b="b"/>
              <a:pathLst>
                <a:path w="7576" h="6899" extrusionOk="0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57"/>
            <p:cNvSpPr/>
            <p:nvPr/>
          </p:nvSpPr>
          <p:spPr>
            <a:xfrm>
              <a:off x="3088670" y="2111564"/>
              <a:ext cx="139746" cy="26679"/>
            </a:xfrm>
            <a:custGeom>
              <a:avLst/>
              <a:gdLst/>
              <a:ahLst/>
              <a:cxnLst/>
              <a:rect l="l" t="t" r="r" b="b"/>
              <a:pathLst>
                <a:path w="19065" h="3641" extrusionOk="0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57"/>
            <p:cNvSpPr/>
            <p:nvPr/>
          </p:nvSpPr>
          <p:spPr>
            <a:xfrm>
              <a:off x="3234603" y="2086687"/>
              <a:ext cx="101301" cy="76257"/>
            </a:xfrm>
            <a:custGeom>
              <a:avLst/>
              <a:gdLst/>
              <a:ahLst/>
              <a:cxnLst/>
              <a:rect l="l" t="t" r="r" b="b"/>
              <a:pathLst>
                <a:path w="13820" h="10407" extrusionOk="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57"/>
            <p:cNvSpPr/>
            <p:nvPr/>
          </p:nvSpPr>
          <p:spPr>
            <a:xfrm>
              <a:off x="3278765" y="2107116"/>
              <a:ext cx="55781" cy="55762"/>
            </a:xfrm>
            <a:custGeom>
              <a:avLst/>
              <a:gdLst/>
              <a:ahLst/>
              <a:cxnLst/>
              <a:rect l="l" t="t" r="r" b="b"/>
              <a:pathLst>
                <a:path w="7610" h="7610" extrusionOk="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57"/>
            <p:cNvSpPr/>
            <p:nvPr/>
          </p:nvSpPr>
          <p:spPr>
            <a:xfrm>
              <a:off x="3268754" y="2099693"/>
              <a:ext cx="54938" cy="49864"/>
            </a:xfrm>
            <a:custGeom>
              <a:avLst/>
              <a:gdLst/>
              <a:ahLst/>
              <a:cxnLst/>
              <a:rect l="l" t="t" r="r" b="b"/>
              <a:pathLst>
                <a:path w="7495" h="6805" extrusionOk="0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57"/>
            <p:cNvSpPr/>
            <p:nvPr/>
          </p:nvSpPr>
          <p:spPr>
            <a:xfrm>
              <a:off x="3088670" y="2323456"/>
              <a:ext cx="139746" cy="26716"/>
            </a:xfrm>
            <a:custGeom>
              <a:avLst/>
              <a:gdLst/>
              <a:ahLst/>
              <a:cxnLst/>
              <a:rect l="l" t="t" r="r" b="b"/>
              <a:pathLst>
                <a:path w="19065" h="3646" extrusionOk="0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57"/>
            <p:cNvSpPr/>
            <p:nvPr/>
          </p:nvSpPr>
          <p:spPr>
            <a:xfrm>
              <a:off x="3234603" y="2298535"/>
              <a:ext cx="101301" cy="76257"/>
            </a:xfrm>
            <a:custGeom>
              <a:avLst/>
              <a:gdLst/>
              <a:ahLst/>
              <a:cxnLst/>
              <a:rect l="l" t="t" r="r" b="b"/>
              <a:pathLst>
                <a:path w="13820" h="10407" extrusionOk="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57"/>
            <p:cNvSpPr/>
            <p:nvPr/>
          </p:nvSpPr>
          <p:spPr>
            <a:xfrm>
              <a:off x="3278765" y="2318964"/>
              <a:ext cx="55781" cy="55770"/>
            </a:xfrm>
            <a:custGeom>
              <a:avLst/>
              <a:gdLst/>
              <a:ahLst/>
              <a:cxnLst/>
              <a:rect l="l" t="t" r="r" b="b"/>
              <a:pathLst>
                <a:path w="7610" h="7611" extrusionOk="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57"/>
            <p:cNvSpPr/>
            <p:nvPr/>
          </p:nvSpPr>
          <p:spPr>
            <a:xfrm>
              <a:off x="3269004" y="2311754"/>
              <a:ext cx="56287" cy="51058"/>
            </a:xfrm>
            <a:custGeom>
              <a:avLst/>
              <a:gdLst/>
              <a:ahLst/>
              <a:cxnLst/>
              <a:rect l="l" t="t" r="r" b="b"/>
              <a:pathLst>
                <a:path w="7679" h="6968" extrusionOk="0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57"/>
            <p:cNvSpPr/>
            <p:nvPr/>
          </p:nvSpPr>
          <p:spPr>
            <a:xfrm>
              <a:off x="3216780" y="2404433"/>
              <a:ext cx="90438" cy="76074"/>
            </a:xfrm>
            <a:custGeom>
              <a:avLst/>
              <a:gdLst/>
              <a:ahLst/>
              <a:cxnLst/>
              <a:rect l="l" t="t" r="r" b="b"/>
              <a:pathLst>
                <a:path w="12338" h="10382" extrusionOk="0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57"/>
            <p:cNvSpPr/>
            <p:nvPr/>
          </p:nvSpPr>
          <p:spPr>
            <a:xfrm>
              <a:off x="3316610" y="2429134"/>
              <a:ext cx="153043" cy="26672"/>
            </a:xfrm>
            <a:custGeom>
              <a:avLst/>
              <a:gdLst/>
              <a:ahLst/>
              <a:cxnLst/>
              <a:rect l="l" t="t" r="r" b="b"/>
              <a:pathLst>
                <a:path w="20879" h="3640" extrusionOk="0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57"/>
            <p:cNvSpPr/>
            <p:nvPr/>
          </p:nvSpPr>
          <p:spPr>
            <a:xfrm>
              <a:off x="3244021" y="2424598"/>
              <a:ext cx="55869" cy="55762"/>
            </a:xfrm>
            <a:custGeom>
              <a:avLst/>
              <a:gdLst/>
              <a:ahLst/>
              <a:cxnLst/>
              <a:rect l="l" t="t" r="r" b="b"/>
              <a:pathLst>
                <a:path w="7622" h="7610" extrusionOk="0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57"/>
            <p:cNvSpPr/>
            <p:nvPr/>
          </p:nvSpPr>
          <p:spPr>
            <a:xfrm>
              <a:off x="3233761" y="2417183"/>
              <a:ext cx="55869" cy="50618"/>
            </a:xfrm>
            <a:custGeom>
              <a:avLst/>
              <a:gdLst/>
              <a:ahLst/>
              <a:cxnLst/>
              <a:rect l="l" t="t" r="r" b="b"/>
              <a:pathLst>
                <a:path w="7622" h="6908" extrusionOk="0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57"/>
            <p:cNvSpPr/>
            <p:nvPr/>
          </p:nvSpPr>
          <p:spPr>
            <a:xfrm>
              <a:off x="3091763" y="2535751"/>
              <a:ext cx="136653" cy="26716"/>
            </a:xfrm>
            <a:custGeom>
              <a:avLst/>
              <a:gdLst/>
              <a:ahLst/>
              <a:cxnLst/>
              <a:rect l="l" t="t" r="r" b="b"/>
              <a:pathLst>
                <a:path w="18643" h="3646" extrusionOk="0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57"/>
            <p:cNvSpPr/>
            <p:nvPr/>
          </p:nvSpPr>
          <p:spPr>
            <a:xfrm>
              <a:off x="3234603" y="2510888"/>
              <a:ext cx="101301" cy="76184"/>
            </a:xfrm>
            <a:custGeom>
              <a:avLst/>
              <a:gdLst/>
              <a:ahLst/>
              <a:cxnLst/>
              <a:rect l="l" t="t" r="r" b="b"/>
              <a:pathLst>
                <a:path w="13820" h="10397" extrusionOk="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57"/>
            <p:cNvSpPr/>
            <p:nvPr/>
          </p:nvSpPr>
          <p:spPr>
            <a:xfrm>
              <a:off x="3278765" y="2531237"/>
              <a:ext cx="55781" cy="55762"/>
            </a:xfrm>
            <a:custGeom>
              <a:avLst/>
              <a:gdLst/>
              <a:ahLst/>
              <a:cxnLst/>
              <a:rect l="l" t="t" r="r" b="b"/>
              <a:pathLst>
                <a:path w="7610" h="7610" extrusionOk="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57"/>
            <p:cNvSpPr/>
            <p:nvPr/>
          </p:nvSpPr>
          <p:spPr>
            <a:xfrm>
              <a:off x="3268754" y="2523843"/>
              <a:ext cx="54938" cy="49871"/>
            </a:xfrm>
            <a:custGeom>
              <a:avLst/>
              <a:gdLst/>
              <a:ahLst/>
              <a:cxnLst/>
              <a:rect l="l" t="t" r="r" b="b"/>
              <a:pathLst>
                <a:path w="7495" h="6806" extrusionOk="0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2" name="Google Shape;1502;p57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503" name="Google Shape;1503;p57"/>
            <p:cNvSpPr/>
            <p:nvPr/>
          </p:nvSpPr>
          <p:spPr>
            <a:xfrm>
              <a:off x="1603542" y="598605"/>
              <a:ext cx="63707" cy="48096"/>
            </a:xfrm>
            <a:custGeom>
              <a:avLst/>
              <a:gdLst/>
              <a:ahLst/>
              <a:cxnLst/>
              <a:rect l="l" t="t" r="r" b="b"/>
              <a:pathLst>
                <a:path w="7909" h="5971" extrusionOk="0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04" name="Google Shape;1504;p57"/>
            <p:cNvSpPr/>
            <p:nvPr/>
          </p:nvSpPr>
          <p:spPr>
            <a:xfrm>
              <a:off x="1568946" y="683408"/>
              <a:ext cx="63280" cy="65817"/>
            </a:xfrm>
            <a:custGeom>
              <a:avLst/>
              <a:gdLst/>
              <a:ahLst/>
              <a:cxnLst/>
              <a:rect l="l" t="t" r="r" b="b"/>
              <a:pathLst>
                <a:path w="7856" h="8171" extrusionOk="0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05" name="Google Shape;1505;p57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57"/>
            <p:cNvSpPr/>
            <p:nvPr/>
          </p:nvSpPr>
          <p:spPr>
            <a:xfrm>
              <a:off x="1768082" y="649657"/>
              <a:ext cx="41773" cy="39663"/>
            </a:xfrm>
            <a:custGeom>
              <a:avLst/>
              <a:gdLst/>
              <a:ahLst/>
              <a:cxnLst/>
              <a:rect l="l" t="t" r="r" b="b"/>
              <a:pathLst>
                <a:path w="5186" h="4924" extrusionOk="0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507" name="Google Shape;1507;p57"/>
            <p:cNvSpPr/>
            <p:nvPr/>
          </p:nvSpPr>
          <p:spPr>
            <a:xfrm>
              <a:off x="1967056" y="668224"/>
              <a:ext cx="42627" cy="38044"/>
            </a:xfrm>
            <a:custGeom>
              <a:avLst/>
              <a:gdLst/>
              <a:ahLst/>
              <a:cxnLst/>
              <a:rect l="l" t="t" r="r" b="b"/>
              <a:pathLst>
                <a:path w="1424" h="1401" extrusionOk="0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57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57"/>
            <p:cNvSpPr/>
            <p:nvPr/>
          </p:nvSpPr>
          <p:spPr>
            <a:xfrm>
              <a:off x="1426340" y="640797"/>
              <a:ext cx="41773" cy="50626"/>
            </a:xfrm>
            <a:custGeom>
              <a:avLst/>
              <a:gdLst/>
              <a:ahLst/>
              <a:cxnLst/>
              <a:rect l="l" t="t" r="r" b="b"/>
              <a:pathLst>
                <a:path w="5186" h="6285" extrusionOk="0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510" name="Google Shape;1510;p57"/>
            <p:cNvSpPr/>
            <p:nvPr/>
          </p:nvSpPr>
          <p:spPr>
            <a:xfrm>
              <a:off x="574516" y="598186"/>
              <a:ext cx="64134" cy="54001"/>
            </a:xfrm>
            <a:custGeom>
              <a:avLst/>
              <a:gdLst/>
              <a:ahLst/>
              <a:cxnLst/>
              <a:rect l="l" t="t" r="r" b="b"/>
              <a:pathLst>
                <a:path w="7962" h="6704" extrusionOk="0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11" name="Google Shape;1511;p57"/>
            <p:cNvSpPr/>
            <p:nvPr/>
          </p:nvSpPr>
          <p:spPr>
            <a:xfrm>
              <a:off x="1228469" y="714629"/>
              <a:ext cx="53163" cy="27846"/>
            </a:xfrm>
            <a:custGeom>
              <a:avLst/>
              <a:gdLst/>
              <a:ahLst/>
              <a:cxnLst/>
              <a:rect l="l" t="t" r="r" b="b"/>
              <a:pathLst>
                <a:path w="6600" h="3457" extrusionOk="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512" name="Google Shape;1512;p57"/>
            <p:cNvSpPr/>
            <p:nvPr/>
          </p:nvSpPr>
          <p:spPr>
            <a:xfrm>
              <a:off x="1227212" y="705350"/>
              <a:ext cx="63011" cy="18704"/>
            </a:xfrm>
            <a:custGeom>
              <a:avLst/>
              <a:gdLst/>
              <a:ahLst/>
              <a:cxnLst/>
              <a:rect l="l" t="t" r="r" b="b"/>
              <a:pathLst>
                <a:path w="2480" h="701" extrusionOk="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57"/>
            <p:cNvSpPr/>
            <p:nvPr/>
          </p:nvSpPr>
          <p:spPr>
            <a:xfrm>
              <a:off x="918948" y="616696"/>
              <a:ext cx="64277" cy="19436"/>
            </a:xfrm>
            <a:custGeom>
              <a:avLst/>
              <a:gdLst/>
              <a:ahLst/>
              <a:cxnLst/>
              <a:rect l="l" t="t" r="r" b="b"/>
              <a:pathLst>
                <a:path w="2515" h="736" extrusionOk="0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57"/>
            <p:cNvSpPr/>
            <p:nvPr/>
          </p:nvSpPr>
          <p:spPr>
            <a:xfrm>
              <a:off x="884239" y="705656"/>
              <a:ext cx="63903" cy="18704"/>
            </a:xfrm>
            <a:custGeom>
              <a:avLst/>
              <a:gdLst/>
              <a:ahLst/>
              <a:cxnLst/>
              <a:rect l="l" t="t" r="r" b="b"/>
              <a:pathLst>
                <a:path w="2480" h="701" extrusionOk="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57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57"/>
            <p:cNvSpPr/>
            <p:nvPr/>
          </p:nvSpPr>
          <p:spPr>
            <a:xfrm>
              <a:off x="1055174" y="609084"/>
              <a:ext cx="70006" cy="79986"/>
            </a:xfrm>
            <a:custGeom>
              <a:avLst/>
              <a:gdLst/>
              <a:ahLst/>
              <a:cxnLst/>
              <a:rect l="l" t="t" r="r" b="b"/>
              <a:pathLst>
                <a:path w="8691" h="9930" extrusionOk="0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517" name="Google Shape;1517;p57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57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57"/>
            <p:cNvSpPr/>
            <p:nvPr/>
          </p:nvSpPr>
          <p:spPr>
            <a:xfrm>
              <a:off x="802598" y="635375"/>
              <a:ext cx="287565" cy="70887"/>
            </a:xfrm>
            <a:custGeom>
              <a:avLst/>
              <a:gdLst/>
              <a:ahLst/>
              <a:cxnLst/>
              <a:rect l="l" t="t" r="r" b="b"/>
              <a:pathLst>
                <a:path w="11317" h="2790" extrusionOk="0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57"/>
            <p:cNvSpPr/>
            <p:nvPr/>
          </p:nvSpPr>
          <p:spPr>
            <a:xfrm>
              <a:off x="1144963" y="635375"/>
              <a:ext cx="287285" cy="70887"/>
            </a:xfrm>
            <a:custGeom>
              <a:avLst/>
              <a:gdLst/>
              <a:ahLst/>
              <a:cxnLst/>
              <a:rect l="l" t="t" r="r" b="b"/>
              <a:pathLst>
                <a:path w="11306" h="2790" extrusionOk="0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57"/>
            <p:cNvSpPr/>
            <p:nvPr/>
          </p:nvSpPr>
          <p:spPr>
            <a:xfrm>
              <a:off x="1487048" y="635375"/>
              <a:ext cx="287565" cy="70887"/>
            </a:xfrm>
            <a:custGeom>
              <a:avLst/>
              <a:gdLst/>
              <a:ahLst/>
              <a:cxnLst/>
              <a:rect l="l" t="t" r="r" b="b"/>
              <a:pathLst>
                <a:path w="11317" h="2790" extrusionOk="0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57"/>
            <p:cNvSpPr/>
            <p:nvPr/>
          </p:nvSpPr>
          <p:spPr>
            <a:xfrm>
              <a:off x="504546" y="635375"/>
              <a:ext cx="243250" cy="70887"/>
            </a:xfrm>
            <a:custGeom>
              <a:avLst/>
              <a:gdLst/>
              <a:ahLst/>
              <a:cxnLst/>
              <a:rect l="l" t="t" r="r" b="b"/>
              <a:pathLst>
                <a:path w="9573" h="2790" extrusionOk="0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57"/>
            <p:cNvSpPr/>
            <p:nvPr/>
          </p:nvSpPr>
          <p:spPr>
            <a:xfrm>
              <a:off x="1829134" y="635375"/>
              <a:ext cx="303319" cy="70887"/>
            </a:xfrm>
            <a:custGeom>
              <a:avLst/>
              <a:gdLst/>
              <a:ahLst/>
              <a:cxnLst/>
              <a:rect l="l" t="t" r="r" b="b"/>
              <a:pathLst>
                <a:path w="11937" h="2790" extrusionOk="0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57"/>
            <p:cNvSpPr/>
            <p:nvPr/>
          </p:nvSpPr>
          <p:spPr>
            <a:xfrm>
              <a:off x="1803471" y="635375"/>
              <a:ext cx="42587" cy="70887"/>
            </a:xfrm>
            <a:custGeom>
              <a:avLst/>
              <a:gdLst/>
              <a:ahLst/>
              <a:cxnLst/>
              <a:rect l="l" t="t" r="r" b="b"/>
              <a:pathLst>
                <a:path w="1676" h="2790" extrusionOk="0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57"/>
            <p:cNvSpPr/>
            <p:nvPr/>
          </p:nvSpPr>
          <p:spPr>
            <a:xfrm>
              <a:off x="1461080" y="635375"/>
              <a:ext cx="42613" cy="70887"/>
            </a:xfrm>
            <a:custGeom>
              <a:avLst/>
              <a:gdLst/>
              <a:ahLst/>
              <a:cxnLst/>
              <a:rect l="l" t="t" r="r" b="b"/>
              <a:pathLst>
                <a:path w="1677" h="2790" extrusionOk="0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57"/>
            <p:cNvSpPr/>
            <p:nvPr/>
          </p:nvSpPr>
          <p:spPr>
            <a:xfrm>
              <a:off x="1118994" y="635375"/>
              <a:ext cx="42613" cy="70887"/>
            </a:xfrm>
            <a:custGeom>
              <a:avLst/>
              <a:gdLst/>
              <a:ahLst/>
              <a:cxnLst/>
              <a:rect l="l" t="t" r="r" b="b"/>
              <a:pathLst>
                <a:path w="1677" h="2790" extrusionOk="0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57"/>
            <p:cNvSpPr/>
            <p:nvPr/>
          </p:nvSpPr>
          <p:spPr>
            <a:xfrm>
              <a:off x="776629" y="635375"/>
              <a:ext cx="42613" cy="70887"/>
            </a:xfrm>
            <a:custGeom>
              <a:avLst/>
              <a:gdLst/>
              <a:ahLst/>
              <a:cxnLst/>
              <a:rect l="l" t="t" r="r" b="b"/>
              <a:pathLst>
                <a:path w="1677" h="2790" extrusionOk="0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57"/>
            <p:cNvSpPr/>
            <p:nvPr/>
          </p:nvSpPr>
          <p:spPr>
            <a:xfrm>
              <a:off x="1612443" y="564866"/>
              <a:ext cx="196877" cy="105822"/>
            </a:xfrm>
            <a:custGeom>
              <a:avLst/>
              <a:gdLst/>
              <a:ahLst/>
              <a:cxnLst/>
              <a:rect l="l" t="t" r="r" b="b"/>
              <a:pathLst>
                <a:path w="7748" h="4165" extrusionOk="0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57"/>
            <p:cNvSpPr/>
            <p:nvPr/>
          </p:nvSpPr>
          <p:spPr>
            <a:xfrm>
              <a:off x="1270078" y="564561"/>
              <a:ext cx="197156" cy="106127"/>
            </a:xfrm>
            <a:custGeom>
              <a:avLst/>
              <a:gdLst/>
              <a:ahLst/>
              <a:cxnLst/>
              <a:rect l="l" t="t" r="r" b="b"/>
              <a:pathLst>
                <a:path w="7759" h="4177" extrusionOk="0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57"/>
            <p:cNvSpPr/>
            <p:nvPr/>
          </p:nvSpPr>
          <p:spPr>
            <a:xfrm>
              <a:off x="927993" y="564663"/>
              <a:ext cx="182291" cy="52060"/>
            </a:xfrm>
            <a:custGeom>
              <a:avLst/>
              <a:gdLst/>
              <a:ahLst/>
              <a:cxnLst/>
              <a:rect l="l" t="t" r="r" b="b"/>
              <a:pathLst>
                <a:path w="7174" h="2049" extrusionOk="0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57"/>
            <p:cNvSpPr/>
            <p:nvPr/>
          </p:nvSpPr>
          <p:spPr>
            <a:xfrm>
              <a:off x="1111143" y="618174"/>
              <a:ext cx="2058" cy="3811"/>
            </a:xfrm>
            <a:custGeom>
              <a:avLst/>
              <a:gdLst/>
              <a:ahLst/>
              <a:cxnLst/>
              <a:rect l="l" t="t" r="r" b="b"/>
              <a:pathLst>
                <a:path w="81" h="150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57"/>
            <p:cNvSpPr/>
            <p:nvPr/>
          </p:nvSpPr>
          <p:spPr>
            <a:xfrm>
              <a:off x="1065050" y="624882"/>
              <a:ext cx="330" cy="610"/>
            </a:xfrm>
            <a:custGeom>
              <a:avLst/>
              <a:gdLst/>
              <a:ahLst/>
              <a:cxnLst/>
              <a:rect l="l" t="t" r="r" b="b"/>
              <a:pathLst>
                <a:path w="13" h="24" extrusionOk="0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57"/>
            <p:cNvSpPr/>
            <p:nvPr/>
          </p:nvSpPr>
          <p:spPr>
            <a:xfrm>
              <a:off x="1069421" y="629836"/>
              <a:ext cx="610" cy="610"/>
            </a:xfrm>
            <a:custGeom>
              <a:avLst/>
              <a:gdLst/>
              <a:ahLst/>
              <a:cxnLst/>
              <a:rect l="l" t="t" r="r" b="b"/>
              <a:pathLst>
                <a:path w="24" h="24" extrusionOk="0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57"/>
            <p:cNvSpPr/>
            <p:nvPr/>
          </p:nvSpPr>
          <p:spPr>
            <a:xfrm>
              <a:off x="1611275" y="616700"/>
              <a:ext cx="1194" cy="2083"/>
            </a:xfrm>
            <a:custGeom>
              <a:avLst/>
              <a:gdLst/>
              <a:ahLst/>
              <a:cxnLst/>
              <a:rect l="l" t="t" r="r" b="b"/>
              <a:pathLst>
                <a:path w="47" h="82" extrusionOk="0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57"/>
            <p:cNvSpPr/>
            <p:nvPr/>
          </p:nvSpPr>
          <p:spPr>
            <a:xfrm>
              <a:off x="1603398" y="616700"/>
              <a:ext cx="63906" cy="18700"/>
            </a:xfrm>
            <a:custGeom>
              <a:avLst/>
              <a:gdLst/>
              <a:ahLst/>
              <a:cxnLst/>
              <a:rect l="l" t="t" r="r" b="b"/>
              <a:pathLst>
                <a:path w="2515" h="736" extrusionOk="0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57"/>
            <p:cNvSpPr/>
            <p:nvPr/>
          </p:nvSpPr>
          <p:spPr>
            <a:xfrm>
              <a:off x="1603398" y="616700"/>
              <a:ext cx="63906" cy="18700"/>
            </a:xfrm>
            <a:custGeom>
              <a:avLst/>
              <a:gdLst/>
              <a:ahLst/>
              <a:cxnLst/>
              <a:rect l="l" t="t" r="r" b="b"/>
              <a:pathLst>
                <a:path w="2515" h="736" extrusionOk="0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57"/>
            <p:cNvSpPr/>
            <p:nvPr/>
          </p:nvSpPr>
          <p:spPr>
            <a:xfrm>
              <a:off x="1268909" y="616700"/>
              <a:ext cx="1194" cy="2083"/>
            </a:xfrm>
            <a:custGeom>
              <a:avLst/>
              <a:gdLst/>
              <a:ahLst/>
              <a:cxnLst/>
              <a:rect l="l" t="t" r="r" b="b"/>
              <a:pathLst>
                <a:path w="47" h="82" extrusionOk="0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57"/>
            <p:cNvSpPr/>
            <p:nvPr/>
          </p:nvSpPr>
          <p:spPr>
            <a:xfrm>
              <a:off x="1322269" y="616700"/>
              <a:ext cx="2643" cy="2083"/>
            </a:xfrm>
            <a:custGeom>
              <a:avLst/>
              <a:gdLst/>
              <a:ahLst/>
              <a:cxnLst/>
              <a:rect l="l" t="t" r="r" b="b"/>
              <a:pathLst>
                <a:path w="104" h="82" extrusionOk="0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57"/>
            <p:cNvSpPr/>
            <p:nvPr/>
          </p:nvSpPr>
          <p:spPr>
            <a:xfrm>
              <a:off x="1261312" y="616700"/>
              <a:ext cx="63906" cy="18700"/>
            </a:xfrm>
            <a:custGeom>
              <a:avLst/>
              <a:gdLst/>
              <a:ahLst/>
              <a:cxnLst/>
              <a:rect l="l" t="t" r="r" b="b"/>
              <a:pathLst>
                <a:path w="2515" h="736" extrusionOk="0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57"/>
            <p:cNvSpPr/>
            <p:nvPr/>
          </p:nvSpPr>
          <p:spPr>
            <a:xfrm>
              <a:off x="1261312" y="616700"/>
              <a:ext cx="63906" cy="18700"/>
            </a:xfrm>
            <a:custGeom>
              <a:avLst/>
              <a:gdLst/>
              <a:ahLst/>
              <a:cxnLst/>
              <a:rect l="l" t="t" r="r" b="b"/>
              <a:pathLst>
                <a:path w="2515" h="736" extrusionOk="0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57"/>
            <p:cNvSpPr/>
            <p:nvPr/>
          </p:nvSpPr>
          <p:spPr>
            <a:xfrm>
              <a:off x="1065635" y="625466"/>
              <a:ext cx="3811" cy="4395"/>
            </a:xfrm>
            <a:custGeom>
              <a:avLst/>
              <a:gdLst/>
              <a:ahLst/>
              <a:cxnLst/>
              <a:rect l="l" t="t" r="r" b="b"/>
              <a:pathLst>
                <a:path w="150" h="173" extrusionOk="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57"/>
            <p:cNvSpPr/>
            <p:nvPr/>
          </p:nvSpPr>
          <p:spPr>
            <a:xfrm>
              <a:off x="1110254" y="616700"/>
              <a:ext cx="915" cy="1499"/>
            </a:xfrm>
            <a:custGeom>
              <a:avLst/>
              <a:gdLst/>
              <a:ahLst/>
              <a:cxnLst/>
              <a:rect l="l" t="t" r="r" b="b"/>
              <a:pathLst>
                <a:path w="36" h="59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57"/>
            <p:cNvSpPr/>
            <p:nvPr/>
          </p:nvSpPr>
          <p:spPr>
            <a:xfrm>
              <a:off x="1055141" y="616700"/>
              <a:ext cx="9935" cy="8207"/>
            </a:xfrm>
            <a:custGeom>
              <a:avLst/>
              <a:gdLst/>
              <a:ahLst/>
              <a:cxnLst/>
              <a:rect l="l" t="t" r="r" b="b"/>
              <a:pathLst>
                <a:path w="391" h="323" extrusionOk="0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57"/>
            <p:cNvSpPr/>
            <p:nvPr/>
          </p:nvSpPr>
          <p:spPr>
            <a:xfrm>
              <a:off x="1069726" y="630421"/>
              <a:ext cx="3811" cy="4980"/>
            </a:xfrm>
            <a:custGeom>
              <a:avLst/>
              <a:gdLst/>
              <a:ahLst/>
              <a:cxnLst/>
              <a:rect l="l" t="t" r="r" b="b"/>
              <a:pathLst>
                <a:path w="150" h="196" extrusionOk="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57"/>
            <p:cNvSpPr/>
            <p:nvPr/>
          </p:nvSpPr>
          <p:spPr>
            <a:xfrm>
              <a:off x="1055142" y="616696"/>
              <a:ext cx="70005" cy="54002"/>
            </a:xfrm>
            <a:custGeom>
              <a:avLst/>
              <a:gdLst/>
              <a:ahLst/>
              <a:cxnLst/>
              <a:rect l="l" t="t" r="r" b="b"/>
              <a:pathLst>
                <a:path w="2755" h="2125" extrusionOk="0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57"/>
            <p:cNvSpPr/>
            <p:nvPr/>
          </p:nvSpPr>
          <p:spPr>
            <a:xfrm>
              <a:off x="926519" y="616700"/>
              <a:ext cx="1194" cy="2083"/>
            </a:xfrm>
            <a:custGeom>
              <a:avLst/>
              <a:gdLst/>
              <a:ahLst/>
              <a:cxnLst/>
              <a:rect l="l" t="t" r="r" b="b"/>
              <a:pathLst>
                <a:path w="47" h="82" extrusionOk="0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57"/>
            <p:cNvSpPr/>
            <p:nvPr/>
          </p:nvSpPr>
          <p:spPr>
            <a:xfrm>
              <a:off x="980183" y="616700"/>
              <a:ext cx="2668" cy="2083"/>
            </a:xfrm>
            <a:custGeom>
              <a:avLst/>
              <a:gdLst/>
              <a:ahLst/>
              <a:cxnLst/>
              <a:rect l="l" t="t" r="r" b="b"/>
              <a:pathLst>
                <a:path w="105" h="82" extrusionOk="0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57"/>
            <p:cNvSpPr/>
            <p:nvPr/>
          </p:nvSpPr>
          <p:spPr>
            <a:xfrm>
              <a:off x="585043" y="564612"/>
              <a:ext cx="197741" cy="106076"/>
            </a:xfrm>
            <a:custGeom>
              <a:avLst/>
              <a:gdLst/>
              <a:ahLst/>
              <a:cxnLst/>
              <a:rect l="l" t="t" r="r" b="b"/>
              <a:pathLst>
                <a:path w="7782" h="4175" extrusionOk="0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57"/>
            <p:cNvSpPr/>
            <p:nvPr/>
          </p:nvSpPr>
          <p:spPr>
            <a:xfrm>
              <a:off x="1288449" y="710331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57"/>
            <p:cNvSpPr/>
            <p:nvPr/>
          </p:nvSpPr>
          <p:spPr>
            <a:xfrm>
              <a:off x="1084006" y="670668"/>
              <a:ext cx="197766" cy="106076"/>
            </a:xfrm>
            <a:custGeom>
              <a:avLst/>
              <a:gdLst/>
              <a:ahLst/>
              <a:cxnLst/>
              <a:rect l="l" t="t" r="r" b="b"/>
              <a:pathLst>
                <a:path w="7783" h="4175" extrusionOk="0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57"/>
            <p:cNvSpPr/>
            <p:nvPr/>
          </p:nvSpPr>
          <p:spPr>
            <a:xfrm>
              <a:off x="946364" y="710331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57"/>
            <p:cNvSpPr/>
            <p:nvPr/>
          </p:nvSpPr>
          <p:spPr>
            <a:xfrm>
              <a:off x="741920" y="670668"/>
              <a:ext cx="197766" cy="106076"/>
            </a:xfrm>
            <a:custGeom>
              <a:avLst/>
              <a:gdLst/>
              <a:ahLst/>
              <a:cxnLst/>
              <a:rect l="l" t="t" r="r" b="b"/>
              <a:pathLst>
                <a:path w="7783" h="4175" extrusionOk="0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57"/>
            <p:cNvSpPr/>
            <p:nvPr/>
          </p:nvSpPr>
          <p:spPr>
            <a:xfrm>
              <a:off x="1425812" y="670668"/>
              <a:ext cx="198046" cy="106330"/>
            </a:xfrm>
            <a:custGeom>
              <a:avLst/>
              <a:gdLst/>
              <a:ahLst/>
              <a:cxnLst/>
              <a:rect l="l" t="t" r="r" b="b"/>
              <a:pathLst>
                <a:path w="7794" h="4185" extrusionOk="0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57"/>
            <p:cNvSpPr/>
            <p:nvPr/>
          </p:nvSpPr>
          <p:spPr>
            <a:xfrm>
              <a:off x="1629646" y="711500"/>
              <a:ext cx="610" cy="1474"/>
            </a:xfrm>
            <a:custGeom>
              <a:avLst/>
              <a:gdLst/>
              <a:ahLst/>
              <a:cxnLst/>
              <a:rect l="l" t="t" r="r" b="b"/>
              <a:pathLst>
                <a:path w="24" h="58" extrusionOk="0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57"/>
            <p:cNvSpPr/>
            <p:nvPr/>
          </p:nvSpPr>
          <p:spPr>
            <a:xfrm>
              <a:off x="1768177" y="670668"/>
              <a:ext cx="211157" cy="106254"/>
            </a:xfrm>
            <a:custGeom>
              <a:avLst/>
              <a:gdLst/>
              <a:ahLst/>
              <a:cxnLst/>
              <a:rect l="l" t="t" r="r" b="b"/>
              <a:pathLst>
                <a:path w="8310" h="4182" extrusionOk="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57"/>
            <p:cNvSpPr/>
            <p:nvPr/>
          </p:nvSpPr>
          <p:spPr>
            <a:xfrm>
              <a:off x="576505" y="617292"/>
              <a:ext cx="63011" cy="18116"/>
            </a:xfrm>
            <a:custGeom>
              <a:avLst/>
              <a:gdLst/>
              <a:ahLst/>
              <a:cxnLst/>
              <a:rect l="l" t="t" r="r" b="b"/>
              <a:pathLst>
                <a:path w="2480" h="689" extrusionOk="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57"/>
            <p:cNvSpPr/>
            <p:nvPr/>
          </p:nvSpPr>
          <p:spPr>
            <a:xfrm>
              <a:off x="1569857" y="705656"/>
              <a:ext cx="63017" cy="18116"/>
            </a:xfrm>
            <a:custGeom>
              <a:avLst/>
              <a:gdLst/>
              <a:ahLst/>
              <a:cxnLst/>
              <a:rect l="l" t="t" r="r" b="b"/>
              <a:pathLst>
                <a:path w="2480" h="713" extrusionOk="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8" name="Google Shape;1558;p57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559" name="Google Shape;1559;p57"/>
            <p:cNvSpPr/>
            <p:nvPr/>
          </p:nvSpPr>
          <p:spPr>
            <a:xfrm>
              <a:off x="3564075" y="2382687"/>
              <a:ext cx="279392" cy="38541"/>
            </a:xfrm>
            <a:custGeom>
              <a:avLst/>
              <a:gdLst/>
              <a:ahLst/>
              <a:cxnLst/>
              <a:rect l="l" t="t" r="r" b="b"/>
              <a:pathLst>
                <a:path w="10156" h="1" fill="none" extrusionOk="0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w="5600" cap="rnd" cmpd="sng">
              <a:solidFill>
                <a:srgbClr val="374957"/>
              </a:solidFill>
              <a:prstDash val="solid"/>
              <a:miter lim="7212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560" name="Google Shape;1560;p57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561" name="Google Shape;1561;p57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3571" fill="none" extrusionOk="0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w="5600" cap="flat" cmpd="sng">
                <a:solidFill>
                  <a:srgbClr val="CFD9E0"/>
                </a:solidFill>
                <a:prstDash val="solid"/>
                <a:miter lim="721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2" name="Google Shape;1562;p57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avLst/>
                <a:gdLst/>
                <a:ahLst/>
                <a:cxnLst/>
                <a:rect l="l" t="t" r="r" b="b"/>
                <a:pathLst>
                  <a:path w="4305" h="3683" extrusionOk="0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3" name="Google Shape;1563;p57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1176" h="1008" extrusionOk="0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4" name="Google Shape;1564;p57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avLst/>
                <a:gdLst/>
                <a:ahLst/>
                <a:cxnLst/>
                <a:rect l="l" t="t" r="r" b="b"/>
                <a:pathLst>
                  <a:path w="1437" h="1232" extrusionOk="0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65" name="Google Shape;1565;p57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566" name="Google Shape;1566;p57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avLst/>
                <a:gdLst/>
                <a:ahLst/>
                <a:cxnLst/>
                <a:rect l="l" t="t" r="r" b="b"/>
                <a:pathLst>
                  <a:path w="1134" h="3990" fill="none" extrusionOk="0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w="5600" cap="flat" cmpd="sng">
                <a:solidFill>
                  <a:srgbClr val="869FB2"/>
                </a:solidFill>
                <a:prstDash val="solid"/>
                <a:miter lim="721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7" name="Google Shape;1567;p57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avLst/>
                <a:gdLst/>
                <a:ahLst/>
                <a:cxnLst/>
                <a:rect l="l" t="t" r="r" b="b"/>
                <a:pathLst>
                  <a:path w="4307" h="3689" extrusionOk="0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8" name="Google Shape;1568;p57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1176" h="1008" extrusionOk="0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9" name="Google Shape;1569;p57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avLst/>
                <a:gdLst/>
                <a:ahLst/>
                <a:cxnLst/>
                <a:rect l="l" t="t" r="r" b="b"/>
                <a:pathLst>
                  <a:path w="1436" h="1229" extrusionOk="0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70" name="Google Shape;1570;p57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571" name="Google Shape;1571;p57"/>
            <p:cNvSpPr/>
            <p:nvPr/>
          </p:nvSpPr>
          <p:spPr>
            <a:xfrm>
              <a:off x="4592170" y="5169625"/>
              <a:ext cx="45100" cy="52300"/>
            </a:xfrm>
            <a:custGeom>
              <a:avLst/>
              <a:gdLst/>
              <a:ahLst/>
              <a:cxnLst/>
              <a:rect l="l" t="t" r="r" b="b"/>
              <a:pathLst>
                <a:path w="1804" h="2092" extrusionOk="0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57"/>
            <p:cNvSpPr/>
            <p:nvPr/>
          </p:nvSpPr>
          <p:spPr>
            <a:xfrm>
              <a:off x="4535534" y="5181700"/>
              <a:ext cx="57525" cy="28150"/>
            </a:xfrm>
            <a:custGeom>
              <a:avLst/>
              <a:gdLst/>
              <a:ahLst/>
              <a:cxnLst/>
              <a:rect l="l" t="t" r="r" b="b"/>
              <a:pathLst>
                <a:path w="2301" h="1126" extrusionOk="0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57"/>
            <p:cNvSpPr/>
            <p:nvPr/>
          </p:nvSpPr>
          <p:spPr>
            <a:xfrm>
              <a:off x="4535175" y="5181700"/>
              <a:ext cx="23650" cy="44200"/>
            </a:xfrm>
            <a:custGeom>
              <a:avLst/>
              <a:gdLst/>
              <a:ahLst/>
              <a:cxnLst/>
              <a:rect l="l" t="t" r="r" b="b"/>
              <a:pathLst>
                <a:path w="946" h="1768" extrusionOk="0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57"/>
            <p:cNvSpPr/>
            <p:nvPr/>
          </p:nvSpPr>
          <p:spPr>
            <a:xfrm>
              <a:off x="4458420" y="5197375"/>
              <a:ext cx="100625" cy="28525"/>
            </a:xfrm>
            <a:custGeom>
              <a:avLst/>
              <a:gdLst/>
              <a:ahLst/>
              <a:cxnLst/>
              <a:rect l="l" t="t" r="r" b="b"/>
              <a:pathLst>
                <a:path w="4025" h="1141" extrusionOk="0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5" name="Google Shape;1575;p57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576" name="Google Shape;1576;p57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577" name="Google Shape;1577;p57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avLst/>
                <a:gdLst/>
                <a:ahLst/>
                <a:cxnLst/>
                <a:rect l="l" t="t" r="r" b="b"/>
                <a:pathLst>
                  <a:path w="2973" h="11779" extrusionOk="0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8" name="Google Shape;1578;p57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7761" extrusionOk="0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9" name="Google Shape;1579;p57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11714" extrusionOk="0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0" name="Google Shape;1580;p57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avLst/>
                <a:gdLst/>
                <a:ahLst/>
                <a:cxnLst/>
                <a:rect l="l" t="t" r="r" b="b"/>
                <a:pathLst>
                  <a:path w="10207" h="4889" extrusionOk="0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81" name="Google Shape;1581;p57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582" name="Google Shape;1582;p57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avLst/>
                <a:gdLst/>
                <a:ahLst/>
                <a:cxnLst/>
                <a:rect l="l" t="t" r="r" b="b"/>
                <a:pathLst>
                  <a:path w="10690" h="6103" extrusionOk="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3" name="Google Shape;1583;p57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avLst/>
                <a:gdLst/>
                <a:ahLst/>
                <a:cxnLst/>
                <a:rect l="l" t="t" r="r" b="b"/>
                <a:pathLst>
                  <a:path w="3391" h="7618" extrusionOk="0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4" name="Google Shape;1584;p57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avLst/>
                <a:gdLst/>
                <a:ahLst/>
                <a:cxnLst/>
                <a:rect l="l" t="t" r="r" b="b"/>
                <a:pathLst>
                  <a:path w="7344" h="7654" extrusionOk="0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85" name="Google Shape;1585;p57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586" name="Google Shape;1586;p57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1130" extrusionOk="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7" name="Google Shape;1587;p57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avLst/>
                <a:gdLst/>
                <a:ahLst/>
                <a:cxnLst/>
                <a:rect l="l" t="t" r="r" b="b"/>
                <a:pathLst>
                  <a:path w="10531" h="6190" extrusionOk="0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8" name="Google Shape;1588;p57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avLst/>
                <a:gdLst/>
                <a:ahLst/>
                <a:cxnLst/>
                <a:rect l="l" t="t" r="r" b="b"/>
                <a:pathLst>
                  <a:path w="7423" h="10856" extrusionOk="0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89" name="Google Shape;1589;p57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590" name="Google Shape;1590;p57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avLst/>
                <a:gdLst/>
                <a:ahLst/>
                <a:cxnLst/>
                <a:rect l="l" t="t" r="r" b="b"/>
                <a:pathLst>
                  <a:path w="492" h="5432" extrusionOk="0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1" name="Google Shape;1591;p57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avLst/>
                <a:gdLst/>
                <a:ahLst/>
                <a:cxnLst/>
                <a:rect l="l" t="t" r="r" b="b"/>
                <a:pathLst>
                  <a:path w="7430" h="5829" extrusionOk="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2" name="Google Shape;1592;p57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7221" extrusionOk="0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3" name="Google Shape;1593;p57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avLst/>
                <a:gdLst/>
                <a:ahLst/>
                <a:cxnLst/>
                <a:rect l="l" t="t" r="r" b="b"/>
                <a:pathLst>
                  <a:path w="8887" h="6196" extrusionOk="0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94" name="Google Shape;1594;p57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595" name="Google Shape;1595;p57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avLst/>
                <a:gdLst/>
                <a:ahLst/>
                <a:cxnLst/>
                <a:rect l="l" t="t" r="r" b="b"/>
                <a:pathLst>
                  <a:path w="7199" h="6666" extrusionOk="0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6" name="Google Shape;1596;p57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avLst/>
                <a:gdLst/>
                <a:ahLst/>
                <a:cxnLst/>
                <a:rect l="l" t="t" r="r" b="b"/>
                <a:pathLst>
                  <a:path w="10336" h="5908" extrusionOk="0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7" name="Google Shape;1597;p57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6680" extrusionOk="0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98" name="Google Shape;1598;p57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599" name="Google Shape;1599;p57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avLst/>
                <a:gdLst/>
                <a:ahLst/>
                <a:cxnLst/>
                <a:rect l="l" t="t" r="r" b="b"/>
                <a:pathLst>
                  <a:path w="10704" h="4904" extrusionOk="0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0" name="Google Shape;1600;p57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avLst/>
                <a:gdLst/>
                <a:ahLst/>
                <a:cxnLst/>
                <a:rect l="l" t="t" r="r" b="b"/>
                <a:pathLst>
                  <a:path w="10755" h="1422" extrusionOk="0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601" name="Google Shape;1601;p57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602" name="Google Shape;1602;p57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603" name="Google Shape;1603;p57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avLst/>
                <a:gdLst/>
                <a:ahLst/>
                <a:cxnLst/>
                <a:rect l="l" t="t" r="r" b="b"/>
                <a:pathLst>
                  <a:path w="95" h="18328" extrusionOk="0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4" name="Google Shape;1604;p57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88" extrusionOk="0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5" name="Google Shape;1605;p57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88" extrusionOk="0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6" name="Google Shape;1606;p57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87" extrusionOk="0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7" name="Google Shape;1607;p57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1444" h="87" extrusionOk="0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8" name="Google Shape;1608;p57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88" extrusionOk="0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9" name="Google Shape;1609;p57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88" extrusionOk="0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0" name="Google Shape;1610;p57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444" h="95" extrusionOk="0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" name="Google Shape;1611;p57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95" extrusionOk="0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" name="Google Shape;1612;p57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22" h="94" extrusionOk="0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" name="Google Shape;1613;p57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avLst/>
                <a:gdLst/>
                <a:ahLst/>
                <a:cxnLst/>
                <a:rect l="l" t="t" r="r" b="b"/>
                <a:pathLst>
                  <a:path w="1444" h="88" extrusionOk="0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" name="Google Shape;1614;p57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95" extrusionOk="0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" name="Google Shape;1615;p57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95" extrusionOk="0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" name="Google Shape;1616;p57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444" h="94" extrusionOk="0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" name="Google Shape;1617;p57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95" extrusionOk="0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" name="Google Shape;1618;p57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95" extrusionOk="0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" name="Google Shape;1619;p57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95" extrusionOk="0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" name="Google Shape;1620;p57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95" extrusionOk="0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" name="Google Shape;1621;p57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94" extrusionOk="0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" name="Google Shape;1622;p57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1444" h="95" extrusionOk="0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" name="Google Shape;1623;p57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95" extrusionOk="0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" name="Google Shape;1624;p57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95" extrusionOk="0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" name="Google Shape;1625;p57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444" h="94" extrusionOk="0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" name="Google Shape;1626;p57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87" extrusionOk="0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" name="Google Shape;1627;p57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87" extrusionOk="0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" name="Google Shape;1628;p57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avLst/>
                <a:gdLst/>
                <a:ahLst/>
                <a:cxnLst/>
                <a:rect l="l" t="t" r="r" b="b"/>
                <a:pathLst>
                  <a:path w="1444" h="88" extrusionOk="0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" name="Google Shape;1629;p57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95" extrusionOk="0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" name="Google Shape;1630;p57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87" extrusionOk="0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" name="Google Shape;1631;p57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1472" h="87" extrusionOk="0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" name="Google Shape;1632;p57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88" extrusionOk="0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" name="Google Shape;1633;p57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88" extrusionOk="0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" name="Google Shape;1634;p57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87" extrusionOk="0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5" name="Google Shape;1635;p57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avLst/>
                <a:gdLst/>
                <a:ahLst/>
                <a:cxnLst/>
                <a:rect l="l" t="t" r="r" b="b"/>
                <a:pathLst>
                  <a:path w="1444" h="88" extrusionOk="0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36" name="Google Shape;1636;p57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637" name="Google Shape;1637;p57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657" h="665" extrusionOk="0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57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657" h="665" extrusionOk="0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57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657" h="665" extrusionOk="0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57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avLst/>
                <a:gdLst/>
                <a:ahLst/>
                <a:cxnLst/>
                <a:rect l="l" t="t" r="r" b="b"/>
                <a:pathLst>
                  <a:path w="657" h="657" extrusionOk="0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57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664" extrusionOk="0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57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657" h="664" extrusionOk="0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57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avLst/>
                <a:gdLst/>
                <a:ahLst/>
                <a:cxnLst/>
                <a:rect l="l" t="t" r="r" b="b"/>
                <a:pathLst>
                  <a:path w="657" h="657" extrusionOk="0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644" name="Google Shape;1644;p57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645" name="Google Shape;1645;p57"/>
            <p:cNvSpPr/>
            <p:nvPr/>
          </p:nvSpPr>
          <p:spPr>
            <a:xfrm>
              <a:off x="5023100" y="253750"/>
              <a:ext cx="255000" cy="193950"/>
            </a:xfrm>
            <a:custGeom>
              <a:avLst/>
              <a:gdLst/>
              <a:ahLst/>
              <a:cxnLst/>
              <a:rect l="l" t="t" r="r" b="b"/>
              <a:pathLst>
                <a:path w="10200" h="7758" extrusionOk="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57"/>
            <p:cNvSpPr/>
            <p:nvPr/>
          </p:nvSpPr>
          <p:spPr>
            <a:xfrm>
              <a:off x="5023100" y="253800"/>
              <a:ext cx="254625" cy="147150"/>
            </a:xfrm>
            <a:custGeom>
              <a:avLst/>
              <a:gdLst/>
              <a:ahLst/>
              <a:cxnLst/>
              <a:rect l="l" t="t" r="r" b="b"/>
              <a:pathLst>
                <a:path w="10185" h="5886" extrusionOk="0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57"/>
            <p:cNvSpPr/>
            <p:nvPr/>
          </p:nvSpPr>
          <p:spPr>
            <a:xfrm>
              <a:off x="5045475" y="266950"/>
              <a:ext cx="209725" cy="121200"/>
            </a:xfrm>
            <a:custGeom>
              <a:avLst/>
              <a:gdLst/>
              <a:ahLst/>
              <a:cxnLst/>
              <a:rect l="l" t="t" r="r" b="b"/>
              <a:pathLst>
                <a:path w="8389" h="4848" extrusionOk="0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57"/>
            <p:cNvSpPr/>
            <p:nvPr/>
          </p:nvSpPr>
          <p:spPr>
            <a:xfrm>
              <a:off x="5072325" y="282825"/>
              <a:ext cx="155650" cy="90000"/>
            </a:xfrm>
            <a:custGeom>
              <a:avLst/>
              <a:gdLst/>
              <a:ahLst/>
              <a:cxnLst/>
              <a:rect l="l" t="t" r="r" b="b"/>
              <a:pathLst>
                <a:path w="6226" h="3600" extrusionOk="0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57"/>
            <p:cNvSpPr/>
            <p:nvPr/>
          </p:nvSpPr>
          <p:spPr>
            <a:xfrm>
              <a:off x="5090725" y="296850"/>
              <a:ext cx="118500" cy="62325"/>
            </a:xfrm>
            <a:custGeom>
              <a:avLst/>
              <a:gdLst/>
              <a:ahLst/>
              <a:cxnLst/>
              <a:rect l="l" t="t" r="r" b="b"/>
              <a:pathLst>
                <a:path w="4740" h="2493" extrusionOk="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57"/>
            <p:cNvSpPr/>
            <p:nvPr/>
          </p:nvSpPr>
          <p:spPr>
            <a:xfrm>
              <a:off x="5121025" y="311675"/>
              <a:ext cx="57725" cy="33200"/>
            </a:xfrm>
            <a:custGeom>
              <a:avLst/>
              <a:gdLst/>
              <a:ahLst/>
              <a:cxnLst/>
              <a:rect l="l" t="t" r="r" b="b"/>
              <a:pathLst>
                <a:path w="2309" h="1328" extrusionOk="0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1" name="Google Shape;1651;p57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652" name="Google Shape;1652;p57"/>
            <p:cNvSpPr/>
            <p:nvPr/>
          </p:nvSpPr>
          <p:spPr>
            <a:xfrm>
              <a:off x="3519500" y="424200"/>
              <a:ext cx="57350" cy="34825"/>
            </a:xfrm>
            <a:custGeom>
              <a:avLst/>
              <a:gdLst/>
              <a:ahLst/>
              <a:cxnLst/>
              <a:rect l="l" t="t" r="r" b="b"/>
              <a:pathLst>
                <a:path w="2294" h="1393" extrusionOk="0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57"/>
            <p:cNvSpPr/>
            <p:nvPr/>
          </p:nvSpPr>
          <p:spPr>
            <a:xfrm>
              <a:off x="3464675" y="262275"/>
              <a:ext cx="112175" cy="196750"/>
            </a:xfrm>
            <a:custGeom>
              <a:avLst/>
              <a:gdLst/>
              <a:ahLst/>
              <a:cxnLst/>
              <a:rect l="l" t="t" r="r" b="b"/>
              <a:pathLst>
                <a:path w="4487" h="7870" extrusionOk="0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57"/>
            <p:cNvSpPr/>
            <p:nvPr/>
          </p:nvSpPr>
          <p:spPr>
            <a:xfrm>
              <a:off x="3431675" y="308075"/>
              <a:ext cx="33025" cy="148600"/>
            </a:xfrm>
            <a:custGeom>
              <a:avLst/>
              <a:gdLst/>
              <a:ahLst/>
              <a:cxnLst/>
              <a:rect l="l" t="t" r="r" b="b"/>
              <a:pathLst>
                <a:path w="1321" h="5944" extrusionOk="0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57"/>
            <p:cNvSpPr/>
            <p:nvPr/>
          </p:nvSpPr>
          <p:spPr>
            <a:xfrm>
              <a:off x="3431675" y="243350"/>
              <a:ext cx="145175" cy="83675"/>
            </a:xfrm>
            <a:custGeom>
              <a:avLst/>
              <a:gdLst/>
              <a:ahLst/>
              <a:cxnLst/>
              <a:rect l="l" t="t" r="r" b="b"/>
              <a:pathLst>
                <a:path w="5807" h="3347" extrusionOk="0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6" name="Google Shape;1656;p57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657" name="Google Shape;1657;p57"/>
            <p:cNvSpPr/>
            <p:nvPr/>
          </p:nvSpPr>
          <p:spPr>
            <a:xfrm>
              <a:off x="3791950" y="256150"/>
              <a:ext cx="154900" cy="142100"/>
            </a:xfrm>
            <a:custGeom>
              <a:avLst/>
              <a:gdLst/>
              <a:ahLst/>
              <a:cxnLst/>
              <a:rect l="l" t="t" r="r" b="b"/>
              <a:pathLst>
                <a:path w="6196" h="5684" extrusionOk="0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57"/>
            <p:cNvSpPr/>
            <p:nvPr/>
          </p:nvSpPr>
          <p:spPr>
            <a:xfrm>
              <a:off x="3782200" y="328275"/>
              <a:ext cx="178350" cy="123525"/>
            </a:xfrm>
            <a:custGeom>
              <a:avLst/>
              <a:gdLst/>
              <a:ahLst/>
              <a:cxnLst/>
              <a:rect l="l" t="t" r="r" b="b"/>
              <a:pathLst>
                <a:path w="7134" h="4941" extrusionOk="0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57"/>
            <p:cNvSpPr/>
            <p:nvPr/>
          </p:nvSpPr>
          <p:spPr>
            <a:xfrm>
              <a:off x="3815200" y="276075"/>
              <a:ext cx="145175" cy="175725"/>
            </a:xfrm>
            <a:custGeom>
              <a:avLst/>
              <a:gdLst/>
              <a:ahLst/>
              <a:cxnLst/>
              <a:rect l="l" t="t" r="r" b="b"/>
              <a:pathLst>
                <a:path w="5807" h="7029" extrusionOk="0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0" name="Google Shape;1660;p57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661" name="Google Shape;1661;p57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662" name="Google Shape;1662;p57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2040" extrusionOk="0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57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2035" extrusionOk="0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64" name="Google Shape;1664;p57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665" name="Google Shape;1665;p57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1018" extrusionOk="0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57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1018" extrusionOk="0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67" name="Google Shape;1667;p57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668" name="Google Shape;1668;p57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4095" extrusionOk="0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57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3023" extrusionOk="0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57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3788" extrusionOk="0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671" name="Google Shape;1671;p57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672" name="Google Shape;1672;p57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673" name="Google Shape;1673;p57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3304" extrusionOk="0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57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avLst/>
                <a:gdLst/>
                <a:ahLst/>
                <a:cxnLst/>
                <a:rect l="l" t="t" r="r" b="b"/>
                <a:pathLst>
                  <a:path w="4300" h="2480" extrusionOk="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57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avLst/>
                <a:gdLst/>
                <a:ahLst/>
                <a:cxnLst/>
                <a:rect l="l" t="t" r="r" b="b"/>
                <a:pathLst>
                  <a:path w="3073" h="3788" extrusionOk="0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6" name="Google Shape;1676;p57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677" name="Google Shape;1677;p57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avLst/>
                <a:gdLst/>
                <a:ahLst/>
                <a:cxnLst/>
                <a:rect l="l" t="t" r="r" b="b"/>
                <a:pathLst>
                  <a:path w="1515" h="2886" extrusionOk="0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57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4581" h="2641" extrusionOk="0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57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avLst/>
                <a:gdLst/>
                <a:ahLst/>
                <a:cxnLst/>
                <a:rect l="l" t="t" r="r" b="b"/>
                <a:pathLst>
                  <a:path w="3074" h="3780" extrusionOk="0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80" name="Google Shape;1680;p57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681" name="Google Shape;1681;p57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avLst/>
                <a:gdLst/>
                <a:ahLst/>
                <a:cxnLst/>
                <a:rect l="l" t="t" r="r" b="b"/>
                <a:pathLst>
                  <a:path w="4430" h="3196" extrusionOk="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57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avLst/>
                <a:gdLst/>
                <a:ahLst/>
                <a:cxnLst/>
                <a:rect l="l" t="t" r="r" b="b"/>
                <a:pathLst>
                  <a:path w="4415" h="2550" extrusionOk="0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683" name="Google Shape;1683;p57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684" name="Google Shape;1684;p57"/>
            <p:cNvSpPr/>
            <p:nvPr/>
          </p:nvSpPr>
          <p:spPr>
            <a:xfrm>
              <a:off x="2552500" y="700650"/>
              <a:ext cx="137600" cy="113225"/>
            </a:xfrm>
            <a:custGeom>
              <a:avLst/>
              <a:gdLst/>
              <a:ahLst/>
              <a:cxnLst/>
              <a:rect l="l" t="t" r="r" b="b"/>
              <a:pathLst>
                <a:path w="5504" h="4529" extrusionOk="0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57"/>
            <p:cNvSpPr/>
            <p:nvPr/>
          </p:nvSpPr>
          <p:spPr>
            <a:xfrm>
              <a:off x="2621550" y="700600"/>
              <a:ext cx="68550" cy="113275"/>
            </a:xfrm>
            <a:custGeom>
              <a:avLst/>
              <a:gdLst/>
              <a:ahLst/>
              <a:cxnLst/>
              <a:rect l="l" t="t" r="r" b="b"/>
              <a:pathLst>
                <a:path w="2742" h="4531" extrusionOk="0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57"/>
            <p:cNvSpPr/>
            <p:nvPr/>
          </p:nvSpPr>
          <p:spPr>
            <a:xfrm>
              <a:off x="2546375" y="700650"/>
              <a:ext cx="150200" cy="95375"/>
            </a:xfrm>
            <a:custGeom>
              <a:avLst/>
              <a:gdLst/>
              <a:ahLst/>
              <a:cxnLst/>
              <a:rect l="l" t="t" r="r" b="b"/>
              <a:pathLst>
                <a:path w="6008" h="3815" extrusionOk="0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57"/>
            <p:cNvSpPr/>
            <p:nvPr/>
          </p:nvSpPr>
          <p:spPr>
            <a:xfrm>
              <a:off x="2579900" y="716125"/>
              <a:ext cx="83150" cy="47975"/>
            </a:xfrm>
            <a:custGeom>
              <a:avLst/>
              <a:gdLst/>
              <a:ahLst/>
              <a:cxnLst/>
              <a:rect l="l" t="t" r="r" b="b"/>
              <a:pathLst>
                <a:path w="3326" h="1919" extrusionOk="0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57"/>
            <p:cNvSpPr/>
            <p:nvPr/>
          </p:nvSpPr>
          <p:spPr>
            <a:xfrm>
              <a:off x="2578450" y="716125"/>
              <a:ext cx="86050" cy="27250"/>
            </a:xfrm>
            <a:custGeom>
              <a:avLst/>
              <a:gdLst/>
              <a:ahLst/>
              <a:cxnLst/>
              <a:rect l="l" t="t" r="r" b="b"/>
              <a:pathLst>
                <a:path w="3442" h="1090" extrusionOk="0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57"/>
            <p:cNvSpPr/>
            <p:nvPr/>
          </p:nvSpPr>
          <p:spPr>
            <a:xfrm>
              <a:off x="2438550" y="774775"/>
              <a:ext cx="165350" cy="96875"/>
            </a:xfrm>
            <a:custGeom>
              <a:avLst/>
              <a:gdLst/>
              <a:ahLst/>
              <a:cxnLst/>
              <a:rect l="l" t="t" r="r" b="b"/>
              <a:pathLst>
                <a:path w="6614" h="3875" extrusionOk="0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57"/>
            <p:cNvSpPr/>
            <p:nvPr/>
          </p:nvSpPr>
          <p:spPr>
            <a:xfrm>
              <a:off x="2431875" y="774700"/>
              <a:ext cx="172025" cy="79100"/>
            </a:xfrm>
            <a:custGeom>
              <a:avLst/>
              <a:gdLst/>
              <a:ahLst/>
              <a:cxnLst/>
              <a:rect l="l" t="t" r="r" b="b"/>
              <a:pathLst>
                <a:path w="6881" h="3164" extrusionOk="0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57"/>
            <p:cNvSpPr/>
            <p:nvPr/>
          </p:nvSpPr>
          <p:spPr>
            <a:xfrm>
              <a:off x="2465400" y="790225"/>
              <a:ext cx="83150" cy="48175"/>
            </a:xfrm>
            <a:custGeom>
              <a:avLst/>
              <a:gdLst/>
              <a:ahLst/>
              <a:cxnLst/>
              <a:rect l="l" t="t" r="r" b="b"/>
              <a:pathLst>
                <a:path w="3326" h="1927" extrusionOk="0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57"/>
            <p:cNvSpPr/>
            <p:nvPr/>
          </p:nvSpPr>
          <p:spPr>
            <a:xfrm>
              <a:off x="2464150" y="790225"/>
              <a:ext cx="85850" cy="27425"/>
            </a:xfrm>
            <a:custGeom>
              <a:avLst/>
              <a:gdLst/>
              <a:ahLst/>
              <a:cxnLst/>
              <a:rect l="l" t="t" r="r" b="b"/>
              <a:pathLst>
                <a:path w="3434" h="1097" extrusionOk="0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57"/>
            <p:cNvSpPr/>
            <p:nvPr/>
          </p:nvSpPr>
          <p:spPr>
            <a:xfrm>
              <a:off x="2552325" y="832225"/>
              <a:ext cx="137050" cy="113225"/>
            </a:xfrm>
            <a:custGeom>
              <a:avLst/>
              <a:gdLst/>
              <a:ahLst/>
              <a:cxnLst/>
              <a:rect l="l" t="t" r="r" b="b"/>
              <a:pathLst>
                <a:path w="5482" h="4529" extrusionOk="0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57"/>
            <p:cNvSpPr/>
            <p:nvPr/>
          </p:nvSpPr>
          <p:spPr>
            <a:xfrm>
              <a:off x="2545650" y="832225"/>
              <a:ext cx="150575" cy="95375"/>
            </a:xfrm>
            <a:custGeom>
              <a:avLst/>
              <a:gdLst/>
              <a:ahLst/>
              <a:cxnLst/>
              <a:rect l="l" t="t" r="r" b="b"/>
              <a:pathLst>
                <a:path w="6023" h="3815" extrusionOk="0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57"/>
            <p:cNvSpPr/>
            <p:nvPr/>
          </p:nvSpPr>
          <p:spPr>
            <a:xfrm>
              <a:off x="2575225" y="863975"/>
              <a:ext cx="91250" cy="48175"/>
            </a:xfrm>
            <a:custGeom>
              <a:avLst/>
              <a:gdLst/>
              <a:ahLst/>
              <a:cxnLst/>
              <a:rect l="l" t="t" r="r" b="b"/>
              <a:pathLst>
                <a:path w="3650" h="1927" extrusionOk="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57"/>
            <p:cNvSpPr/>
            <p:nvPr/>
          </p:nvSpPr>
          <p:spPr>
            <a:xfrm>
              <a:off x="2577925" y="863975"/>
              <a:ext cx="85850" cy="27425"/>
            </a:xfrm>
            <a:custGeom>
              <a:avLst/>
              <a:gdLst/>
              <a:ahLst/>
              <a:cxnLst/>
              <a:rect l="l" t="t" r="r" b="b"/>
              <a:pathLst>
                <a:path w="3434" h="1097" extrusionOk="0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7" name="Google Shape;1697;p57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698" name="Google Shape;1698;p57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699" name="Google Shape;1699;p57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229" extrusionOk="0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57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6081" extrusionOk="0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57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6081" extrusionOk="0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02" name="Google Shape;1702;p57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703" name="Google Shape;1703;p57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avLst/>
                <a:gdLst/>
                <a:ahLst/>
                <a:cxnLst/>
                <a:rect l="l" t="t" r="r" b="b"/>
                <a:pathLst>
                  <a:path w="3852" h="2223" extrusionOk="0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57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4264" extrusionOk="0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57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4264" extrusionOk="0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06" name="Google Shape;1706;p57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707" name="Google Shape;1707;p57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3845" h="2229" extrusionOk="0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57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2640" extrusionOk="0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57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avLst/>
                <a:gdLst/>
                <a:ahLst/>
                <a:cxnLst/>
                <a:rect l="l" t="t" r="r" b="b"/>
                <a:pathLst>
                  <a:path w="1920" h="2640" extrusionOk="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10" name="Google Shape;1710;p57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711" name="Google Shape;1711;p57"/>
            <p:cNvSpPr/>
            <p:nvPr/>
          </p:nvSpPr>
          <p:spPr>
            <a:xfrm>
              <a:off x="3506875" y="724175"/>
              <a:ext cx="266525" cy="247350"/>
            </a:xfrm>
            <a:custGeom>
              <a:avLst/>
              <a:gdLst/>
              <a:ahLst/>
              <a:cxnLst/>
              <a:rect l="l" t="t" r="r" b="b"/>
              <a:pathLst>
                <a:path w="10661" h="9894" extrusionOk="0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57"/>
            <p:cNvSpPr/>
            <p:nvPr/>
          </p:nvSpPr>
          <p:spPr>
            <a:xfrm>
              <a:off x="3516425" y="724225"/>
              <a:ext cx="256975" cy="247400"/>
            </a:xfrm>
            <a:custGeom>
              <a:avLst/>
              <a:gdLst/>
              <a:ahLst/>
              <a:cxnLst/>
              <a:rect l="l" t="t" r="r" b="b"/>
              <a:pathLst>
                <a:path w="10279" h="9896" extrusionOk="0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57"/>
            <p:cNvSpPr/>
            <p:nvPr/>
          </p:nvSpPr>
          <p:spPr>
            <a:xfrm>
              <a:off x="3558800" y="832225"/>
              <a:ext cx="111450" cy="57175"/>
            </a:xfrm>
            <a:custGeom>
              <a:avLst/>
              <a:gdLst/>
              <a:ahLst/>
              <a:cxnLst/>
              <a:rect l="l" t="t" r="r" b="b"/>
              <a:pathLst>
                <a:path w="4458" h="2287" extrusionOk="0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57"/>
            <p:cNvSpPr/>
            <p:nvPr/>
          </p:nvSpPr>
          <p:spPr>
            <a:xfrm>
              <a:off x="3553225" y="766250"/>
              <a:ext cx="77725" cy="107475"/>
            </a:xfrm>
            <a:custGeom>
              <a:avLst/>
              <a:gdLst/>
              <a:ahLst/>
              <a:cxnLst/>
              <a:rect l="l" t="t" r="r" b="b"/>
              <a:pathLst>
                <a:path w="3109" h="4299" extrusionOk="0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57"/>
            <p:cNvSpPr/>
            <p:nvPr/>
          </p:nvSpPr>
          <p:spPr>
            <a:xfrm>
              <a:off x="3630925" y="766250"/>
              <a:ext cx="51775" cy="118850"/>
            </a:xfrm>
            <a:custGeom>
              <a:avLst/>
              <a:gdLst/>
              <a:ahLst/>
              <a:cxnLst/>
              <a:rect l="l" t="t" r="r" b="b"/>
              <a:pathLst>
                <a:path w="2071" h="4754" extrusionOk="0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57"/>
            <p:cNvSpPr/>
            <p:nvPr/>
          </p:nvSpPr>
          <p:spPr>
            <a:xfrm>
              <a:off x="3590550" y="832225"/>
              <a:ext cx="62575" cy="32075"/>
            </a:xfrm>
            <a:custGeom>
              <a:avLst/>
              <a:gdLst/>
              <a:ahLst/>
              <a:cxnLst/>
              <a:rect l="l" t="t" r="r" b="b"/>
              <a:pathLst>
                <a:path w="2503" h="1283" extrusionOk="0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57"/>
            <p:cNvSpPr/>
            <p:nvPr/>
          </p:nvSpPr>
          <p:spPr>
            <a:xfrm>
              <a:off x="3587300" y="795100"/>
              <a:ext cx="43650" cy="60425"/>
            </a:xfrm>
            <a:custGeom>
              <a:avLst/>
              <a:gdLst/>
              <a:ahLst/>
              <a:cxnLst/>
              <a:rect l="l" t="t" r="r" b="b"/>
              <a:pathLst>
                <a:path w="1746" h="2417" extrusionOk="0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57"/>
            <p:cNvSpPr/>
            <p:nvPr/>
          </p:nvSpPr>
          <p:spPr>
            <a:xfrm>
              <a:off x="3630925" y="795100"/>
              <a:ext cx="29050" cy="66725"/>
            </a:xfrm>
            <a:custGeom>
              <a:avLst/>
              <a:gdLst/>
              <a:ahLst/>
              <a:cxnLst/>
              <a:rect l="l" t="t" r="r" b="b"/>
              <a:pathLst>
                <a:path w="1162" h="2669" extrusionOk="0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57"/>
            <p:cNvSpPr/>
            <p:nvPr/>
          </p:nvSpPr>
          <p:spPr>
            <a:xfrm>
              <a:off x="3611275" y="832225"/>
              <a:ext cx="30500" cy="15550"/>
            </a:xfrm>
            <a:custGeom>
              <a:avLst/>
              <a:gdLst/>
              <a:ahLst/>
              <a:cxnLst/>
              <a:rect l="l" t="t" r="r" b="b"/>
              <a:pathLst>
                <a:path w="1220" h="622" extrusionOk="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57"/>
            <p:cNvSpPr/>
            <p:nvPr/>
          </p:nvSpPr>
          <p:spPr>
            <a:xfrm>
              <a:off x="3609825" y="814200"/>
              <a:ext cx="21125" cy="29250"/>
            </a:xfrm>
            <a:custGeom>
              <a:avLst/>
              <a:gdLst/>
              <a:ahLst/>
              <a:cxnLst/>
              <a:rect l="l" t="t" r="r" b="b"/>
              <a:pathLst>
                <a:path w="845" h="1170" extrusionOk="0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57"/>
            <p:cNvSpPr/>
            <p:nvPr/>
          </p:nvSpPr>
          <p:spPr>
            <a:xfrm>
              <a:off x="3630925" y="814200"/>
              <a:ext cx="14275" cy="32475"/>
            </a:xfrm>
            <a:custGeom>
              <a:avLst/>
              <a:gdLst/>
              <a:ahLst/>
              <a:cxnLst/>
              <a:rect l="l" t="t" r="r" b="b"/>
              <a:pathLst>
                <a:path w="571" h="1299" extrusionOk="0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2" name="Google Shape;1722;p57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723" name="Google Shape;1723;p57"/>
            <p:cNvSpPr/>
            <p:nvPr/>
          </p:nvSpPr>
          <p:spPr>
            <a:xfrm>
              <a:off x="3608400" y="252825"/>
              <a:ext cx="151125" cy="222250"/>
            </a:xfrm>
            <a:custGeom>
              <a:avLst/>
              <a:gdLst/>
              <a:ahLst/>
              <a:cxnLst/>
              <a:rect l="l" t="t" r="r" b="b"/>
              <a:pathLst>
                <a:path w="6045" h="8890" extrusionOk="0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57"/>
            <p:cNvSpPr/>
            <p:nvPr/>
          </p:nvSpPr>
          <p:spPr>
            <a:xfrm>
              <a:off x="3608575" y="278125"/>
              <a:ext cx="108375" cy="196950"/>
            </a:xfrm>
            <a:custGeom>
              <a:avLst/>
              <a:gdLst/>
              <a:ahLst/>
              <a:cxnLst/>
              <a:rect l="l" t="t" r="r" b="b"/>
              <a:pathLst>
                <a:path w="4335" h="7878" extrusionOk="0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5" name="Google Shape;1725;p57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726" name="Google Shape;1726;p57"/>
            <p:cNvSpPr/>
            <p:nvPr/>
          </p:nvSpPr>
          <p:spPr>
            <a:xfrm>
              <a:off x="1495035" y="2279744"/>
              <a:ext cx="70542" cy="60010"/>
            </a:xfrm>
            <a:custGeom>
              <a:avLst/>
              <a:gdLst/>
              <a:ahLst/>
              <a:cxnLst/>
              <a:rect l="l" t="t" r="r" b="b"/>
              <a:pathLst>
                <a:path w="4374" h="3721" extrusionOk="0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57"/>
            <p:cNvSpPr/>
            <p:nvPr/>
          </p:nvSpPr>
          <p:spPr>
            <a:xfrm>
              <a:off x="1474296" y="2204175"/>
              <a:ext cx="150147" cy="82831"/>
            </a:xfrm>
            <a:custGeom>
              <a:avLst/>
              <a:gdLst/>
              <a:ahLst/>
              <a:cxnLst/>
              <a:rect l="l" t="t" r="r" b="b"/>
              <a:pathLst>
                <a:path w="9310" h="5136" extrusionOk="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57"/>
            <p:cNvSpPr/>
            <p:nvPr/>
          </p:nvSpPr>
          <p:spPr>
            <a:xfrm>
              <a:off x="1431916" y="2280695"/>
              <a:ext cx="63317" cy="71461"/>
            </a:xfrm>
            <a:custGeom>
              <a:avLst/>
              <a:gdLst/>
              <a:ahLst/>
              <a:cxnLst/>
              <a:rect l="l" t="t" r="r" b="b"/>
              <a:pathLst>
                <a:path w="3926" h="4431" extrusionOk="0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57"/>
            <p:cNvSpPr/>
            <p:nvPr/>
          </p:nvSpPr>
          <p:spPr>
            <a:xfrm>
              <a:off x="1339381" y="2205723"/>
              <a:ext cx="155856" cy="93685"/>
            </a:xfrm>
            <a:custGeom>
              <a:avLst/>
              <a:gdLst/>
              <a:ahLst/>
              <a:cxnLst/>
              <a:rect l="l" t="t" r="r" b="b"/>
              <a:pathLst>
                <a:path w="9664" h="5809" extrusionOk="0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57"/>
            <p:cNvSpPr/>
            <p:nvPr/>
          </p:nvSpPr>
          <p:spPr>
            <a:xfrm>
              <a:off x="1626257" y="2331397"/>
              <a:ext cx="1129" cy="3161"/>
            </a:xfrm>
            <a:custGeom>
              <a:avLst/>
              <a:gdLst/>
              <a:ahLst/>
              <a:cxnLst/>
              <a:rect l="l" t="t" r="r" b="b"/>
              <a:pathLst>
                <a:path w="70" h="196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57"/>
            <p:cNvSpPr/>
            <p:nvPr/>
          </p:nvSpPr>
          <p:spPr>
            <a:xfrm>
              <a:off x="1627564" y="2335477"/>
              <a:ext cx="758" cy="3338"/>
            </a:xfrm>
            <a:custGeom>
              <a:avLst/>
              <a:gdLst/>
              <a:ahLst/>
              <a:cxnLst/>
              <a:rect l="l" t="t" r="r" b="b"/>
              <a:pathLst>
                <a:path w="47" h="207" extrusionOk="0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57"/>
            <p:cNvSpPr/>
            <p:nvPr/>
          </p:nvSpPr>
          <p:spPr>
            <a:xfrm>
              <a:off x="1629047" y="2343250"/>
              <a:ext cx="194" cy="3532"/>
            </a:xfrm>
            <a:custGeom>
              <a:avLst/>
              <a:gdLst/>
              <a:ahLst/>
              <a:cxnLst/>
              <a:rect l="l" t="t" r="r" b="b"/>
              <a:pathLst>
                <a:path w="12" h="219" extrusionOk="0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57"/>
            <p:cNvSpPr/>
            <p:nvPr/>
          </p:nvSpPr>
          <p:spPr>
            <a:xfrm>
              <a:off x="1628483" y="2339364"/>
              <a:ext cx="387" cy="3161"/>
            </a:xfrm>
            <a:custGeom>
              <a:avLst/>
              <a:gdLst/>
              <a:ahLst/>
              <a:cxnLst/>
              <a:rect l="l" t="t" r="r" b="b"/>
              <a:pathLst>
                <a:path w="24" h="196" extrusionOk="0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57"/>
            <p:cNvSpPr/>
            <p:nvPr/>
          </p:nvSpPr>
          <p:spPr>
            <a:xfrm>
              <a:off x="1616275" y="2316045"/>
              <a:ext cx="2790" cy="3338"/>
            </a:xfrm>
            <a:custGeom>
              <a:avLst/>
              <a:gdLst/>
              <a:ahLst/>
              <a:cxnLst/>
              <a:rect l="l" t="t" r="r" b="b"/>
              <a:pathLst>
                <a:path w="173" h="207" extrusionOk="0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57"/>
            <p:cNvSpPr/>
            <p:nvPr/>
          </p:nvSpPr>
          <p:spPr>
            <a:xfrm>
              <a:off x="1619597" y="2320109"/>
              <a:ext cx="2419" cy="3355"/>
            </a:xfrm>
            <a:custGeom>
              <a:avLst/>
              <a:gdLst/>
              <a:ahLst/>
              <a:cxnLst/>
              <a:rect l="l" t="t" r="r" b="b"/>
              <a:pathLst>
                <a:path w="150" h="20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57"/>
            <p:cNvSpPr/>
            <p:nvPr/>
          </p:nvSpPr>
          <p:spPr>
            <a:xfrm>
              <a:off x="1624419" y="2327704"/>
              <a:ext cx="1484" cy="3338"/>
            </a:xfrm>
            <a:custGeom>
              <a:avLst/>
              <a:gdLst/>
              <a:ahLst/>
              <a:cxnLst/>
              <a:rect l="l" t="t" r="r" b="b"/>
              <a:pathLst>
                <a:path w="92" h="207" extrusionOk="0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57"/>
            <p:cNvSpPr/>
            <p:nvPr/>
          </p:nvSpPr>
          <p:spPr>
            <a:xfrm>
              <a:off x="1622000" y="2323624"/>
              <a:ext cx="1871" cy="3161"/>
            </a:xfrm>
            <a:custGeom>
              <a:avLst/>
              <a:gdLst/>
              <a:ahLst/>
              <a:cxnLst/>
              <a:rect l="l" t="t" r="r" b="b"/>
              <a:pathLst>
                <a:path w="116" h="196" extrusionOk="0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57"/>
            <p:cNvSpPr/>
            <p:nvPr/>
          </p:nvSpPr>
          <p:spPr>
            <a:xfrm>
              <a:off x="1565557" y="2219608"/>
              <a:ext cx="167162" cy="96459"/>
            </a:xfrm>
            <a:custGeom>
              <a:avLst/>
              <a:gdLst/>
              <a:ahLst/>
              <a:cxnLst/>
              <a:rect l="l" t="t" r="r" b="b"/>
              <a:pathLst>
                <a:path w="10365" h="5981" extrusionOk="0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57"/>
            <p:cNvSpPr/>
            <p:nvPr/>
          </p:nvSpPr>
          <p:spPr>
            <a:xfrm>
              <a:off x="1565363" y="2286985"/>
              <a:ext cx="50931" cy="81831"/>
            </a:xfrm>
            <a:custGeom>
              <a:avLst/>
              <a:gdLst/>
              <a:ahLst/>
              <a:cxnLst/>
              <a:rect l="l" t="t" r="r" b="b"/>
              <a:pathLst>
                <a:path w="3158" h="5074" extrusionOk="0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57"/>
            <p:cNvSpPr/>
            <p:nvPr/>
          </p:nvSpPr>
          <p:spPr>
            <a:xfrm>
              <a:off x="1399711" y="2299386"/>
              <a:ext cx="32223" cy="73316"/>
            </a:xfrm>
            <a:custGeom>
              <a:avLst/>
              <a:gdLst/>
              <a:ahLst/>
              <a:cxnLst/>
              <a:rect l="l" t="t" r="r" b="b"/>
              <a:pathLst>
                <a:path w="1998" h="4546" extrusionOk="0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57"/>
            <p:cNvSpPr/>
            <p:nvPr/>
          </p:nvSpPr>
          <p:spPr>
            <a:xfrm>
              <a:off x="1270698" y="2245894"/>
              <a:ext cx="161243" cy="90153"/>
            </a:xfrm>
            <a:custGeom>
              <a:avLst/>
              <a:gdLst/>
              <a:ahLst/>
              <a:cxnLst/>
              <a:rect l="l" t="t" r="r" b="b"/>
              <a:pathLst>
                <a:path w="9998" h="5590" extrusionOk="0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57"/>
            <p:cNvSpPr/>
            <p:nvPr/>
          </p:nvSpPr>
          <p:spPr>
            <a:xfrm>
              <a:off x="1270521" y="2367489"/>
              <a:ext cx="16" cy="387"/>
            </a:xfrm>
            <a:custGeom>
              <a:avLst/>
              <a:gdLst/>
              <a:ahLst/>
              <a:cxnLst/>
              <a:rect l="l" t="t" r="r" b="b"/>
              <a:pathLst>
                <a:path w="1" h="24" extrusionOk="0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57"/>
            <p:cNvSpPr/>
            <p:nvPr/>
          </p:nvSpPr>
          <p:spPr>
            <a:xfrm>
              <a:off x="1398969" y="2338622"/>
              <a:ext cx="210" cy="935"/>
            </a:xfrm>
            <a:custGeom>
              <a:avLst/>
              <a:gdLst/>
              <a:ahLst/>
              <a:cxnLst/>
              <a:rect l="l" t="t" r="r" b="b"/>
              <a:pathLst>
                <a:path w="13" h="58" extrusionOk="0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57"/>
            <p:cNvSpPr/>
            <p:nvPr/>
          </p:nvSpPr>
          <p:spPr>
            <a:xfrm>
              <a:off x="1398421" y="2343799"/>
              <a:ext cx="16" cy="1129"/>
            </a:xfrm>
            <a:custGeom>
              <a:avLst/>
              <a:gdLst/>
              <a:ahLst/>
              <a:cxnLst/>
              <a:rect l="l" t="t" r="r" b="b"/>
              <a:pathLst>
                <a:path w="1" h="70" extrusionOk="0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57"/>
            <p:cNvSpPr/>
            <p:nvPr/>
          </p:nvSpPr>
          <p:spPr>
            <a:xfrm>
              <a:off x="1398598" y="2341219"/>
              <a:ext cx="210" cy="935"/>
            </a:xfrm>
            <a:custGeom>
              <a:avLst/>
              <a:gdLst/>
              <a:ahLst/>
              <a:cxnLst/>
              <a:rect l="l" t="t" r="r" b="b"/>
              <a:pathLst>
                <a:path w="13" h="58" extrusionOk="0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57"/>
            <p:cNvSpPr/>
            <p:nvPr/>
          </p:nvSpPr>
          <p:spPr>
            <a:xfrm>
              <a:off x="1272746" y="2374536"/>
              <a:ext cx="1129" cy="2790"/>
            </a:xfrm>
            <a:custGeom>
              <a:avLst/>
              <a:gdLst/>
              <a:ahLst/>
              <a:cxnLst/>
              <a:rect l="l" t="t" r="r" b="b"/>
              <a:pathLst>
                <a:path w="70" h="173" extrusionOk="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57"/>
            <p:cNvSpPr/>
            <p:nvPr/>
          </p:nvSpPr>
          <p:spPr>
            <a:xfrm>
              <a:off x="1271069" y="2369343"/>
              <a:ext cx="1129" cy="3725"/>
            </a:xfrm>
            <a:custGeom>
              <a:avLst/>
              <a:gdLst/>
              <a:ahLst/>
              <a:cxnLst/>
              <a:rect l="l" t="t" r="r" b="b"/>
              <a:pathLst>
                <a:path w="70" h="231" extrusionOk="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57"/>
            <p:cNvSpPr/>
            <p:nvPr/>
          </p:nvSpPr>
          <p:spPr>
            <a:xfrm>
              <a:off x="1616275" y="2316045"/>
              <a:ext cx="12967" cy="57204"/>
            </a:xfrm>
            <a:custGeom>
              <a:avLst/>
              <a:gdLst/>
              <a:ahLst/>
              <a:cxnLst/>
              <a:rect l="l" t="t" r="r" b="b"/>
              <a:pathLst>
                <a:path w="804" h="3547" extrusionOk="0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57"/>
            <p:cNvSpPr/>
            <p:nvPr/>
          </p:nvSpPr>
          <p:spPr>
            <a:xfrm>
              <a:off x="1756754" y="2347314"/>
              <a:ext cx="3161" cy="74251"/>
            </a:xfrm>
            <a:custGeom>
              <a:avLst/>
              <a:gdLst/>
              <a:ahLst/>
              <a:cxnLst/>
              <a:rect l="l" t="t" r="r" b="b"/>
              <a:pathLst>
                <a:path w="196" h="4604" extrusionOk="0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57"/>
            <p:cNvSpPr/>
            <p:nvPr/>
          </p:nvSpPr>
          <p:spPr>
            <a:xfrm>
              <a:off x="1616082" y="2281792"/>
              <a:ext cx="144212" cy="87024"/>
            </a:xfrm>
            <a:custGeom>
              <a:avLst/>
              <a:gdLst/>
              <a:ahLst/>
              <a:cxnLst/>
              <a:rect l="l" t="t" r="r" b="b"/>
              <a:pathLst>
                <a:path w="8942" h="5396" extrusionOk="0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57"/>
            <p:cNvSpPr/>
            <p:nvPr/>
          </p:nvSpPr>
          <p:spPr>
            <a:xfrm>
              <a:off x="1267553" y="2345847"/>
              <a:ext cx="27239" cy="118102"/>
            </a:xfrm>
            <a:custGeom>
              <a:avLst/>
              <a:gdLst/>
              <a:ahLst/>
              <a:cxnLst/>
              <a:rect l="l" t="t" r="r" b="b"/>
              <a:pathLst>
                <a:path w="1689" h="7323" extrusionOk="0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57"/>
            <p:cNvSpPr/>
            <p:nvPr/>
          </p:nvSpPr>
          <p:spPr>
            <a:xfrm>
              <a:off x="1267747" y="2324189"/>
              <a:ext cx="143277" cy="87008"/>
            </a:xfrm>
            <a:custGeom>
              <a:avLst/>
              <a:gdLst/>
              <a:ahLst/>
              <a:cxnLst/>
              <a:rect l="l" t="t" r="r" b="b"/>
              <a:pathLst>
                <a:path w="8884" h="5395" extrusionOk="0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57"/>
            <p:cNvSpPr/>
            <p:nvPr/>
          </p:nvSpPr>
          <p:spPr>
            <a:xfrm>
              <a:off x="1309386" y="2425432"/>
              <a:ext cx="11499" cy="9080"/>
            </a:xfrm>
            <a:custGeom>
              <a:avLst/>
              <a:gdLst/>
              <a:ahLst/>
              <a:cxnLst/>
              <a:rect l="l" t="t" r="r" b="b"/>
              <a:pathLst>
                <a:path w="713" h="563" extrusionOk="0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57"/>
            <p:cNvSpPr/>
            <p:nvPr/>
          </p:nvSpPr>
          <p:spPr>
            <a:xfrm>
              <a:off x="1294775" y="2411176"/>
              <a:ext cx="9257" cy="9644"/>
            </a:xfrm>
            <a:custGeom>
              <a:avLst/>
              <a:gdLst/>
              <a:ahLst/>
              <a:cxnLst/>
              <a:rect l="l" t="t" r="r" b="b"/>
              <a:pathLst>
                <a:path w="574" h="598" extrusionOk="0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57"/>
            <p:cNvSpPr/>
            <p:nvPr/>
          </p:nvSpPr>
          <p:spPr>
            <a:xfrm>
              <a:off x="1688087" y="2368795"/>
              <a:ext cx="68864" cy="131439"/>
            </a:xfrm>
            <a:custGeom>
              <a:avLst/>
              <a:gdLst/>
              <a:ahLst/>
              <a:cxnLst/>
              <a:rect l="l" t="t" r="r" b="b"/>
              <a:pathLst>
                <a:path w="4270" h="8150" extrusionOk="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57"/>
            <p:cNvSpPr/>
            <p:nvPr/>
          </p:nvSpPr>
          <p:spPr>
            <a:xfrm>
              <a:off x="1595730" y="2356765"/>
              <a:ext cx="161227" cy="90524"/>
            </a:xfrm>
            <a:custGeom>
              <a:avLst/>
              <a:gdLst/>
              <a:ahLst/>
              <a:cxnLst/>
              <a:rect l="l" t="t" r="r" b="b"/>
              <a:pathLst>
                <a:path w="9997" h="5613" extrusionOk="0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57"/>
            <p:cNvSpPr/>
            <p:nvPr/>
          </p:nvSpPr>
          <p:spPr>
            <a:xfrm>
              <a:off x="1294775" y="2411176"/>
              <a:ext cx="107925" cy="115150"/>
            </a:xfrm>
            <a:custGeom>
              <a:avLst/>
              <a:gdLst/>
              <a:ahLst/>
              <a:cxnLst/>
              <a:rect l="l" t="t" r="r" b="b"/>
              <a:pathLst>
                <a:path w="6692" h="7140" extrusionOk="0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57"/>
            <p:cNvSpPr/>
            <p:nvPr/>
          </p:nvSpPr>
          <p:spPr>
            <a:xfrm>
              <a:off x="1294775" y="2376745"/>
              <a:ext cx="166597" cy="96636"/>
            </a:xfrm>
            <a:custGeom>
              <a:avLst/>
              <a:gdLst/>
              <a:ahLst/>
              <a:cxnLst/>
              <a:rect l="l" t="t" r="r" b="b"/>
              <a:pathLst>
                <a:path w="10330" h="5992" extrusionOk="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57"/>
            <p:cNvSpPr/>
            <p:nvPr/>
          </p:nvSpPr>
          <p:spPr>
            <a:xfrm>
              <a:off x="1532046" y="2393969"/>
              <a:ext cx="156243" cy="93491"/>
            </a:xfrm>
            <a:custGeom>
              <a:avLst/>
              <a:gdLst/>
              <a:ahLst/>
              <a:cxnLst/>
              <a:rect l="l" t="t" r="r" b="b"/>
              <a:pathLst>
                <a:path w="9688" h="5797" extrusionOk="0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57"/>
            <p:cNvSpPr/>
            <p:nvPr/>
          </p:nvSpPr>
          <p:spPr>
            <a:xfrm>
              <a:off x="1552785" y="2447461"/>
              <a:ext cx="135503" cy="92749"/>
            </a:xfrm>
            <a:custGeom>
              <a:avLst/>
              <a:gdLst/>
              <a:ahLst/>
              <a:cxnLst/>
              <a:rect l="l" t="t" r="r" b="b"/>
              <a:pathLst>
                <a:path w="8402" h="5751" extrusionOk="0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57"/>
            <p:cNvSpPr/>
            <p:nvPr/>
          </p:nvSpPr>
          <p:spPr>
            <a:xfrm>
              <a:off x="1402307" y="2473553"/>
              <a:ext cx="150502" cy="68381"/>
            </a:xfrm>
            <a:custGeom>
              <a:avLst/>
              <a:gdLst/>
              <a:ahLst/>
              <a:cxnLst/>
              <a:rect l="l" t="t" r="r" b="b"/>
              <a:pathLst>
                <a:path w="9332" h="4240" extrusionOk="0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57"/>
            <p:cNvSpPr/>
            <p:nvPr/>
          </p:nvSpPr>
          <p:spPr>
            <a:xfrm>
              <a:off x="1402485" y="2405999"/>
              <a:ext cx="150502" cy="83186"/>
            </a:xfrm>
            <a:custGeom>
              <a:avLst/>
              <a:gdLst/>
              <a:ahLst/>
              <a:cxnLst/>
              <a:rect l="l" t="t" r="r" b="b"/>
              <a:pathLst>
                <a:path w="9332" h="5158" extrusionOk="0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3" name="Google Shape;1763;p57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764" name="Google Shape;1764;p57"/>
            <p:cNvSpPr/>
            <p:nvPr/>
          </p:nvSpPr>
          <p:spPr>
            <a:xfrm>
              <a:off x="1971810" y="2368609"/>
              <a:ext cx="8725" cy="8886"/>
            </a:xfrm>
            <a:custGeom>
              <a:avLst/>
              <a:gdLst/>
              <a:ahLst/>
              <a:cxnLst/>
              <a:rect l="l" t="t" r="r" b="b"/>
              <a:pathLst>
                <a:path w="541" h="551" extrusionOk="0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57"/>
            <p:cNvSpPr/>
            <p:nvPr/>
          </p:nvSpPr>
          <p:spPr>
            <a:xfrm>
              <a:off x="1916639" y="2346059"/>
              <a:ext cx="24627" cy="112005"/>
            </a:xfrm>
            <a:custGeom>
              <a:avLst/>
              <a:gdLst/>
              <a:ahLst/>
              <a:cxnLst/>
              <a:rect l="l" t="t" r="r" b="b"/>
              <a:pathLst>
                <a:path w="1527" h="6945" extrusionOk="0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57"/>
            <p:cNvSpPr/>
            <p:nvPr/>
          </p:nvSpPr>
          <p:spPr>
            <a:xfrm>
              <a:off x="2142814" y="2286582"/>
              <a:ext cx="227882" cy="80347"/>
            </a:xfrm>
            <a:custGeom>
              <a:avLst/>
              <a:gdLst/>
              <a:ahLst/>
              <a:cxnLst/>
              <a:rect l="l" t="t" r="r" b="b"/>
              <a:pathLst>
                <a:path w="14130" h="4982" extrusionOk="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57"/>
            <p:cNvSpPr/>
            <p:nvPr/>
          </p:nvSpPr>
          <p:spPr>
            <a:xfrm>
              <a:off x="2106723" y="2215270"/>
              <a:ext cx="138293" cy="131117"/>
            </a:xfrm>
            <a:custGeom>
              <a:avLst/>
              <a:gdLst/>
              <a:ahLst/>
              <a:cxnLst/>
              <a:rect l="l" t="t" r="r" b="b"/>
              <a:pathLst>
                <a:path w="8575" h="8130" extrusionOk="0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57"/>
            <p:cNvSpPr/>
            <p:nvPr/>
          </p:nvSpPr>
          <p:spPr>
            <a:xfrm>
              <a:off x="2142814" y="2229381"/>
              <a:ext cx="227317" cy="210109"/>
            </a:xfrm>
            <a:custGeom>
              <a:avLst/>
              <a:gdLst/>
              <a:ahLst/>
              <a:cxnLst/>
              <a:rect l="l" t="t" r="r" b="b"/>
              <a:pathLst>
                <a:path w="14095" h="13028" extrusionOk="0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57"/>
            <p:cNvSpPr/>
            <p:nvPr/>
          </p:nvSpPr>
          <p:spPr>
            <a:xfrm>
              <a:off x="1919606" y="2253812"/>
              <a:ext cx="223237" cy="92572"/>
            </a:xfrm>
            <a:custGeom>
              <a:avLst/>
              <a:gdLst/>
              <a:ahLst/>
              <a:cxnLst/>
              <a:rect l="l" t="t" r="r" b="b"/>
              <a:pathLst>
                <a:path w="13842" h="5740" extrusionOk="0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57"/>
            <p:cNvSpPr/>
            <p:nvPr/>
          </p:nvSpPr>
          <p:spPr>
            <a:xfrm>
              <a:off x="1959955" y="2423545"/>
              <a:ext cx="11112" cy="8161"/>
            </a:xfrm>
            <a:custGeom>
              <a:avLst/>
              <a:gdLst/>
              <a:ahLst/>
              <a:cxnLst/>
              <a:rect l="l" t="t" r="r" b="b"/>
              <a:pathLst>
                <a:path w="689" h="506" extrusionOk="0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57"/>
            <p:cNvSpPr/>
            <p:nvPr/>
          </p:nvSpPr>
          <p:spPr>
            <a:xfrm>
              <a:off x="1916639" y="2217173"/>
              <a:ext cx="226204" cy="188998"/>
            </a:xfrm>
            <a:custGeom>
              <a:avLst/>
              <a:gdLst/>
              <a:ahLst/>
              <a:cxnLst/>
              <a:rect l="l" t="t" r="r" b="b"/>
              <a:pathLst>
                <a:path w="14026" h="11719" extrusionOk="0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57"/>
            <p:cNvSpPr/>
            <p:nvPr/>
          </p:nvSpPr>
          <p:spPr>
            <a:xfrm>
              <a:off x="2304209" y="2366908"/>
              <a:ext cx="63333" cy="125327"/>
            </a:xfrm>
            <a:custGeom>
              <a:avLst/>
              <a:gdLst/>
              <a:ahLst/>
              <a:cxnLst/>
              <a:rect l="l" t="t" r="r" b="b"/>
              <a:pathLst>
                <a:path w="3927" h="7771" extrusionOk="0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57"/>
            <p:cNvSpPr/>
            <p:nvPr/>
          </p:nvSpPr>
          <p:spPr>
            <a:xfrm>
              <a:off x="1941248" y="2405967"/>
              <a:ext cx="99233" cy="110328"/>
            </a:xfrm>
            <a:custGeom>
              <a:avLst/>
              <a:gdLst/>
              <a:ahLst/>
              <a:cxnLst/>
              <a:rect l="l" t="t" r="r" b="b"/>
              <a:pathLst>
                <a:path w="6153" h="6841" extrusionOk="0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57"/>
            <p:cNvSpPr/>
            <p:nvPr/>
          </p:nvSpPr>
          <p:spPr>
            <a:xfrm>
              <a:off x="1941248" y="2346363"/>
              <a:ext cx="201594" cy="117182"/>
            </a:xfrm>
            <a:custGeom>
              <a:avLst/>
              <a:gdLst/>
              <a:ahLst/>
              <a:cxnLst/>
              <a:rect l="l" t="t" r="r" b="b"/>
              <a:pathLst>
                <a:path w="12500" h="7266" extrusionOk="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57"/>
            <p:cNvSpPr/>
            <p:nvPr/>
          </p:nvSpPr>
          <p:spPr>
            <a:xfrm>
              <a:off x="2040459" y="2346363"/>
              <a:ext cx="138842" cy="131633"/>
            </a:xfrm>
            <a:custGeom>
              <a:avLst/>
              <a:gdLst/>
              <a:ahLst/>
              <a:cxnLst/>
              <a:rect l="l" t="t" r="r" b="b"/>
              <a:pathLst>
                <a:path w="8609" h="8162" extrusionOk="0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57"/>
            <p:cNvSpPr/>
            <p:nvPr/>
          </p:nvSpPr>
          <p:spPr>
            <a:xfrm>
              <a:off x="2142814" y="2346363"/>
              <a:ext cx="161420" cy="130133"/>
            </a:xfrm>
            <a:custGeom>
              <a:avLst/>
              <a:gdLst/>
              <a:ahLst/>
              <a:cxnLst/>
              <a:rect l="l" t="t" r="r" b="b"/>
              <a:pathLst>
                <a:path w="10009" h="8069" extrusionOk="0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57"/>
            <p:cNvSpPr/>
            <p:nvPr/>
          </p:nvSpPr>
          <p:spPr>
            <a:xfrm>
              <a:off x="2179099" y="2439462"/>
              <a:ext cx="125133" cy="89782"/>
            </a:xfrm>
            <a:custGeom>
              <a:avLst/>
              <a:gdLst/>
              <a:ahLst/>
              <a:cxnLst/>
              <a:rect l="l" t="t" r="r" b="b"/>
              <a:pathLst>
                <a:path w="7759" h="5567" extrusionOk="0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57"/>
            <p:cNvSpPr/>
            <p:nvPr/>
          </p:nvSpPr>
          <p:spPr>
            <a:xfrm>
              <a:off x="2040281" y="2463523"/>
              <a:ext cx="139019" cy="67316"/>
            </a:xfrm>
            <a:custGeom>
              <a:avLst/>
              <a:gdLst/>
              <a:ahLst/>
              <a:cxnLst/>
              <a:rect l="l" t="t" r="r" b="b"/>
              <a:pathLst>
                <a:path w="8620" h="4174" extrusionOk="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9" name="Google Shape;1779;p57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780" name="Google Shape;1780;p57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781" name="Google Shape;1781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83" name="Google Shape;1783;p57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784" name="Google Shape;1784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86" name="Google Shape;1786;p57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787" name="Google Shape;1787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89" name="Google Shape;1789;p57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790" name="Google Shape;1790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avLst/>
                <a:gdLst/>
                <a:ahLst/>
                <a:cxnLst/>
                <a:rect l="l" t="t" r="r" b="b"/>
                <a:pathLst>
                  <a:path w="20764" h="10331" extrusionOk="0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07" extrusionOk="0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92" name="Google Shape;1792;p57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793" name="Google Shape;1793;p57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794" name="Google Shape;1794;p57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avLst/>
                <a:gdLst/>
                <a:ahLst/>
                <a:cxnLst/>
                <a:rect l="l" t="t" r="r" b="b"/>
                <a:pathLst>
                  <a:path w="4155" h="2400" extrusionOk="0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57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avLst/>
                <a:gdLst/>
                <a:ahLst/>
                <a:cxnLst/>
                <a:rect l="l" t="t" r="r" b="b"/>
                <a:pathLst>
                  <a:path w="1917" h="26100" extrusionOk="0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57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6227" extrusionOk="0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97" name="Google Shape;1797;p57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798" name="Google Shape;1798;p57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2389" extrusionOk="0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57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avLst/>
                <a:gdLst/>
                <a:ahLst/>
                <a:cxnLst/>
                <a:rect l="l" t="t" r="r" b="b"/>
                <a:pathLst>
                  <a:path w="1918" h="23598" extrusionOk="0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57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23736" extrusionOk="0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01" name="Google Shape;1801;p57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802" name="Google Shape;1802;p57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avLst/>
                <a:gdLst/>
                <a:ahLst/>
                <a:cxnLst/>
                <a:rect l="l" t="t" r="r" b="b"/>
                <a:pathLst>
                  <a:path w="4167" h="2400" extrusionOk="0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57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21107" extrusionOk="0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57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1234" extrusionOk="0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05" name="Google Shape;1805;p57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806" name="Google Shape;1806;p57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2388" extrusionOk="0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57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avLst/>
                <a:gdLst/>
                <a:ahLst/>
                <a:cxnLst/>
                <a:rect l="l" t="t" r="r" b="b"/>
                <a:pathLst>
                  <a:path w="1930" h="18594" extrusionOk="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57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18732" extrusionOk="0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09" name="Google Shape;1809;p57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810" name="Google Shape;1810;p57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2400" extrusionOk="0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57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avLst/>
                <a:gdLst/>
                <a:ahLst/>
                <a:cxnLst/>
                <a:rect l="l" t="t" r="r" b="b"/>
                <a:pathLst>
                  <a:path w="1918" h="16103" extrusionOk="0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57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16229" extrusionOk="0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13" name="Google Shape;1813;p57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814" name="Google Shape;1814;p57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avLst/>
                <a:gdLst/>
                <a:ahLst/>
                <a:cxnLst/>
                <a:rect l="l" t="t" r="r" b="b"/>
                <a:pathLst>
                  <a:path w="4167" h="2388" extrusionOk="0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57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13590" extrusionOk="0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57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13728" extrusionOk="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17" name="Google Shape;1817;p57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818" name="Google Shape;1818;p57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2389" extrusionOk="0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57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avLst/>
                <a:gdLst/>
                <a:ahLst/>
                <a:cxnLst/>
                <a:rect l="l" t="t" r="r" b="b"/>
                <a:pathLst>
                  <a:path w="1930" h="11099" extrusionOk="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57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11237" extrusionOk="0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21" name="Google Shape;1821;p57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822" name="Google Shape;1822;p57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2388" extrusionOk="0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57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avLst/>
                <a:gdLst/>
                <a:ahLst/>
                <a:cxnLst/>
                <a:rect l="l" t="t" r="r" b="b"/>
                <a:pathLst>
                  <a:path w="1918" h="8586" extrusionOk="0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57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8724" extrusionOk="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25" name="Google Shape;1825;p57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826" name="Google Shape;1826;p57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2388" extrusionOk="0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57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avLst/>
                <a:gdLst/>
                <a:ahLst/>
                <a:cxnLst/>
                <a:rect l="l" t="t" r="r" b="b"/>
                <a:pathLst>
                  <a:path w="1918" h="6095" extrusionOk="0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57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6233" extrusionOk="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29" name="Google Shape;1829;p57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830" name="Google Shape;1830;p57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2400" extrusionOk="0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57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3593" extrusionOk="0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57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3719" extrusionOk="0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833" name="Google Shape;1833;p57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834" name="Google Shape;1834;p57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835" name="Google Shape;1835;p57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avLst/>
                <a:gdLst/>
                <a:ahLst/>
                <a:cxnLst/>
                <a:rect l="l" t="t" r="r" b="b"/>
                <a:pathLst>
                  <a:path w="3708" h="24746" extrusionOk="0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57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avLst/>
                <a:gdLst/>
                <a:ahLst/>
                <a:cxnLst/>
                <a:rect l="l" t="t" r="r" b="b"/>
                <a:pathLst>
                  <a:path w="3708" h="1894" extrusionOk="0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37" name="Google Shape;1837;p57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838" name="Google Shape;1838;p57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avLst/>
                <a:gdLst/>
                <a:ahLst/>
                <a:cxnLst/>
                <a:rect l="l" t="t" r="r" b="b"/>
                <a:pathLst>
                  <a:path w="3697" h="22301" extrusionOk="0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57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avLst/>
                <a:gdLst/>
                <a:ahLst/>
                <a:cxnLst/>
                <a:rect l="l" t="t" r="r" b="b"/>
                <a:pathLst>
                  <a:path w="3697" h="1883" extrusionOk="0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40" name="Google Shape;1840;p57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841" name="Google Shape;1841;p57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avLst/>
                <a:gdLst/>
                <a:ahLst/>
                <a:cxnLst/>
                <a:rect l="l" t="t" r="r" b="b"/>
                <a:pathLst>
                  <a:path w="3696" h="19845" extrusionOk="0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57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avLst/>
                <a:gdLst/>
                <a:ahLst/>
                <a:cxnLst/>
                <a:rect l="l" t="t" r="r" b="b"/>
                <a:pathLst>
                  <a:path w="3696" h="1895" extrusionOk="0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43" name="Google Shape;1843;p57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844" name="Google Shape;1844;p57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avLst/>
                <a:gdLst/>
                <a:ahLst/>
                <a:cxnLst/>
                <a:rect l="l" t="t" r="r" b="b"/>
                <a:pathLst>
                  <a:path w="3697" h="17400" extrusionOk="0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57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avLst/>
                <a:gdLst/>
                <a:ahLst/>
                <a:cxnLst/>
                <a:rect l="l" t="t" r="r" b="b"/>
                <a:pathLst>
                  <a:path w="3697" h="1895" extrusionOk="0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46" name="Google Shape;1846;p57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847" name="Google Shape;1847;p57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avLst/>
                <a:gdLst/>
                <a:ahLst/>
                <a:cxnLst/>
                <a:rect l="l" t="t" r="r" b="b"/>
                <a:pathLst>
                  <a:path w="3708" h="14944" extrusionOk="0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57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avLst/>
                <a:gdLst/>
                <a:ahLst/>
                <a:cxnLst/>
                <a:rect l="l" t="t" r="r" b="b"/>
                <a:pathLst>
                  <a:path w="3708" h="1895" extrusionOk="0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49" name="Google Shape;1849;p57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850" name="Google Shape;1850;p57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avLst/>
                <a:gdLst/>
                <a:ahLst/>
                <a:cxnLst/>
                <a:rect l="l" t="t" r="r" b="b"/>
                <a:pathLst>
                  <a:path w="3708" h="12500" extrusionOk="0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57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avLst/>
                <a:gdLst/>
                <a:ahLst/>
                <a:cxnLst/>
                <a:rect l="l" t="t" r="r" b="b"/>
                <a:pathLst>
                  <a:path w="3708" h="1895" extrusionOk="0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2" name="Google Shape;1852;p57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853" name="Google Shape;1853;p57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avLst/>
                <a:gdLst/>
                <a:ahLst/>
                <a:cxnLst/>
                <a:rect l="l" t="t" r="r" b="b"/>
                <a:pathLst>
                  <a:path w="3697" h="10043" extrusionOk="0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57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avLst/>
                <a:gdLst/>
                <a:ahLst/>
                <a:cxnLst/>
                <a:rect l="l" t="t" r="r" b="b"/>
                <a:pathLst>
                  <a:path w="3708" h="1895" extrusionOk="0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5" name="Google Shape;1855;p57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856" name="Google Shape;1856;p57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avLst/>
                <a:gdLst/>
                <a:ahLst/>
                <a:cxnLst/>
                <a:rect l="l" t="t" r="r" b="b"/>
                <a:pathLst>
                  <a:path w="3696" h="7599" extrusionOk="0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57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avLst/>
                <a:gdLst/>
                <a:ahLst/>
                <a:cxnLst/>
                <a:rect l="l" t="t" r="r" b="b"/>
                <a:pathLst>
                  <a:path w="3696" h="1895" extrusionOk="0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58" name="Google Shape;1858;p57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859" name="Google Shape;1859;p57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avLst/>
                <a:gdLst/>
                <a:ahLst/>
                <a:cxnLst/>
                <a:rect l="l" t="t" r="r" b="b"/>
                <a:pathLst>
                  <a:path w="3708" h="5143" extrusionOk="0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57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avLst/>
                <a:gdLst/>
                <a:ahLst/>
                <a:cxnLst/>
                <a:rect l="l" t="t" r="r" b="b"/>
                <a:pathLst>
                  <a:path w="3708" h="1883" extrusionOk="0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61" name="Google Shape;1861;p57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862" name="Google Shape;1862;p57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avLst/>
                <a:gdLst/>
                <a:ahLst/>
                <a:cxnLst/>
                <a:rect l="l" t="t" r="r" b="b"/>
                <a:pathLst>
                  <a:path w="3708" h="2698" extrusionOk="0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57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avLst/>
                <a:gdLst/>
                <a:ahLst/>
                <a:cxnLst/>
                <a:rect l="l" t="t" r="r" b="b"/>
                <a:pathLst>
                  <a:path w="3708" h="1895" extrusionOk="0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864" name="Google Shape;1864;p57"/>
          <p:cNvSpPr/>
          <p:nvPr/>
        </p:nvSpPr>
        <p:spPr>
          <a:xfrm>
            <a:off x="7558249" y="1400681"/>
            <a:ext cx="21002" cy="16009"/>
          </a:xfrm>
          <a:custGeom>
            <a:avLst/>
            <a:gdLst/>
            <a:ahLst/>
            <a:cxnLst/>
            <a:rect l="l" t="t" r="r" b="b"/>
            <a:pathLst>
              <a:path w="1295" h="987" extrusionOk="0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5" name="Google Shape;1865;p57"/>
          <p:cNvSpPr/>
          <p:nvPr/>
        </p:nvSpPr>
        <p:spPr>
          <a:xfrm>
            <a:off x="7579240" y="1383502"/>
            <a:ext cx="50761" cy="33186"/>
          </a:xfrm>
          <a:custGeom>
            <a:avLst/>
            <a:gdLst/>
            <a:ahLst/>
            <a:cxnLst/>
            <a:rect l="l" t="t" r="r" b="b"/>
            <a:pathLst>
              <a:path w="3130" h="2046" extrusionOk="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6" name="Google Shape;1866;p57"/>
          <p:cNvSpPr/>
          <p:nvPr/>
        </p:nvSpPr>
        <p:spPr>
          <a:xfrm>
            <a:off x="7558249" y="1360322"/>
            <a:ext cx="90137" cy="52569"/>
          </a:xfrm>
          <a:custGeom>
            <a:avLst/>
            <a:gdLst/>
            <a:ahLst/>
            <a:cxnLst/>
            <a:rect l="l" t="t" r="r" b="b"/>
            <a:pathLst>
              <a:path w="5558" h="3241" extrusionOk="0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7" name="Google Shape;1867;p57"/>
          <p:cNvSpPr/>
          <p:nvPr/>
        </p:nvSpPr>
        <p:spPr>
          <a:xfrm>
            <a:off x="7629996" y="1383502"/>
            <a:ext cx="18407" cy="13609"/>
          </a:xfrm>
          <a:custGeom>
            <a:avLst/>
            <a:gdLst/>
            <a:ahLst/>
            <a:cxnLst/>
            <a:rect l="l" t="t" r="r" b="b"/>
            <a:pathLst>
              <a:path w="1135" h="839" extrusionOk="0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8" name="Google Shape;1868;p57"/>
          <p:cNvSpPr/>
          <p:nvPr/>
        </p:nvSpPr>
        <p:spPr>
          <a:xfrm>
            <a:off x="7596629" y="1361506"/>
            <a:ext cx="13201" cy="10819"/>
          </a:xfrm>
          <a:custGeom>
            <a:avLst/>
            <a:gdLst/>
            <a:ahLst/>
            <a:cxnLst/>
            <a:rect l="l" t="t" r="r" b="b"/>
            <a:pathLst>
              <a:path w="814" h="667" extrusionOk="0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9" name="Google Shape;1869;p57"/>
          <p:cNvSpPr/>
          <p:nvPr/>
        </p:nvSpPr>
        <p:spPr>
          <a:xfrm>
            <a:off x="7652381" y="1217410"/>
            <a:ext cx="76757" cy="142103"/>
          </a:xfrm>
          <a:custGeom>
            <a:avLst/>
            <a:gdLst/>
            <a:ahLst/>
            <a:cxnLst/>
            <a:rect l="l" t="t" r="r" b="b"/>
            <a:pathLst>
              <a:path w="4733" h="8761" extrusionOk="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0" name="Google Shape;1870;p57"/>
          <p:cNvSpPr/>
          <p:nvPr/>
        </p:nvSpPr>
        <p:spPr>
          <a:xfrm>
            <a:off x="7652381" y="1197815"/>
            <a:ext cx="76757" cy="39188"/>
          </a:xfrm>
          <a:custGeom>
            <a:avLst/>
            <a:gdLst/>
            <a:ahLst/>
            <a:cxnLst/>
            <a:rect l="l" t="t" r="r" b="b"/>
            <a:pathLst>
              <a:path w="4733" h="2416" extrusionOk="0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1" name="Google Shape;1871;p57"/>
          <p:cNvSpPr/>
          <p:nvPr/>
        </p:nvSpPr>
        <p:spPr>
          <a:xfrm>
            <a:off x="7649591" y="1454260"/>
            <a:ext cx="21196" cy="16204"/>
          </a:xfrm>
          <a:custGeom>
            <a:avLst/>
            <a:gdLst/>
            <a:ahLst/>
            <a:cxnLst/>
            <a:rect l="l" t="t" r="r" b="b"/>
            <a:pathLst>
              <a:path w="1307" h="999" extrusionOk="0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2" name="Google Shape;1872;p57"/>
          <p:cNvSpPr/>
          <p:nvPr/>
        </p:nvSpPr>
        <p:spPr>
          <a:xfrm>
            <a:off x="7670776" y="1437260"/>
            <a:ext cx="50761" cy="33202"/>
          </a:xfrm>
          <a:custGeom>
            <a:avLst/>
            <a:gdLst/>
            <a:ahLst/>
            <a:cxnLst/>
            <a:rect l="l" t="t" r="r" b="b"/>
            <a:pathLst>
              <a:path w="3130" h="2047" extrusionOk="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3" name="Google Shape;1873;p57"/>
          <p:cNvSpPr/>
          <p:nvPr/>
        </p:nvSpPr>
        <p:spPr>
          <a:xfrm>
            <a:off x="7649591" y="1414080"/>
            <a:ext cx="90331" cy="52585"/>
          </a:xfrm>
          <a:custGeom>
            <a:avLst/>
            <a:gdLst/>
            <a:ahLst/>
            <a:cxnLst/>
            <a:rect l="l" t="t" r="r" b="b"/>
            <a:pathLst>
              <a:path w="5570" h="3242" extrusionOk="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4" name="Google Shape;1874;p57"/>
          <p:cNvSpPr/>
          <p:nvPr/>
        </p:nvSpPr>
        <p:spPr>
          <a:xfrm>
            <a:off x="7721532" y="1437260"/>
            <a:ext cx="18407" cy="13609"/>
          </a:xfrm>
          <a:custGeom>
            <a:avLst/>
            <a:gdLst/>
            <a:ahLst/>
            <a:cxnLst/>
            <a:rect l="l" t="t" r="r" b="b"/>
            <a:pathLst>
              <a:path w="1135" h="839" extrusionOk="0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5" name="Google Shape;1875;p57"/>
          <p:cNvSpPr/>
          <p:nvPr/>
        </p:nvSpPr>
        <p:spPr>
          <a:xfrm>
            <a:off x="7687970" y="1415280"/>
            <a:ext cx="13396" cy="10803"/>
          </a:xfrm>
          <a:custGeom>
            <a:avLst/>
            <a:gdLst/>
            <a:ahLst/>
            <a:cxnLst/>
            <a:rect l="l" t="t" r="r" b="b"/>
            <a:pathLst>
              <a:path w="826" h="666" extrusionOk="0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6" name="Google Shape;1876;p57"/>
          <p:cNvSpPr/>
          <p:nvPr/>
        </p:nvSpPr>
        <p:spPr>
          <a:xfrm>
            <a:off x="7743917" y="1270974"/>
            <a:ext cx="76563" cy="142314"/>
          </a:xfrm>
          <a:custGeom>
            <a:avLst/>
            <a:gdLst/>
            <a:ahLst/>
            <a:cxnLst/>
            <a:rect l="l" t="t" r="r" b="b"/>
            <a:pathLst>
              <a:path w="4721" h="8774" extrusionOk="0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7" name="Google Shape;1877;p57"/>
          <p:cNvSpPr/>
          <p:nvPr/>
        </p:nvSpPr>
        <p:spPr>
          <a:xfrm>
            <a:off x="7743917" y="1251589"/>
            <a:ext cx="76563" cy="39188"/>
          </a:xfrm>
          <a:custGeom>
            <a:avLst/>
            <a:gdLst/>
            <a:ahLst/>
            <a:cxnLst/>
            <a:rect l="l" t="t" r="r" b="b"/>
            <a:pathLst>
              <a:path w="4721" h="2416" extrusionOk="0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8" name="Google Shape;1878;p57"/>
          <p:cNvSpPr/>
          <p:nvPr/>
        </p:nvSpPr>
        <p:spPr>
          <a:xfrm>
            <a:off x="7741922" y="1507013"/>
            <a:ext cx="21196" cy="16009"/>
          </a:xfrm>
          <a:custGeom>
            <a:avLst/>
            <a:gdLst/>
            <a:ahLst/>
            <a:cxnLst/>
            <a:rect l="l" t="t" r="r" b="b"/>
            <a:pathLst>
              <a:path w="1307" h="987" extrusionOk="0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79" name="Google Shape;1879;p57"/>
          <p:cNvSpPr/>
          <p:nvPr/>
        </p:nvSpPr>
        <p:spPr>
          <a:xfrm>
            <a:off x="7763107" y="1489834"/>
            <a:ext cx="50777" cy="33186"/>
          </a:xfrm>
          <a:custGeom>
            <a:avLst/>
            <a:gdLst/>
            <a:ahLst/>
            <a:cxnLst/>
            <a:rect l="l" t="t" r="r" b="b"/>
            <a:pathLst>
              <a:path w="3131" h="2046" extrusionOk="0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0" name="Google Shape;1880;p57"/>
          <p:cNvSpPr/>
          <p:nvPr/>
        </p:nvSpPr>
        <p:spPr>
          <a:xfrm>
            <a:off x="7741922" y="1466848"/>
            <a:ext cx="90348" cy="52374"/>
          </a:xfrm>
          <a:custGeom>
            <a:avLst/>
            <a:gdLst/>
            <a:ahLst/>
            <a:cxnLst/>
            <a:rect l="l" t="t" r="r" b="b"/>
            <a:pathLst>
              <a:path w="5571" h="3229" extrusionOk="0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1" name="Google Shape;1881;p57"/>
          <p:cNvSpPr/>
          <p:nvPr/>
        </p:nvSpPr>
        <p:spPr>
          <a:xfrm>
            <a:off x="7813879" y="1489834"/>
            <a:ext cx="18407" cy="13609"/>
          </a:xfrm>
          <a:custGeom>
            <a:avLst/>
            <a:gdLst/>
            <a:ahLst/>
            <a:cxnLst/>
            <a:rect l="l" t="t" r="r" b="b"/>
            <a:pathLst>
              <a:path w="1135" h="839" extrusionOk="0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2" name="Google Shape;1882;p57"/>
          <p:cNvSpPr/>
          <p:nvPr/>
        </p:nvSpPr>
        <p:spPr>
          <a:xfrm>
            <a:off x="7780496" y="1467838"/>
            <a:ext cx="13201" cy="10819"/>
          </a:xfrm>
          <a:custGeom>
            <a:avLst/>
            <a:gdLst/>
            <a:ahLst/>
            <a:cxnLst/>
            <a:rect l="l" t="t" r="r" b="b"/>
            <a:pathLst>
              <a:path w="814" h="667" extrusionOk="0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3" name="Google Shape;1883;p57"/>
          <p:cNvSpPr/>
          <p:nvPr/>
        </p:nvSpPr>
        <p:spPr>
          <a:xfrm>
            <a:off x="7836264" y="1323742"/>
            <a:ext cx="76741" cy="142103"/>
          </a:xfrm>
          <a:custGeom>
            <a:avLst/>
            <a:gdLst/>
            <a:ahLst/>
            <a:cxnLst/>
            <a:rect l="l" t="t" r="r" b="b"/>
            <a:pathLst>
              <a:path w="4732" h="8761" extrusionOk="0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4" name="Google Shape;1884;p57"/>
          <p:cNvSpPr/>
          <p:nvPr/>
        </p:nvSpPr>
        <p:spPr>
          <a:xfrm>
            <a:off x="7836264" y="1304147"/>
            <a:ext cx="76547" cy="39188"/>
          </a:xfrm>
          <a:custGeom>
            <a:avLst/>
            <a:gdLst/>
            <a:ahLst/>
            <a:cxnLst/>
            <a:rect l="l" t="t" r="r" b="b"/>
            <a:pathLst>
              <a:path w="4720" h="2416" extrusionOk="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5" name="Google Shape;1885;p57"/>
          <p:cNvSpPr/>
          <p:nvPr/>
        </p:nvSpPr>
        <p:spPr>
          <a:xfrm>
            <a:off x="7833863" y="1560187"/>
            <a:ext cx="21196" cy="16009"/>
          </a:xfrm>
          <a:custGeom>
            <a:avLst/>
            <a:gdLst/>
            <a:ahLst/>
            <a:cxnLst/>
            <a:rect l="l" t="t" r="r" b="b"/>
            <a:pathLst>
              <a:path w="1307" h="987" extrusionOk="0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6" name="Google Shape;1886;p57"/>
          <p:cNvSpPr/>
          <p:nvPr/>
        </p:nvSpPr>
        <p:spPr>
          <a:xfrm>
            <a:off x="7855048" y="1542992"/>
            <a:ext cx="50566" cy="33202"/>
          </a:xfrm>
          <a:custGeom>
            <a:avLst/>
            <a:gdLst/>
            <a:ahLst/>
            <a:cxnLst/>
            <a:rect l="l" t="t" r="r" b="b"/>
            <a:pathLst>
              <a:path w="3118" h="2047" extrusionOk="0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7" name="Google Shape;1887;p57"/>
          <p:cNvSpPr/>
          <p:nvPr/>
        </p:nvSpPr>
        <p:spPr>
          <a:xfrm>
            <a:off x="7833863" y="1520006"/>
            <a:ext cx="90137" cy="52391"/>
          </a:xfrm>
          <a:custGeom>
            <a:avLst/>
            <a:gdLst/>
            <a:ahLst/>
            <a:cxnLst/>
            <a:rect l="l" t="t" r="r" b="b"/>
            <a:pathLst>
              <a:path w="5558" h="3230" extrusionOk="0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8" name="Google Shape;1888;p57"/>
          <p:cNvSpPr/>
          <p:nvPr/>
        </p:nvSpPr>
        <p:spPr>
          <a:xfrm>
            <a:off x="7905609" y="1542992"/>
            <a:ext cx="18407" cy="13609"/>
          </a:xfrm>
          <a:custGeom>
            <a:avLst/>
            <a:gdLst/>
            <a:ahLst/>
            <a:cxnLst/>
            <a:rect l="l" t="t" r="r" b="b"/>
            <a:pathLst>
              <a:path w="1135" h="839" extrusionOk="0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89" name="Google Shape;1889;p57"/>
          <p:cNvSpPr/>
          <p:nvPr/>
        </p:nvSpPr>
        <p:spPr>
          <a:xfrm>
            <a:off x="7872243" y="1521012"/>
            <a:ext cx="13396" cy="10803"/>
          </a:xfrm>
          <a:custGeom>
            <a:avLst/>
            <a:gdLst/>
            <a:ahLst/>
            <a:cxnLst/>
            <a:rect l="l" t="t" r="r" b="b"/>
            <a:pathLst>
              <a:path w="826" h="666" extrusionOk="0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0" name="Google Shape;1890;p57"/>
          <p:cNvSpPr/>
          <p:nvPr/>
        </p:nvSpPr>
        <p:spPr>
          <a:xfrm>
            <a:off x="7927995" y="1376900"/>
            <a:ext cx="76757" cy="142120"/>
          </a:xfrm>
          <a:custGeom>
            <a:avLst/>
            <a:gdLst/>
            <a:ahLst/>
            <a:cxnLst/>
            <a:rect l="l" t="t" r="r" b="b"/>
            <a:pathLst>
              <a:path w="4733" h="8762" extrusionOk="0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1" name="Google Shape;1891;p57"/>
          <p:cNvSpPr/>
          <p:nvPr/>
        </p:nvSpPr>
        <p:spPr>
          <a:xfrm>
            <a:off x="7927995" y="1357321"/>
            <a:ext cx="76757" cy="39188"/>
          </a:xfrm>
          <a:custGeom>
            <a:avLst/>
            <a:gdLst/>
            <a:ahLst/>
            <a:cxnLst/>
            <a:rect l="l" t="t" r="r" b="b"/>
            <a:pathLst>
              <a:path w="4733" h="2416" extrusionOk="0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2" name="Google Shape;1892;p57"/>
          <p:cNvSpPr/>
          <p:nvPr/>
        </p:nvSpPr>
        <p:spPr>
          <a:xfrm>
            <a:off x="7926210" y="1613345"/>
            <a:ext cx="21196" cy="16009"/>
          </a:xfrm>
          <a:custGeom>
            <a:avLst/>
            <a:gdLst/>
            <a:ahLst/>
            <a:cxnLst/>
            <a:rect l="l" t="t" r="r" b="b"/>
            <a:pathLst>
              <a:path w="1307" h="987" extrusionOk="0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3" name="Google Shape;1893;p57"/>
          <p:cNvSpPr/>
          <p:nvPr/>
        </p:nvSpPr>
        <p:spPr>
          <a:xfrm>
            <a:off x="7947395" y="1596166"/>
            <a:ext cx="50566" cy="33186"/>
          </a:xfrm>
          <a:custGeom>
            <a:avLst/>
            <a:gdLst/>
            <a:ahLst/>
            <a:cxnLst/>
            <a:rect l="l" t="t" r="r" b="b"/>
            <a:pathLst>
              <a:path w="3118" h="2046" extrusionOk="0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4" name="Google Shape;1894;p57"/>
          <p:cNvSpPr/>
          <p:nvPr/>
        </p:nvSpPr>
        <p:spPr>
          <a:xfrm>
            <a:off x="7926210" y="1573180"/>
            <a:ext cx="90137" cy="52374"/>
          </a:xfrm>
          <a:custGeom>
            <a:avLst/>
            <a:gdLst/>
            <a:ahLst/>
            <a:cxnLst/>
            <a:rect l="l" t="t" r="r" b="b"/>
            <a:pathLst>
              <a:path w="5558" h="3229" extrusionOk="0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5" name="Google Shape;1895;p57"/>
          <p:cNvSpPr/>
          <p:nvPr/>
        </p:nvSpPr>
        <p:spPr>
          <a:xfrm>
            <a:off x="7997957" y="1596166"/>
            <a:ext cx="18407" cy="13609"/>
          </a:xfrm>
          <a:custGeom>
            <a:avLst/>
            <a:gdLst/>
            <a:ahLst/>
            <a:cxnLst/>
            <a:rect l="l" t="t" r="r" b="b"/>
            <a:pathLst>
              <a:path w="1135" h="839" extrusionOk="0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6" name="Google Shape;1896;p57"/>
          <p:cNvSpPr/>
          <p:nvPr/>
        </p:nvSpPr>
        <p:spPr>
          <a:xfrm>
            <a:off x="7964573" y="1574170"/>
            <a:ext cx="13412" cy="11013"/>
          </a:xfrm>
          <a:custGeom>
            <a:avLst/>
            <a:gdLst/>
            <a:ahLst/>
            <a:cxnLst/>
            <a:rect l="l" t="t" r="r" b="b"/>
            <a:pathLst>
              <a:path w="827" h="679" extrusionOk="0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7" name="Google Shape;1897;p57"/>
          <p:cNvSpPr/>
          <p:nvPr/>
        </p:nvSpPr>
        <p:spPr>
          <a:xfrm>
            <a:off x="8020536" y="1430074"/>
            <a:ext cx="76547" cy="142103"/>
          </a:xfrm>
          <a:custGeom>
            <a:avLst/>
            <a:gdLst/>
            <a:ahLst/>
            <a:cxnLst/>
            <a:rect l="l" t="t" r="r" b="b"/>
            <a:pathLst>
              <a:path w="4720" h="8761" extrusionOk="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8" name="Google Shape;1898;p57"/>
          <p:cNvSpPr/>
          <p:nvPr/>
        </p:nvSpPr>
        <p:spPr>
          <a:xfrm>
            <a:off x="8020536" y="1410479"/>
            <a:ext cx="76547" cy="39188"/>
          </a:xfrm>
          <a:custGeom>
            <a:avLst/>
            <a:gdLst/>
            <a:ahLst/>
            <a:cxnLst/>
            <a:rect l="l" t="t" r="r" b="b"/>
            <a:pathLst>
              <a:path w="4720" h="2416" extrusionOk="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99" name="Google Shape;1899;p57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900" name="Google Shape;1900;p57"/>
            <p:cNvSpPr/>
            <p:nvPr/>
          </p:nvSpPr>
          <p:spPr>
            <a:xfrm>
              <a:off x="27988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57"/>
            <p:cNvSpPr/>
            <p:nvPr/>
          </p:nvSpPr>
          <p:spPr>
            <a:xfrm>
              <a:off x="281665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57"/>
            <p:cNvSpPr/>
            <p:nvPr/>
          </p:nvSpPr>
          <p:spPr>
            <a:xfrm>
              <a:off x="28346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57"/>
            <p:cNvSpPr/>
            <p:nvPr/>
          </p:nvSpPr>
          <p:spPr>
            <a:xfrm>
              <a:off x="285252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57"/>
            <p:cNvSpPr/>
            <p:nvPr/>
          </p:nvSpPr>
          <p:spPr>
            <a:xfrm>
              <a:off x="2870375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57"/>
            <p:cNvSpPr/>
            <p:nvPr/>
          </p:nvSpPr>
          <p:spPr>
            <a:xfrm>
              <a:off x="2942150" y="41551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57"/>
            <p:cNvSpPr/>
            <p:nvPr/>
          </p:nvSpPr>
          <p:spPr>
            <a:xfrm>
              <a:off x="2960000" y="41551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57"/>
            <p:cNvSpPr/>
            <p:nvPr/>
          </p:nvSpPr>
          <p:spPr>
            <a:xfrm>
              <a:off x="27988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57"/>
            <p:cNvSpPr/>
            <p:nvPr/>
          </p:nvSpPr>
          <p:spPr>
            <a:xfrm>
              <a:off x="28166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57"/>
            <p:cNvSpPr/>
            <p:nvPr/>
          </p:nvSpPr>
          <p:spPr>
            <a:xfrm>
              <a:off x="28346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57"/>
            <p:cNvSpPr/>
            <p:nvPr/>
          </p:nvSpPr>
          <p:spPr>
            <a:xfrm>
              <a:off x="2852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57"/>
            <p:cNvSpPr/>
            <p:nvPr/>
          </p:nvSpPr>
          <p:spPr>
            <a:xfrm>
              <a:off x="28884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57"/>
            <p:cNvSpPr/>
            <p:nvPr/>
          </p:nvSpPr>
          <p:spPr>
            <a:xfrm>
              <a:off x="2906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57"/>
            <p:cNvSpPr/>
            <p:nvPr/>
          </p:nvSpPr>
          <p:spPr>
            <a:xfrm>
              <a:off x="29243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57"/>
            <p:cNvSpPr/>
            <p:nvPr/>
          </p:nvSpPr>
          <p:spPr>
            <a:xfrm>
              <a:off x="294215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57"/>
            <p:cNvSpPr/>
            <p:nvPr/>
          </p:nvSpPr>
          <p:spPr>
            <a:xfrm>
              <a:off x="29600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57"/>
            <p:cNvSpPr/>
            <p:nvPr/>
          </p:nvSpPr>
          <p:spPr>
            <a:xfrm>
              <a:off x="29780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57"/>
            <p:cNvSpPr/>
            <p:nvPr/>
          </p:nvSpPr>
          <p:spPr>
            <a:xfrm>
              <a:off x="29958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57"/>
            <p:cNvSpPr/>
            <p:nvPr/>
          </p:nvSpPr>
          <p:spPr>
            <a:xfrm>
              <a:off x="301390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57"/>
            <p:cNvSpPr/>
            <p:nvPr/>
          </p:nvSpPr>
          <p:spPr>
            <a:xfrm>
              <a:off x="30317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57"/>
            <p:cNvSpPr/>
            <p:nvPr/>
          </p:nvSpPr>
          <p:spPr>
            <a:xfrm>
              <a:off x="3085500" y="41732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57"/>
            <p:cNvSpPr/>
            <p:nvPr/>
          </p:nvSpPr>
          <p:spPr>
            <a:xfrm>
              <a:off x="31035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57"/>
            <p:cNvSpPr/>
            <p:nvPr/>
          </p:nvSpPr>
          <p:spPr>
            <a:xfrm>
              <a:off x="31213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57"/>
            <p:cNvSpPr/>
            <p:nvPr/>
          </p:nvSpPr>
          <p:spPr>
            <a:xfrm>
              <a:off x="31392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57"/>
            <p:cNvSpPr/>
            <p:nvPr/>
          </p:nvSpPr>
          <p:spPr>
            <a:xfrm>
              <a:off x="3157250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57"/>
            <p:cNvSpPr/>
            <p:nvPr/>
          </p:nvSpPr>
          <p:spPr>
            <a:xfrm>
              <a:off x="32288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57"/>
            <p:cNvSpPr/>
            <p:nvPr/>
          </p:nvSpPr>
          <p:spPr>
            <a:xfrm>
              <a:off x="333647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57"/>
            <p:cNvSpPr/>
            <p:nvPr/>
          </p:nvSpPr>
          <p:spPr>
            <a:xfrm>
              <a:off x="3354325" y="41732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57"/>
            <p:cNvSpPr/>
            <p:nvPr/>
          </p:nvSpPr>
          <p:spPr>
            <a:xfrm>
              <a:off x="2745075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57"/>
            <p:cNvSpPr/>
            <p:nvPr/>
          </p:nvSpPr>
          <p:spPr>
            <a:xfrm>
              <a:off x="27988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57"/>
            <p:cNvSpPr/>
            <p:nvPr/>
          </p:nvSpPr>
          <p:spPr>
            <a:xfrm>
              <a:off x="28166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57"/>
            <p:cNvSpPr/>
            <p:nvPr/>
          </p:nvSpPr>
          <p:spPr>
            <a:xfrm>
              <a:off x="28346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57"/>
            <p:cNvSpPr/>
            <p:nvPr/>
          </p:nvSpPr>
          <p:spPr>
            <a:xfrm>
              <a:off x="2870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57"/>
            <p:cNvSpPr/>
            <p:nvPr/>
          </p:nvSpPr>
          <p:spPr>
            <a:xfrm>
              <a:off x="28884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57"/>
            <p:cNvSpPr/>
            <p:nvPr/>
          </p:nvSpPr>
          <p:spPr>
            <a:xfrm>
              <a:off x="290625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57"/>
            <p:cNvSpPr/>
            <p:nvPr/>
          </p:nvSpPr>
          <p:spPr>
            <a:xfrm>
              <a:off x="292430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57"/>
            <p:cNvSpPr/>
            <p:nvPr/>
          </p:nvSpPr>
          <p:spPr>
            <a:xfrm>
              <a:off x="2942150" y="41910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57"/>
            <p:cNvSpPr/>
            <p:nvPr/>
          </p:nvSpPr>
          <p:spPr>
            <a:xfrm>
              <a:off x="2960000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57"/>
            <p:cNvSpPr/>
            <p:nvPr/>
          </p:nvSpPr>
          <p:spPr>
            <a:xfrm>
              <a:off x="29780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57"/>
            <p:cNvSpPr/>
            <p:nvPr/>
          </p:nvSpPr>
          <p:spPr>
            <a:xfrm>
              <a:off x="29958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57"/>
            <p:cNvSpPr/>
            <p:nvPr/>
          </p:nvSpPr>
          <p:spPr>
            <a:xfrm>
              <a:off x="310352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57"/>
            <p:cNvSpPr/>
            <p:nvPr/>
          </p:nvSpPr>
          <p:spPr>
            <a:xfrm>
              <a:off x="3121375" y="41910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57"/>
            <p:cNvSpPr/>
            <p:nvPr/>
          </p:nvSpPr>
          <p:spPr>
            <a:xfrm>
              <a:off x="26911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57"/>
            <p:cNvSpPr/>
            <p:nvPr/>
          </p:nvSpPr>
          <p:spPr>
            <a:xfrm>
              <a:off x="27091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57"/>
            <p:cNvSpPr/>
            <p:nvPr/>
          </p:nvSpPr>
          <p:spPr>
            <a:xfrm>
              <a:off x="2727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57"/>
            <p:cNvSpPr/>
            <p:nvPr/>
          </p:nvSpPr>
          <p:spPr>
            <a:xfrm>
              <a:off x="27450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57"/>
            <p:cNvSpPr/>
            <p:nvPr/>
          </p:nvSpPr>
          <p:spPr>
            <a:xfrm>
              <a:off x="27629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57"/>
            <p:cNvSpPr/>
            <p:nvPr/>
          </p:nvSpPr>
          <p:spPr>
            <a:xfrm>
              <a:off x="27988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57"/>
            <p:cNvSpPr/>
            <p:nvPr/>
          </p:nvSpPr>
          <p:spPr>
            <a:xfrm>
              <a:off x="28166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57"/>
            <p:cNvSpPr/>
            <p:nvPr/>
          </p:nvSpPr>
          <p:spPr>
            <a:xfrm>
              <a:off x="28884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57"/>
            <p:cNvSpPr/>
            <p:nvPr/>
          </p:nvSpPr>
          <p:spPr>
            <a:xfrm>
              <a:off x="29062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57"/>
            <p:cNvSpPr/>
            <p:nvPr/>
          </p:nvSpPr>
          <p:spPr>
            <a:xfrm>
              <a:off x="292430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57"/>
            <p:cNvSpPr/>
            <p:nvPr/>
          </p:nvSpPr>
          <p:spPr>
            <a:xfrm>
              <a:off x="2942150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57"/>
            <p:cNvSpPr/>
            <p:nvPr/>
          </p:nvSpPr>
          <p:spPr>
            <a:xfrm>
              <a:off x="29600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57"/>
            <p:cNvSpPr/>
            <p:nvPr/>
          </p:nvSpPr>
          <p:spPr>
            <a:xfrm>
              <a:off x="29780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57"/>
            <p:cNvSpPr/>
            <p:nvPr/>
          </p:nvSpPr>
          <p:spPr>
            <a:xfrm>
              <a:off x="29958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57"/>
            <p:cNvSpPr/>
            <p:nvPr/>
          </p:nvSpPr>
          <p:spPr>
            <a:xfrm>
              <a:off x="3228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57"/>
            <p:cNvSpPr/>
            <p:nvPr/>
          </p:nvSpPr>
          <p:spPr>
            <a:xfrm>
              <a:off x="32468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57"/>
            <p:cNvSpPr/>
            <p:nvPr/>
          </p:nvSpPr>
          <p:spPr>
            <a:xfrm>
              <a:off x="32647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57"/>
            <p:cNvSpPr/>
            <p:nvPr/>
          </p:nvSpPr>
          <p:spPr>
            <a:xfrm>
              <a:off x="32827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57"/>
            <p:cNvSpPr/>
            <p:nvPr/>
          </p:nvSpPr>
          <p:spPr>
            <a:xfrm>
              <a:off x="330060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57"/>
            <p:cNvSpPr/>
            <p:nvPr/>
          </p:nvSpPr>
          <p:spPr>
            <a:xfrm>
              <a:off x="3318450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57"/>
            <p:cNvSpPr/>
            <p:nvPr/>
          </p:nvSpPr>
          <p:spPr>
            <a:xfrm>
              <a:off x="33364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57"/>
            <p:cNvSpPr/>
            <p:nvPr/>
          </p:nvSpPr>
          <p:spPr>
            <a:xfrm>
              <a:off x="33543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57"/>
            <p:cNvSpPr/>
            <p:nvPr/>
          </p:nvSpPr>
          <p:spPr>
            <a:xfrm>
              <a:off x="337237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57"/>
            <p:cNvSpPr/>
            <p:nvPr/>
          </p:nvSpPr>
          <p:spPr>
            <a:xfrm>
              <a:off x="3390225" y="4209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57"/>
            <p:cNvSpPr/>
            <p:nvPr/>
          </p:nvSpPr>
          <p:spPr>
            <a:xfrm>
              <a:off x="346197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57"/>
            <p:cNvSpPr/>
            <p:nvPr/>
          </p:nvSpPr>
          <p:spPr>
            <a:xfrm>
              <a:off x="3479825" y="4209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57"/>
            <p:cNvSpPr/>
            <p:nvPr/>
          </p:nvSpPr>
          <p:spPr>
            <a:xfrm>
              <a:off x="26911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57"/>
            <p:cNvSpPr/>
            <p:nvPr/>
          </p:nvSpPr>
          <p:spPr>
            <a:xfrm>
              <a:off x="27091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57"/>
            <p:cNvSpPr/>
            <p:nvPr/>
          </p:nvSpPr>
          <p:spPr>
            <a:xfrm>
              <a:off x="27270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57"/>
            <p:cNvSpPr/>
            <p:nvPr/>
          </p:nvSpPr>
          <p:spPr>
            <a:xfrm>
              <a:off x="2745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57"/>
            <p:cNvSpPr/>
            <p:nvPr/>
          </p:nvSpPr>
          <p:spPr>
            <a:xfrm>
              <a:off x="27629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57"/>
            <p:cNvSpPr/>
            <p:nvPr/>
          </p:nvSpPr>
          <p:spPr>
            <a:xfrm>
              <a:off x="27988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57"/>
            <p:cNvSpPr/>
            <p:nvPr/>
          </p:nvSpPr>
          <p:spPr>
            <a:xfrm>
              <a:off x="28166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57"/>
            <p:cNvSpPr/>
            <p:nvPr/>
          </p:nvSpPr>
          <p:spPr>
            <a:xfrm>
              <a:off x="2834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57"/>
            <p:cNvSpPr/>
            <p:nvPr/>
          </p:nvSpPr>
          <p:spPr>
            <a:xfrm>
              <a:off x="28884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57"/>
            <p:cNvSpPr/>
            <p:nvPr/>
          </p:nvSpPr>
          <p:spPr>
            <a:xfrm>
              <a:off x="29062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57"/>
            <p:cNvSpPr/>
            <p:nvPr/>
          </p:nvSpPr>
          <p:spPr>
            <a:xfrm>
              <a:off x="292430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57"/>
            <p:cNvSpPr/>
            <p:nvPr/>
          </p:nvSpPr>
          <p:spPr>
            <a:xfrm>
              <a:off x="2942150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57"/>
            <p:cNvSpPr/>
            <p:nvPr/>
          </p:nvSpPr>
          <p:spPr>
            <a:xfrm>
              <a:off x="29600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57"/>
            <p:cNvSpPr/>
            <p:nvPr/>
          </p:nvSpPr>
          <p:spPr>
            <a:xfrm>
              <a:off x="29958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57"/>
            <p:cNvSpPr/>
            <p:nvPr/>
          </p:nvSpPr>
          <p:spPr>
            <a:xfrm>
              <a:off x="3228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57"/>
            <p:cNvSpPr/>
            <p:nvPr/>
          </p:nvSpPr>
          <p:spPr>
            <a:xfrm>
              <a:off x="32468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57"/>
            <p:cNvSpPr/>
            <p:nvPr/>
          </p:nvSpPr>
          <p:spPr>
            <a:xfrm>
              <a:off x="32647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57"/>
            <p:cNvSpPr/>
            <p:nvPr/>
          </p:nvSpPr>
          <p:spPr>
            <a:xfrm>
              <a:off x="32827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57"/>
            <p:cNvSpPr/>
            <p:nvPr/>
          </p:nvSpPr>
          <p:spPr>
            <a:xfrm>
              <a:off x="33006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57"/>
            <p:cNvSpPr/>
            <p:nvPr/>
          </p:nvSpPr>
          <p:spPr>
            <a:xfrm>
              <a:off x="33184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57"/>
            <p:cNvSpPr/>
            <p:nvPr/>
          </p:nvSpPr>
          <p:spPr>
            <a:xfrm>
              <a:off x="33364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57"/>
            <p:cNvSpPr/>
            <p:nvPr/>
          </p:nvSpPr>
          <p:spPr>
            <a:xfrm>
              <a:off x="33543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57"/>
            <p:cNvSpPr/>
            <p:nvPr/>
          </p:nvSpPr>
          <p:spPr>
            <a:xfrm>
              <a:off x="33723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57"/>
            <p:cNvSpPr/>
            <p:nvPr/>
          </p:nvSpPr>
          <p:spPr>
            <a:xfrm>
              <a:off x="339022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57"/>
            <p:cNvSpPr/>
            <p:nvPr/>
          </p:nvSpPr>
          <p:spPr>
            <a:xfrm>
              <a:off x="3408075" y="4227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57"/>
            <p:cNvSpPr/>
            <p:nvPr/>
          </p:nvSpPr>
          <p:spPr>
            <a:xfrm>
              <a:off x="34261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57"/>
            <p:cNvSpPr/>
            <p:nvPr/>
          </p:nvSpPr>
          <p:spPr>
            <a:xfrm>
              <a:off x="344395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57"/>
            <p:cNvSpPr/>
            <p:nvPr/>
          </p:nvSpPr>
          <p:spPr>
            <a:xfrm>
              <a:off x="34619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57"/>
            <p:cNvSpPr/>
            <p:nvPr/>
          </p:nvSpPr>
          <p:spPr>
            <a:xfrm>
              <a:off x="347982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57"/>
            <p:cNvSpPr/>
            <p:nvPr/>
          </p:nvSpPr>
          <p:spPr>
            <a:xfrm>
              <a:off x="3497675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57"/>
            <p:cNvSpPr/>
            <p:nvPr/>
          </p:nvSpPr>
          <p:spPr>
            <a:xfrm>
              <a:off x="3515700" y="4227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57"/>
            <p:cNvSpPr/>
            <p:nvPr/>
          </p:nvSpPr>
          <p:spPr>
            <a:xfrm>
              <a:off x="2565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57"/>
            <p:cNvSpPr/>
            <p:nvPr/>
          </p:nvSpPr>
          <p:spPr>
            <a:xfrm>
              <a:off x="2583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57"/>
            <p:cNvSpPr/>
            <p:nvPr/>
          </p:nvSpPr>
          <p:spPr>
            <a:xfrm>
              <a:off x="26015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57"/>
            <p:cNvSpPr/>
            <p:nvPr/>
          </p:nvSpPr>
          <p:spPr>
            <a:xfrm>
              <a:off x="26195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57"/>
            <p:cNvSpPr/>
            <p:nvPr/>
          </p:nvSpPr>
          <p:spPr>
            <a:xfrm>
              <a:off x="26374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57"/>
            <p:cNvSpPr/>
            <p:nvPr/>
          </p:nvSpPr>
          <p:spPr>
            <a:xfrm>
              <a:off x="2655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57"/>
            <p:cNvSpPr/>
            <p:nvPr/>
          </p:nvSpPr>
          <p:spPr>
            <a:xfrm>
              <a:off x="26733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57"/>
            <p:cNvSpPr/>
            <p:nvPr/>
          </p:nvSpPr>
          <p:spPr>
            <a:xfrm>
              <a:off x="2727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57"/>
            <p:cNvSpPr/>
            <p:nvPr/>
          </p:nvSpPr>
          <p:spPr>
            <a:xfrm>
              <a:off x="2745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57"/>
            <p:cNvSpPr/>
            <p:nvPr/>
          </p:nvSpPr>
          <p:spPr>
            <a:xfrm>
              <a:off x="27807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57"/>
            <p:cNvSpPr/>
            <p:nvPr/>
          </p:nvSpPr>
          <p:spPr>
            <a:xfrm>
              <a:off x="27988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57"/>
            <p:cNvSpPr/>
            <p:nvPr/>
          </p:nvSpPr>
          <p:spPr>
            <a:xfrm>
              <a:off x="2834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57"/>
            <p:cNvSpPr/>
            <p:nvPr/>
          </p:nvSpPr>
          <p:spPr>
            <a:xfrm>
              <a:off x="28525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57"/>
            <p:cNvSpPr/>
            <p:nvPr/>
          </p:nvSpPr>
          <p:spPr>
            <a:xfrm>
              <a:off x="2906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57"/>
            <p:cNvSpPr/>
            <p:nvPr/>
          </p:nvSpPr>
          <p:spPr>
            <a:xfrm>
              <a:off x="2924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57"/>
            <p:cNvSpPr/>
            <p:nvPr/>
          </p:nvSpPr>
          <p:spPr>
            <a:xfrm>
              <a:off x="29421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57"/>
            <p:cNvSpPr/>
            <p:nvPr/>
          </p:nvSpPr>
          <p:spPr>
            <a:xfrm>
              <a:off x="29600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57"/>
            <p:cNvSpPr/>
            <p:nvPr/>
          </p:nvSpPr>
          <p:spPr>
            <a:xfrm>
              <a:off x="29780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57"/>
            <p:cNvSpPr/>
            <p:nvPr/>
          </p:nvSpPr>
          <p:spPr>
            <a:xfrm>
              <a:off x="31213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57"/>
            <p:cNvSpPr/>
            <p:nvPr/>
          </p:nvSpPr>
          <p:spPr>
            <a:xfrm>
              <a:off x="31392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57"/>
            <p:cNvSpPr/>
            <p:nvPr/>
          </p:nvSpPr>
          <p:spPr>
            <a:xfrm>
              <a:off x="31572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57"/>
            <p:cNvSpPr/>
            <p:nvPr/>
          </p:nvSpPr>
          <p:spPr>
            <a:xfrm>
              <a:off x="3175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57"/>
            <p:cNvSpPr/>
            <p:nvPr/>
          </p:nvSpPr>
          <p:spPr>
            <a:xfrm>
              <a:off x="31931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57"/>
            <p:cNvSpPr/>
            <p:nvPr/>
          </p:nvSpPr>
          <p:spPr>
            <a:xfrm>
              <a:off x="3210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57"/>
            <p:cNvSpPr/>
            <p:nvPr/>
          </p:nvSpPr>
          <p:spPr>
            <a:xfrm>
              <a:off x="3228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57"/>
            <p:cNvSpPr/>
            <p:nvPr/>
          </p:nvSpPr>
          <p:spPr>
            <a:xfrm>
              <a:off x="32468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57"/>
            <p:cNvSpPr/>
            <p:nvPr/>
          </p:nvSpPr>
          <p:spPr>
            <a:xfrm>
              <a:off x="32647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57"/>
            <p:cNvSpPr/>
            <p:nvPr/>
          </p:nvSpPr>
          <p:spPr>
            <a:xfrm>
              <a:off x="32827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57"/>
            <p:cNvSpPr/>
            <p:nvPr/>
          </p:nvSpPr>
          <p:spPr>
            <a:xfrm>
              <a:off x="33006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57"/>
            <p:cNvSpPr/>
            <p:nvPr/>
          </p:nvSpPr>
          <p:spPr>
            <a:xfrm>
              <a:off x="33184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57"/>
            <p:cNvSpPr/>
            <p:nvPr/>
          </p:nvSpPr>
          <p:spPr>
            <a:xfrm>
              <a:off x="33364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57"/>
            <p:cNvSpPr/>
            <p:nvPr/>
          </p:nvSpPr>
          <p:spPr>
            <a:xfrm>
              <a:off x="3354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57"/>
            <p:cNvSpPr/>
            <p:nvPr/>
          </p:nvSpPr>
          <p:spPr>
            <a:xfrm>
              <a:off x="33723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57"/>
            <p:cNvSpPr/>
            <p:nvPr/>
          </p:nvSpPr>
          <p:spPr>
            <a:xfrm>
              <a:off x="339022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57"/>
            <p:cNvSpPr/>
            <p:nvPr/>
          </p:nvSpPr>
          <p:spPr>
            <a:xfrm>
              <a:off x="3408075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57"/>
            <p:cNvSpPr/>
            <p:nvPr/>
          </p:nvSpPr>
          <p:spPr>
            <a:xfrm>
              <a:off x="34261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57"/>
            <p:cNvSpPr/>
            <p:nvPr/>
          </p:nvSpPr>
          <p:spPr>
            <a:xfrm>
              <a:off x="34439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57"/>
            <p:cNvSpPr/>
            <p:nvPr/>
          </p:nvSpPr>
          <p:spPr>
            <a:xfrm>
              <a:off x="34619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57"/>
            <p:cNvSpPr/>
            <p:nvPr/>
          </p:nvSpPr>
          <p:spPr>
            <a:xfrm>
              <a:off x="34798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57"/>
            <p:cNvSpPr/>
            <p:nvPr/>
          </p:nvSpPr>
          <p:spPr>
            <a:xfrm>
              <a:off x="349767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57"/>
            <p:cNvSpPr/>
            <p:nvPr/>
          </p:nvSpPr>
          <p:spPr>
            <a:xfrm>
              <a:off x="351570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57"/>
            <p:cNvSpPr/>
            <p:nvPr/>
          </p:nvSpPr>
          <p:spPr>
            <a:xfrm>
              <a:off x="3533550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57"/>
            <p:cNvSpPr/>
            <p:nvPr/>
          </p:nvSpPr>
          <p:spPr>
            <a:xfrm>
              <a:off x="35516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57"/>
            <p:cNvSpPr/>
            <p:nvPr/>
          </p:nvSpPr>
          <p:spPr>
            <a:xfrm>
              <a:off x="356945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57"/>
            <p:cNvSpPr/>
            <p:nvPr/>
          </p:nvSpPr>
          <p:spPr>
            <a:xfrm>
              <a:off x="3587300" y="42449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57"/>
            <p:cNvSpPr/>
            <p:nvPr/>
          </p:nvSpPr>
          <p:spPr>
            <a:xfrm>
              <a:off x="3605325" y="42449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57"/>
            <p:cNvSpPr/>
            <p:nvPr/>
          </p:nvSpPr>
          <p:spPr>
            <a:xfrm>
              <a:off x="2547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57"/>
            <p:cNvSpPr/>
            <p:nvPr/>
          </p:nvSpPr>
          <p:spPr>
            <a:xfrm>
              <a:off x="2565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57"/>
            <p:cNvSpPr/>
            <p:nvPr/>
          </p:nvSpPr>
          <p:spPr>
            <a:xfrm>
              <a:off x="2583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57"/>
            <p:cNvSpPr/>
            <p:nvPr/>
          </p:nvSpPr>
          <p:spPr>
            <a:xfrm>
              <a:off x="26015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57"/>
            <p:cNvSpPr/>
            <p:nvPr/>
          </p:nvSpPr>
          <p:spPr>
            <a:xfrm>
              <a:off x="26195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57"/>
            <p:cNvSpPr/>
            <p:nvPr/>
          </p:nvSpPr>
          <p:spPr>
            <a:xfrm>
              <a:off x="26374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57"/>
            <p:cNvSpPr/>
            <p:nvPr/>
          </p:nvSpPr>
          <p:spPr>
            <a:xfrm>
              <a:off x="2655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57"/>
            <p:cNvSpPr/>
            <p:nvPr/>
          </p:nvSpPr>
          <p:spPr>
            <a:xfrm>
              <a:off x="26733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57"/>
            <p:cNvSpPr/>
            <p:nvPr/>
          </p:nvSpPr>
          <p:spPr>
            <a:xfrm>
              <a:off x="26911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57"/>
            <p:cNvSpPr/>
            <p:nvPr/>
          </p:nvSpPr>
          <p:spPr>
            <a:xfrm>
              <a:off x="2709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57"/>
            <p:cNvSpPr/>
            <p:nvPr/>
          </p:nvSpPr>
          <p:spPr>
            <a:xfrm>
              <a:off x="27270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57"/>
            <p:cNvSpPr/>
            <p:nvPr/>
          </p:nvSpPr>
          <p:spPr>
            <a:xfrm>
              <a:off x="2745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57"/>
            <p:cNvSpPr/>
            <p:nvPr/>
          </p:nvSpPr>
          <p:spPr>
            <a:xfrm>
              <a:off x="27629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57"/>
            <p:cNvSpPr/>
            <p:nvPr/>
          </p:nvSpPr>
          <p:spPr>
            <a:xfrm>
              <a:off x="27807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57"/>
            <p:cNvSpPr/>
            <p:nvPr/>
          </p:nvSpPr>
          <p:spPr>
            <a:xfrm>
              <a:off x="27988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57"/>
            <p:cNvSpPr/>
            <p:nvPr/>
          </p:nvSpPr>
          <p:spPr>
            <a:xfrm>
              <a:off x="2834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57"/>
            <p:cNvSpPr/>
            <p:nvPr/>
          </p:nvSpPr>
          <p:spPr>
            <a:xfrm>
              <a:off x="2852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57"/>
            <p:cNvSpPr/>
            <p:nvPr/>
          </p:nvSpPr>
          <p:spPr>
            <a:xfrm>
              <a:off x="2870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57"/>
            <p:cNvSpPr/>
            <p:nvPr/>
          </p:nvSpPr>
          <p:spPr>
            <a:xfrm>
              <a:off x="2906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57"/>
            <p:cNvSpPr/>
            <p:nvPr/>
          </p:nvSpPr>
          <p:spPr>
            <a:xfrm>
              <a:off x="2924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57"/>
            <p:cNvSpPr/>
            <p:nvPr/>
          </p:nvSpPr>
          <p:spPr>
            <a:xfrm>
              <a:off x="29421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57"/>
            <p:cNvSpPr/>
            <p:nvPr/>
          </p:nvSpPr>
          <p:spPr>
            <a:xfrm>
              <a:off x="29958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57"/>
            <p:cNvSpPr/>
            <p:nvPr/>
          </p:nvSpPr>
          <p:spPr>
            <a:xfrm>
              <a:off x="30139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57"/>
            <p:cNvSpPr/>
            <p:nvPr/>
          </p:nvSpPr>
          <p:spPr>
            <a:xfrm>
              <a:off x="31035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57"/>
            <p:cNvSpPr/>
            <p:nvPr/>
          </p:nvSpPr>
          <p:spPr>
            <a:xfrm>
              <a:off x="31213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57"/>
            <p:cNvSpPr/>
            <p:nvPr/>
          </p:nvSpPr>
          <p:spPr>
            <a:xfrm>
              <a:off x="31392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57"/>
            <p:cNvSpPr/>
            <p:nvPr/>
          </p:nvSpPr>
          <p:spPr>
            <a:xfrm>
              <a:off x="31572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57"/>
            <p:cNvSpPr/>
            <p:nvPr/>
          </p:nvSpPr>
          <p:spPr>
            <a:xfrm>
              <a:off x="31931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57"/>
            <p:cNvSpPr/>
            <p:nvPr/>
          </p:nvSpPr>
          <p:spPr>
            <a:xfrm>
              <a:off x="3210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57"/>
            <p:cNvSpPr/>
            <p:nvPr/>
          </p:nvSpPr>
          <p:spPr>
            <a:xfrm>
              <a:off x="3228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57"/>
            <p:cNvSpPr/>
            <p:nvPr/>
          </p:nvSpPr>
          <p:spPr>
            <a:xfrm>
              <a:off x="32468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57"/>
            <p:cNvSpPr/>
            <p:nvPr/>
          </p:nvSpPr>
          <p:spPr>
            <a:xfrm>
              <a:off x="32647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57"/>
            <p:cNvSpPr/>
            <p:nvPr/>
          </p:nvSpPr>
          <p:spPr>
            <a:xfrm>
              <a:off x="32827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57"/>
            <p:cNvSpPr/>
            <p:nvPr/>
          </p:nvSpPr>
          <p:spPr>
            <a:xfrm>
              <a:off x="33006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57"/>
            <p:cNvSpPr/>
            <p:nvPr/>
          </p:nvSpPr>
          <p:spPr>
            <a:xfrm>
              <a:off x="33184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57"/>
            <p:cNvSpPr/>
            <p:nvPr/>
          </p:nvSpPr>
          <p:spPr>
            <a:xfrm>
              <a:off x="33364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57"/>
            <p:cNvSpPr/>
            <p:nvPr/>
          </p:nvSpPr>
          <p:spPr>
            <a:xfrm>
              <a:off x="3354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57"/>
            <p:cNvSpPr/>
            <p:nvPr/>
          </p:nvSpPr>
          <p:spPr>
            <a:xfrm>
              <a:off x="33723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57"/>
            <p:cNvSpPr/>
            <p:nvPr/>
          </p:nvSpPr>
          <p:spPr>
            <a:xfrm>
              <a:off x="339022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57"/>
            <p:cNvSpPr/>
            <p:nvPr/>
          </p:nvSpPr>
          <p:spPr>
            <a:xfrm>
              <a:off x="3408075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57"/>
            <p:cNvSpPr/>
            <p:nvPr/>
          </p:nvSpPr>
          <p:spPr>
            <a:xfrm>
              <a:off x="34261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57"/>
            <p:cNvSpPr/>
            <p:nvPr/>
          </p:nvSpPr>
          <p:spPr>
            <a:xfrm>
              <a:off x="34439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57"/>
            <p:cNvSpPr/>
            <p:nvPr/>
          </p:nvSpPr>
          <p:spPr>
            <a:xfrm>
              <a:off x="34619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57"/>
            <p:cNvSpPr/>
            <p:nvPr/>
          </p:nvSpPr>
          <p:spPr>
            <a:xfrm>
              <a:off x="34798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57"/>
            <p:cNvSpPr/>
            <p:nvPr/>
          </p:nvSpPr>
          <p:spPr>
            <a:xfrm>
              <a:off x="34976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57"/>
            <p:cNvSpPr/>
            <p:nvPr/>
          </p:nvSpPr>
          <p:spPr>
            <a:xfrm>
              <a:off x="35157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57"/>
            <p:cNvSpPr/>
            <p:nvPr/>
          </p:nvSpPr>
          <p:spPr>
            <a:xfrm>
              <a:off x="353355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57"/>
            <p:cNvSpPr/>
            <p:nvPr/>
          </p:nvSpPr>
          <p:spPr>
            <a:xfrm>
              <a:off x="35516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57"/>
            <p:cNvSpPr/>
            <p:nvPr/>
          </p:nvSpPr>
          <p:spPr>
            <a:xfrm>
              <a:off x="356945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57"/>
            <p:cNvSpPr/>
            <p:nvPr/>
          </p:nvSpPr>
          <p:spPr>
            <a:xfrm>
              <a:off x="3587300" y="42630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57"/>
            <p:cNvSpPr/>
            <p:nvPr/>
          </p:nvSpPr>
          <p:spPr>
            <a:xfrm>
              <a:off x="360532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57"/>
            <p:cNvSpPr/>
            <p:nvPr/>
          </p:nvSpPr>
          <p:spPr>
            <a:xfrm>
              <a:off x="3623175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57"/>
            <p:cNvSpPr/>
            <p:nvPr/>
          </p:nvSpPr>
          <p:spPr>
            <a:xfrm>
              <a:off x="3641200" y="42630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57"/>
            <p:cNvSpPr/>
            <p:nvPr/>
          </p:nvSpPr>
          <p:spPr>
            <a:xfrm>
              <a:off x="2565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57"/>
            <p:cNvSpPr/>
            <p:nvPr/>
          </p:nvSpPr>
          <p:spPr>
            <a:xfrm>
              <a:off x="2583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57"/>
            <p:cNvSpPr/>
            <p:nvPr/>
          </p:nvSpPr>
          <p:spPr>
            <a:xfrm>
              <a:off x="26015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57"/>
            <p:cNvSpPr/>
            <p:nvPr/>
          </p:nvSpPr>
          <p:spPr>
            <a:xfrm>
              <a:off x="26195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57"/>
            <p:cNvSpPr/>
            <p:nvPr/>
          </p:nvSpPr>
          <p:spPr>
            <a:xfrm>
              <a:off x="26374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57"/>
            <p:cNvSpPr/>
            <p:nvPr/>
          </p:nvSpPr>
          <p:spPr>
            <a:xfrm>
              <a:off x="2655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57"/>
            <p:cNvSpPr/>
            <p:nvPr/>
          </p:nvSpPr>
          <p:spPr>
            <a:xfrm>
              <a:off x="26733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57"/>
            <p:cNvSpPr/>
            <p:nvPr/>
          </p:nvSpPr>
          <p:spPr>
            <a:xfrm>
              <a:off x="26911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57"/>
            <p:cNvSpPr/>
            <p:nvPr/>
          </p:nvSpPr>
          <p:spPr>
            <a:xfrm>
              <a:off x="2709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57"/>
            <p:cNvSpPr/>
            <p:nvPr/>
          </p:nvSpPr>
          <p:spPr>
            <a:xfrm>
              <a:off x="27270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57"/>
            <p:cNvSpPr/>
            <p:nvPr/>
          </p:nvSpPr>
          <p:spPr>
            <a:xfrm>
              <a:off x="2745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57"/>
            <p:cNvSpPr/>
            <p:nvPr/>
          </p:nvSpPr>
          <p:spPr>
            <a:xfrm>
              <a:off x="27629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57"/>
            <p:cNvSpPr/>
            <p:nvPr/>
          </p:nvSpPr>
          <p:spPr>
            <a:xfrm>
              <a:off x="27807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57"/>
            <p:cNvSpPr/>
            <p:nvPr/>
          </p:nvSpPr>
          <p:spPr>
            <a:xfrm>
              <a:off x="27988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57"/>
            <p:cNvSpPr/>
            <p:nvPr/>
          </p:nvSpPr>
          <p:spPr>
            <a:xfrm>
              <a:off x="28166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57"/>
            <p:cNvSpPr/>
            <p:nvPr/>
          </p:nvSpPr>
          <p:spPr>
            <a:xfrm>
              <a:off x="2834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57"/>
            <p:cNvSpPr/>
            <p:nvPr/>
          </p:nvSpPr>
          <p:spPr>
            <a:xfrm>
              <a:off x="2852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57"/>
            <p:cNvSpPr/>
            <p:nvPr/>
          </p:nvSpPr>
          <p:spPr>
            <a:xfrm>
              <a:off x="2870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57"/>
            <p:cNvSpPr/>
            <p:nvPr/>
          </p:nvSpPr>
          <p:spPr>
            <a:xfrm>
              <a:off x="2906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57"/>
            <p:cNvSpPr/>
            <p:nvPr/>
          </p:nvSpPr>
          <p:spPr>
            <a:xfrm>
              <a:off x="2924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57"/>
            <p:cNvSpPr/>
            <p:nvPr/>
          </p:nvSpPr>
          <p:spPr>
            <a:xfrm>
              <a:off x="30139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57"/>
            <p:cNvSpPr/>
            <p:nvPr/>
          </p:nvSpPr>
          <p:spPr>
            <a:xfrm>
              <a:off x="30855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57"/>
            <p:cNvSpPr/>
            <p:nvPr/>
          </p:nvSpPr>
          <p:spPr>
            <a:xfrm>
              <a:off x="31035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57"/>
            <p:cNvSpPr/>
            <p:nvPr/>
          </p:nvSpPr>
          <p:spPr>
            <a:xfrm>
              <a:off x="31213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57"/>
            <p:cNvSpPr/>
            <p:nvPr/>
          </p:nvSpPr>
          <p:spPr>
            <a:xfrm>
              <a:off x="31392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57"/>
            <p:cNvSpPr/>
            <p:nvPr/>
          </p:nvSpPr>
          <p:spPr>
            <a:xfrm>
              <a:off x="31572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57"/>
            <p:cNvSpPr/>
            <p:nvPr/>
          </p:nvSpPr>
          <p:spPr>
            <a:xfrm>
              <a:off x="3175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57"/>
            <p:cNvSpPr/>
            <p:nvPr/>
          </p:nvSpPr>
          <p:spPr>
            <a:xfrm>
              <a:off x="31931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57"/>
            <p:cNvSpPr/>
            <p:nvPr/>
          </p:nvSpPr>
          <p:spPr>
            <a:xfrm>
              <a:off x="3210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57"/>
            <p:cNvSpPr/>
            <p:nvPr/>
          </p:nvSpPr>
          <p:spPr>
            <a:xfrm>
              <a:off x="3228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57"/>
            <p:cNvSpPr/>
            <p:nvPr/>
          </p:nvSpPr>
          <p:spPr>
            <a:xfrm>
              <a:off x="32468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57"/>
            <p:cNvSpPr/>
            <p:nvPr/>
          </p:nvSpPr>
          <p:spPr>
            <a:xfrm>
              <a:off x="32647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57"/>
            <p:cNvSpPr/>
            <p:nvPr/>
          </p:nvSpPr>
          <p:spPr>
            <a:xfrm>
              <a:off x="32827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57"/>
            <p:cNvSpPr/>
            <p:nvPr/>
          </p:nvSpPr>
          <p:spPr>
            <a:xfrm>
              <a:off x="33006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57"/>
            <p:cNvSpPr/>
            <p:nvPr/>
          </p:nvSpPr>
          <p:spPr>
            <a:xfrm>
              <a:off x="33184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57"/>
            <p:cNvSpPr/>
            <p:nvPr/>
          </p:nvSpPr>
          <p:spPr>
            <a:xfrm>
              <a:off x="33364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57"/>
            <p:cNvSpPr/>
            <p:nvPr/>
          </p:nvSpPr>
          <p:spPr>
            <a:xfrm>
              <a:off x="3354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57"/>
            <p:cNvSpPr/>
            <p:nvPr/>
          </p:nvSpPr>
          <p:spPr>
            <a:xfrm>
              <a:off x="33723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57"/>
            <p:cNvSpPr/>
            <p:nvPr/>
          </p:nvSpPr>
          <p:spPr>
            <a:xfrm>
              <a:off x="339022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57"/>
            <p:cNvSpPr/>
            <p:nvPr/>
          </p:nvSpPr>
          <p:spPr>
            <a:xfrm>
              <a:off x="3408075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57"/>
            <p:cNvSpPr/>
            <p:nvPr/>
          </p:nvSpPr>
          <p:spPr>
            <a:xfrm>
              <a:off x="34261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57"/>
            <p:cNvSpPr/>
            <p:nvPr/>
          </p:nvSpPr>
          <p:spPr>
            <a:xfrm>
              <a:off x="34439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57"/>
            <p:cNvSpPr/>
            <p:nvPr/>
          </p:nvSpPr>
          <p:spPr>
            <a:xfrm>
              <a:off x="34619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57"/>
            <p:cNvSpPr/>
            <p:nvPr/>
          </p:nvSpPr>
          <p:spPr>
            <a:xfrm>
              <a:off x="34798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57"/>
            <p:cNvSpPr/>
            <p:nvPr/>
          </p:nvSpPr>
          <p:spPr>
            <a:xfrm>
              <a:off x="34976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57"/>
            <p:cNvSpPr/>
            <p:nvPr/>
          </p:nvSpPr>
          <p:spPr>
            <a:xfrm>
              <a:off x="351570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57"/>
            <p:cNvSpPr/>
            <p:nvPr/>
          </p:nvSpPr>
          <p:spPr>
            <a:xfrm>
              <a:off x="3533550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57"/>
            <p:cNvSpPr/>
            <p:nvPr/>
          </p:nvSpPr>
          <p:spPr>
            <a:xfrm>
              <a:off x="35516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57"/>
            <p:cNvSpPr/>
            <p:nvPr/>
          </p:nvSpPr>
          <p:spPr>
            <a:xfrm>
              <a:off x="356945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57"/>
            <p:cNvSpPr/>
            <p:nvPr/>
          </p:nvSpPr>
          <p:spPr>
            <a:xfrm>
              <a:off x="3587300" y="42810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57"/>
            <p:cNvSpPr/>
            <p:nvPr/>
          </p:nvSpPr>
          <p:spPr>
            <a:xfrm>
              <a:off x="360532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57"/>
            <p:cNvSpPr/>
            <p:nvPr/>
          </p:nvSpPr>
          <p:spPr>
            <a:xfrm>
              <a:off x="3623175" y="42810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57"/>
            <p:cNvSpPr/>
            <p:nvPr/>
          </p:nvSpPr>
          <p:spPr>
            <a:xfrm>
              <a:off x="25478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57"/>
            <p:cNvSpPr/>
            <p:nvPr/>
          </p:nvSpPr>
          <p:spPr>
            <a:xfrm>
              <a:off x="2565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57"/>
            <p:cNvSpPr/>
            <p:nvPr/>
          </p:nvSpPr>
          <p:spPr>
            <a:xfrm>
              <a:off x="2583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57"/>
            <p:cNvSpPr/>
            <p:nvPr/>
          </p:nvSpPr>
          <p:spPr>
            <a:xfrm>
              <a:off x="26015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57"/>
            <p:cNvSpPr/>
            <p:nvPr/>
          </p:nvSpPr>
          <p:spPr>
            <a:xfrm>
              <a:off x="26195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57"/>
            <p:cNvSpPr/>
            <p:nvPr/>
          </p:nvSpPr>
          <p:spPr>
            <a:xfrm>
              <a:off x="26374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57"/>
            <p:cNvSpPr/>
            <p:nvPr/>
          </p:nvSpPr>
          <p:spPr>
            <a:xfrm>
              <a:off x="2655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57"/>
            <p:cNvSpPr/>
            <p:nvPr/>
          </p:nvSpPr>
          <p:spPr>
            <a:xfrm>
              <a:off x="26733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57"/>
            <p:cNvSpPr/>
            <p:nvPr/>
          </p:nvSpPr>
          <p:spPr>
            <a:xfrm>
              <a:off x="26911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57"/>
            <p:cNvSpPr/>
            <p:nvPr/>
          </p:nvSpPr>
          <p:spPr>
            <a:xfrm>
              <a:off x="27091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57"/>
            <p:cNvSpPr/>
            <p:nvPr/>
          </p:nvSpPr>
          <p:spPr>
            <a:xfrm>
              <a:off x="27270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57"/>
            <p:cNvSpPr/>
            <p:nvPr/>
          </p:nvSpPr>
          <p:spPr>
            <a:xfrm>
              <a:off x="2745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57"/>
            <p:cNvSpPr/>
            <p:nvPr/>
          </p:nvSpPr>
          <p:spPr>
            <a:xfrm>
              <a:off x="27629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57"/>
            <p:cNvSpPr/>
            <p:nvPr/>
          </p:nvSpPr>
          <p:spPr>
            <a:xfrm>
              <a:off x="28166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57"/>
            <p:cNvSpPr/>
            <p:nvPr/>
          </p:nvSpPr>
          <p:spPr>
            <a:xfrm>
              <a:off x="2834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57"/>
            <p:cNvSpPr/>
            <p:nvPr/>
          </p:nvSpPr>
          <p:spPr>
            <a:xfrm>
              <a:off x="2852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57"/>
            <p:cNvSpPr/>
            <p:nvPr/>
          </p:nvSpPr>
          <p:spPr>
            <a:xfrm>
              <a:off x="28703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57"/>
            <p:cNvSpPr/>
            <p:nvPr/>
          </p:nvSpPr>
          <p:spPr>
            <a:xfrm>
              <a:off x="2906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57"/>
            <p:cNvSpPr/>
            <p:nvPr/>
          </p:nvSpPr>
          <p:spPr>
            <a:xfrm>
              <a:off x="2924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57"/>
            <p:cNvSpPr/>
            <p:nvPr/>
          </p:nvSpPr>
          <p:spPr>
            <a:xfrm>
              <a:off x="3049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57"/>
            <p:cNvSpPr/>
            <p:nvPr/>
          </p:nvSpPr>
          <p:spPr>
            <a:xfrm>
              <a:off x="30855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57"/>
            <p:cNvSpPr/>
            <p:nvPr/>
          </p:nvSpPr>
          <p:spPr>
            <a:xfrm>
              <a:off x="31035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57"/>
            <p:cNvSpPr/>
            <p:nvPr/>
          </p:nvSpPr>
          <p:spPr>
            <a:xfrm>
              <a:off x="31392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57"/>
            <p:cNvSpPr/>
            <p:nvPr/>
          </p:nvSpPr>
          <p:spPr>
            <a:xfrm>
              <a:off x="31572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57"/>
            <p:cNvSpPr/>
            <p:nvPr/>
          </p:nvSpPr>
          <p:spPr>
            <a:xfrm>
              <a:off x="3175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57"/>
            <p:cNvSpPr/>
            <p:nvPr/>
          </p:nvSpPr>
          <p:spPr>
            <a:xfrm>
              <a:off x="31931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57"/>
            <p:cNvSpPr/>
            <p:nvPr/>
          </p:nvSpPr>
          <p:spPr>
            <a:xfrm>
              <a:off x="3210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57"/>
            <p:cNvSpPr/>
            <p:nvPr/>
          </p:nvSpPr>
          <p:spPr>
            <a:xfrm>
              <a:off x="3228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57"/>
            <p:cNvSpPr/>
            <p:nvPr/>
          </p:nvSpPr>
          <p:spPr>
            <a:xfrm>
              <a:off x="32468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57"/>
            <p:cNvSpPr/>
            <p:nvPr/>
          </p:nvSpPr>
          <p:spPr>
            <a:xfrm>
              <a:off x="32647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57"/>
            <p:cNvSpPr/>
            <p:nvPr/>
          </p:nvSpPr>
          <p:spPr>
            <a:xfrm>
              <a:off x="32827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57"/>
            <p:cNvSpPr/>
            <p:nvPr/>
          </p:nvSpPr>
          <p:spPr>
            <a:xfrm>
              <a:off x="33006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57"/>
            <p:cNvSpPr/>
            <p:nvPr/>
          </p:nvSpPr>
          <p:spPr>
            <a:xfrm>
              <a:off x="33184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57"/>
            <p:cNvSpPr/>
            <p:nvPr/>
          </p:nvSpPr>
          <p:spPr>
            <a:xfrm>
              <a:off x="33364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57"/>
            <p:cNvSpPr/>
            <p:nvPr/>
          </p:nvSpPr>
          <p:spPr>
            <a:xfrm>
              <a:off x="3354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57"/>
            <p:cNvSpPr/>
            <p:nvPr/>
          </p:nvSpPr>
          <p:spPr>
            <a:xfrm>
              <a:off x="33723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57"/>
            <p:cNvSpPr/>
            <p:nvPr/>
          </p:nvSpPr>
          <p:spPr>
            <a:xfrm>
              <a:off x="339022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57"/>
            <p:cNvSpPr/>
            <p:nvPr/>
          </p:nvSpPr>
          <p:spPr>
            <a:xfrm>
              <a:off x="3408075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57"/>
            <p:cNvSpPr/>
            <p:nvPr/>
          </p:nvSpPr>
          <p:spPr>
            <a:xfrm>
              <a:off x="34261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57"/>
            <p:cNvSpPr/>
            <p:nvPr/>
          </p:nvSpPr>
          <p:spPr>
            <a:xfrm>
              <a:off x="34439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57"/>
            <p:cNvSpPr/>
            <p:nvPr/>
          </p:nvSpPr>
          <p:spPr>
            <a:xfrm>
              <a:off x="34619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57"/>
            <p:cNvSpPr/>
            <p:nvPr/>
          </p:nvSpPr>
          <p:spPr>
            <a:xfrm>
              <a:off x="34798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57"/>
            <p:cNvSpPr/>
            <p:nvPr/>
          </p:nvSpPr>
          <p:spPr>
            <a:xfrm>
              <a:off x="349767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57"/>
            <p:cNvSpPr/>
            <p:nvPr/>
          </p:nvSpPr>
          <p:spPr>
            <a:xfrm>
              <a:off x="351570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57"/>
            <p:cNvSpPr/>
            <p:nvPr/>
          </p:nvSpPr>
          <p:spPr>
            <a:xfrm>
              <a:off x="3533550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57"/>
            <p:cNvSpPr/>
            <p:nvPr/>
          </p:nvSpPr>
          <p:spPr>
            <a:xfrm>
              <a:off x="35516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57"/>
            <p:cNvSpPr/>
            <p:nvPr/>
          </p:nvSpPr>
          <p:spPr>
            <a:xfrm>
              <a:off x="356945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57"/>
            <p:cNvSpPr/>
            <p:nvPr/>
          </p:nvSpPr>
          <p:spPr>
            <a:xfrm>
              <a:off x="3587300" y="429890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57"/>
            <p:cNvSpPr/>
            <p:nvPr/>
          </p:nvSpPr>
          <p:spPr>
            <a:xfrm>
              <a:off x="3605325" y="429890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57"/>
            <p:cNvSpPr/>
            <p:nvPr/>
          </p:nvSpPr>
          <p:spPr>
            <a:xfrm>
              <a:off x="25478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57"/>
            <p:cNvSpPr/>
            <p:nvPr/>
          </p:nvSpPr>
          <p:spPr>
            <a:xfrm>
              <a:off x="2565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57"/>
            <p:cNvSpPr/>
            <p:nvPr/>
          </p:nvSpPr>
          <p:spPr>
            <a:xfrm>
              <a:off x="2583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57"/>
            <p:cNvSpPr/>
            <p:nvPr/>
          </p:nvSpPr>
          <p:spPr>
            <a:xfrm>
              <a:off x="26015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57"/>
            <p:cNvSpPr/>
            <p:nvPr/>
          </p:nvSpPr>
          <p:spPr>
            <a:xfrm>
              <a:off x="26374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57"/>
            <p:cNvSpPr/>
            <p:nvPr/>
          </p:nvSpPr>
          <p:spPr>
            <a:xfrm>
              <a:off x="2655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57"/>
            <p:cNvSpPr/>
            <p:nvPr/>
          </p:nvSpPr>
          <p:spPr>
            <a:xfrm>
              <a:off x="26733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57"/>
            <p:cNvSpPr/>
            <p:nvPr/>
          </p:nvSpPr>
          <p:spPr>
            <a:xfrm>
              <a:off x="26911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57"/>
            <p:cNvSpPr/>
            <p:nvPr/>
          </p:nvSpPr>
          <p:spPr>
            <a:xfrm>
              <a:off x="27091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57"/>
            <p:cNvSpPr/>
            <p:nvPr/>
          </p:nvSpPr>
          <p:spPr>
            <a:xfrm>
              <a:off x="27270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57"/>
            <p:cNvSpPr/>
            <p:nvPr/>
          </p:nvSpPr>
          <p:spPr>
            <a:xfrm>
              <a:off x="2745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57"/>
            <p:cNvSpPr/>
            <p:nvPr/>
          </p:nvSpPr>
          <p:spPr>
            <a:xfrm>
              <a:off x="27629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57"/>
            <p:cNvSpPr/>
            <p:nvPr/>
          </p:nvSpPr>
          <p:spPr>
            <a:xfrm>
              <a:off x="28166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57"/>
            <p:cNvSpPr/>
            <p:nvPr/>
          </p:nvSpPr>
          <p:spPr>
            <a:xfrm>
              <a:off x="2834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57"/>
            <p:cNvSpPr/>
            <p:nvPr/>
          </p:nvSpPr>
          <p:spPr>
            <a:xfrm>
              <a:off x="2852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57"/>
            <p:cNvSpPr/>
            <p:nvPr/>
          </p:nvSpPr>
          <p:spPr>
            <a:xfrm>
              <a:off x="28703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57"/>
            <p:cNvSpPr/>
            <p:nvPr/>
          </p:nvSpPr>
          <p:spPr>
            <a:xfrm>
              <a:off x="3049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57"/>
            <p:cNvSpPr/>
            <p:nvPr/>
          </p:nvSpPr>
          <p:spPr>
            <a:xfrm>
              <a:off x="308550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57"/>
            <p:cNvSpPr/>
            <p:nvPr/>
          </p:nvSpPr>
          <p:spPr>
            <a:xfrm>
              <a:off x="31035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57"/>
            <p:cNvSpPr/>
            <p:nvPr/>
          </p:nvSpPr>
          <p:spPr>
            <a:xfrm>
              <a:off x="31392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57"/>
            <p:cNvSpPr/>
            <p:nvPr/>
          </p:nvSpPr>
          <p:spPr>
            <a:xfrm>
              <a:off x="31572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57"/>
            <p:cNvSpPr/>
            <p:nvPr/>
          </p:nvSpPr>
          <p:spPr>
            <a:xfrm>
              <a:off x="3175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57"/>
            <p:cNvSpPr/>
            <p:nvPr/>
          </p:nvSpPr>
          <p:spPr>
            <a:xfrm>
              <a:off x="31931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57"/>
            <p:cNvSpPr/>
            <p:nvPr/>
          </p:nvSpPr>
          <p:spPr>
            <a:xfrm>
              <a:off x="3210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57"/>
            <p:cNvSpPr/>
            <p:nvPr/>
          </p:nvSpPr>
          <p:spPr>
            <a:xfrm>
              <a:off x="3228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57"/>
            <p:cNvSpPr/>
            <p:nvPr/>
          </p:nvSpPr>
          <p:spPr>
            <a:xfrm>
              <a:off x="32468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57"/>
            <p:cNvSpPr/>
            <p:nvPr/>
          </p:nvSpPr>
          <p:spPr>
            <a:xfrm>
              <a:off x="32647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57"/>
            <p:cNvSpPr/>
            <p:nvPr/>
          </p:nvSpPr>
          <p:spPr>
            <a:xfrm>
              <a:off x="32827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57"/>
            <p:cNvSpPr/>
            <p:nvPr/>
          </p:nvSpPr>
          <p:spPr>
            <a:xfrm>
              <a:off x="33006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57"/>
            <p:cNvSpPr/>
            <p:nvPr/>
          </p:nvSpPr>
          <p:spPr>
            <a:xfrm>
              <a:off x="33184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57"/>
            <p:cNvSpPr/>
            <p:nvPr/>
          </p:nvSpPr>
          <p:spPr>
            <a:xfrm>
              <a:off x="33364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57"/>
            <p:cNvSpPr/>
            <p:nvPr/>
          </p:nvSpPr>
          <p:spPr>
            <a:xfrm>
              <a:off x="33543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57"/>
            <p:cNvSpPr/>
            <p:nvPr/>
          </p:nvSpPr>
          <p:spPr>
            <a:xfrm>
              <a:off x="33723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57"/>
            <p:cNvSpPr/>
            <p:nvPr/>
          </p:nvSpPr>
          <p:spPr>
            <a:xfrm>
              <a:off x="339022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57"/>
            <p:cNvSpPr/>
            <p:nvPr/>
          </p:nvSpPr>
          <p:spPr>
            <a:xfrm>
              <a:off x="3408075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57"/>
            <p:cNvSpPr/>
            <p:nvPr/>
          </p:nvSpPr>
          <p:spPr>
            <a:xfrm>
              <a:off x="342610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57"/>
            <p:cNvSpPr/>
            <p:nvPr/>
          </p:nvSpPr>
          <p:spPr>
            <a:xfrm>
              <a:off x="3443950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57"/>
            <p:cNvSpPr/>
            <p:nvPr/>
          </p:nvSpPr>
          <p:spPr>
            <a:xfrm>
              <a:off x="34619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57"/>
            <p:cNvSpPr/>
            <p:nvPr/>
          </p:nvSpPr>
          <p:spPr>
            <a:xfrm>
              <a:off x="347982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57"/>
            <p:cNvSpPr/>
            <p:nvPr/>
          </p:nvSpPr>
          <p:spPr>
            <a:xfrm>
              <a:off x="3497675" y="4316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57"/>
            <p:cNvSpPr/>
            <p:nvPr/>
          </p:nvSpPr>
          <p:spPr>
            <a:xfrm>
              <a:off x="3569450" y="43169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57"/>
            <p:cNvSpPr/>
            <p:nvPr/>
          </p:nvSpPr>
          <p:spPr>
            <a:xfrm>
              <a:off x="2565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57"/>
            <p:cNvSpPr/>
            <p:nvPr/>
          </p:nvSpPr>
          <p:spPr>
            <a:xfrm>
              <a:off x="2583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57"/>
            <p:cNvSpPr/>
            <p:nvPr/>
          </p:nvSpPr>
          <p:spPr>
            <a:xfrm>
              <a:off x="2655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57"/>
            <p:cNvSpPr/>
            <p:nvPr/>
          </p:nvSpPr>
          <p:spPr>
            <a:xfrm>
              <a:off x="26733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57"/>
            <p:cNvSpPr/>
            <p:nvPr/>
          </p:nvSpPr>
          <p:spPr>
            <a:xfrm>
              <a:off x="26911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57"/>
            <p:cNvSpPr/>
            <p:nvPr/>
          </p:nvSpPr>
          <p:spPr>
            <a:xfrm>
              <a:off x="27091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57"/>
            <p:cNvSpPr/>
            <p:nvPr/>
          </p:nvSpPr>
          <p:spPr>
            <a:xfrm>
              <a:off x="27270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57"/>
            <p:cNvSpPr/>
            <p:nvPr/>
          </p:nvSpPr>
          <p:spPr>
            <a:xfrm>
              <a:off x="2745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57"/>
            <p:cNvSpPr/>
            <p:nvPr/>
          </p:nvSpPr>
          <p:spPr>
            <a:xfrm>
              <a:off x="27629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57"/>
            <p:cNvSpPr/>
            <p:nvPr/>
          </p:nvSpPr>
          <p:spPr>
            <a:xfrm>
              <a:off x="27807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57"/>
            <p:cNvSpPr/>
            <p:nvPr/>
          </p:nvSpPr>
          <p:spPr>
            <a:xfrm>
              <a:off x="28166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57"/>
            <p:cNvSpPr/>
            <p:nvPr/>
          </p:nvSpPr>
          <p:spPr>
            <a:xfrm>
              <a:off x="2834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57"/>
            <p:cNvSpPr/>
            <p:nvPr/>
          </p:nvSpPr>
          <p:spPr>
            <a:xfrm>
              <a:off x="2852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57"/>
            <p:cNvSpPr/>
            <p:nvPr/>
          </p:nvSpPr>
          <p:spPr>
            <a:xfrm>
              <a:off x="2870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57"/>
            <p:cNvSpPr/>
            <p:nvPr/>
          </p:nvSpPr>
          <p:spPr>
            <a:xfrm>
              <a:off x="3031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57"/>
            <p:cNvSpPr/>
            <p:nvPr/>
          </p:nvSpPr>
          <p:spPr>
            <a:xfrm>
              <a:off x="3049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57"/>
            <p:cNvSpPr/>
            <p:nvPr/>
          </p:nvSpPr>
          <p:spPr>
            <a:xfrm>
              <a:off x="308550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57"/>
            <p:cNvSpPr/>
            <p:nvPr/>
          </p:nvSpPr>
          <p:spPr>
            <a:xfrm>
              <a:off x="31035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57"/>
            <p:cNvSpPr/>
            <p:nvPr/>
          </p:nvSpPr>
          <p:spPr>
            <a:xfrm>
              <a:off x="31213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57"/>
            <p:cNvSpPr/>
            <p:nvPr/>
          </p:nvSpPr>
          <p:spPr>
            <a:xfrm>
              <a:off x="31392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57"/>
            <p:cNvSpPr/>
            <p:nvPr/>
          </p:nvSpPr>
          <p:spPr>
            <a:xfrm>
              <a:off x="31572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57"/>
            <p:cNvSpPr/>
            <p:nvPr/>
          </p:nvSpPr>
          <p:spPr>
            <a:xfrm>
              <a:off x="3175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57"/>
            <p:cNvSpPr/>
            <p:nvPr/>
          </p:nvSpPr>
          <p:spPr>
            <a:xfrm>
              <a:off x="31931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57"/>
            <p:cNvSpPr/>
            <p:nvPr/>
          </p:nvSpPr>
          <p:spPr>
            <a:xfrm>
              <a:off x="3210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57"/>
            <p:cNvSpPr/>
            <p:nvPr/>
          </p:nvSpPr>
          <p:spPr>
            <a:xfrm>
              <a:off x="3228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57"/>
            <p:cNvSpPr/>
            <p:nvPr/>
          </p:nvSpPr>
          <p:spPr>
            <a:xfrm>
              <a:off x="32468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57"/>
            <p:cNvSpPr/>
            <p:nvPr/>
          </p:nvSpPr>
          <p:spPr>
            <a:xfrm>
              <a:off x="32647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57"/>
            <p:cNvSpPr/>
            <p:nvPr/>
          </p:nvSpPr>
          <p:spPr>
            <a:xfrm>
              <a:off x="32827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57"/>
            <p:cNvSpPr/>
            <p:nvPr/>
          </p:nvSpPr>
          <p:spPr>
            <a:xfrm>
              <a:off x="33006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57"/>
            <p:cNvSpPr/>
            <p:nvPr/>
          </p:nvSpPr>
          <p:spPr>
            <a:xfrm>
              <a:off x="33184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57"/>
            <p:cNvSpPr/>
            <p:nvPr/>
          </p:nvSpPr>
          <p:spPr>
            <a:xfrm>
              <a:off x="33364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57"/>
            <p:cNvSpPr/>
            <p:nvPr/>
          </p:nvSpPr>
          <p:spPr>
            <a:xfrm>
              <a:off x="33543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57"/>
            <p:cNvSpPr/>
            <p:nvPr/>
          </p:nvSpPr>
          <p:spPr>
            <a:xfrm>
              <a:off x="33723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57"/>
            <p:cNvSpPr/>
            <p:nvPr/>
          </p:nvSpPr>
          <p:spPr>
            <a:xfrm>
              <a:off x="339022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57"/>
            <p:cNvSpPr/>
            <p:nvPr/>
          </p:nvSpPr>
          <p:spPr>
            <a:xfrm>
              <a:off x="3408075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57"/>
            <p:cNvSpPr/>
            <p:nvPr/>
          </p:nvSpPr>
          <p:spPr>
            <a:xfrm>
              <a:off x="34261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57"/>
            <p:cNvSpPr/>
            <p:nvPr/>
          </p:nvSpPr>
          <p:spPr>
            <a:xfrm>
              <a:off x="344395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57"/>
            <p:cNvSpPr/>
            <p:nvPr/>
          </p:nvSpPr>
          <p:spPr>
            <a:xfrm>
              <a:off x="34619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57"/>
            <p:cNvSpPr/>
            <p:nvPr/>
          </p:nvSpPr>
          <p:spPr>
            <a:xfrm>
              <a:off x="347982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57"/>
            <p:cNvSpPr/>
            <p:nvPr/>
          </p:nvSpPr>
          <p:spPr>
            <a:xfrm>
              <a:off x="3497675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57"/>
            <p:cNvSpPr/>
            <p:nvPr/>
          </p:nvSpPr>
          <p:spPr>
            <a:xfrm>
              <a:off x="3515700" y="43347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57"/>
            <p:cNvSpPr/>
            <p:nvPr/>
          </p:nvSpPr>
          <p:spPr>
            <a:xfrm>
              <a:off x="3569450" y="43347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57"/>
            <p:cNvSpPr/>
            <p:nvPr/>
          </p:nvSpPr>
          <p:spPr>
            <a:xfrm>
              <a:off x="2529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57"/>
            <p:cNvSpPr/>
            <p:nvPr/>
          </p:nvSpPr>
          <p:spPr>
            <a:xfrm>
              <a:off x="2547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57"/>
            <p:cNvSpPr/>
            <p:nvPr/>
          </p:nvSpPr>
          <p:spPr>
            <a:xfrm>
              <a:off x="2655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57"/>
            <p:cNvSpPr/>
            <p:nvPr/>
          </p:nvSpPr>
          <p:spPr>
            <a:xfrm>
              <a:off x="26733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57"/>
            <p:cNvSpPr/>
            <p:nvPr/>
          </p:nvSpPr>
          <p:spPr>
            <a:xfrm>
              <a:off x="26911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57"/>
            <p:cNvSpPr/>
            <p:nvPr/>
          </p:nvSpPr>
          <p:spPr>
            <a:xfrm>
              <a:off x="27091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57"/>
            <p:cNvSpPr/>
            <p:nvPr/>
          </p:nvSpPr>
          <p:spPr>
            <a:xfrm>
              <a:off x="27270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57"/>
            <p:cNvSpPr/>
            <p:nvPr/>
          </p:nvSpPr>
          <p:spPr>
            <a:xfrm>
              <a:off x="2745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57"/>
            <p:cNvSpPr/>
            <p:nvPr/>
          </p:nvSpPr>
          <p:spPr>
            <a:xfrm>
              <a:off x="27629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57"/>
            <p:cNvSpPr/>
            <p:nvPr/>
          </p:nvSpPr>
          <p:spPr>
            <a:xfrm>
              <a:off x="27807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57"/>
            <p:cNvSpPr/>
            <p:nvPr/>
          </p:nvSpPr>
          <p:spPr>
            <a:xfrm>
              <a:off x="27988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57"/>
            <p:cNvSpPr/>
            <p:nvPr/>
          </p:nvSpPr>
          <p:spPr>
            <a:xfrm>
              <a:off x="28166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57"/>
            <p:cNvSpPr/>
            <p:nvPr/>
          </p:nvSpPr>
          <p:spPr>
            <a:xfrm>
              <a:off x="2834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57"/>
            <p:cNvSpPr/>
            <p:nvPr/>
          </p:nvSpPr>
          <p:spPr>
            <a:xfrm>
              <a:off x="2852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57"/>
            <p:cNvSpPr/>
            <p:nvPr/>
          </p:nvSpPr>
          <p:spPr>
            <a:xfrm>
              <a:off x="2870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57"/>
            <p:cNvSpPr/>
            <p:nvPr/>
          </p:nvSpPr>
          <p:spPr>
            <a:xfrm>
              <a:off x="3049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57"/>
            <p:cNvSpPr/>
            <p:nvPr/>
          </p:nvSpPr>
          <p:spPr>
            <a:xfrm>
              <a:off x="306765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57"/>
            <p:cNvSpPr/>
            <p:nvPr/>
          </p:nvSpPr>
          <p:spPr>
            <a:xfrm>
              <a:off x="3067650" y="43358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57"/>
            <p:cNvSpPr/>
            <p:nvPr/>
          </p:nvSpPr>
          <p:spPr>
            <a:xfrm>
              <a:off x="3085500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57"/>
            <p:cNvSpPr/>
            <p:nvPr/>
          </p:nvSpPr>
          <p:spPr>
            <a:xfrm>
              <a:off x="31035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57"/>
            <p:cNvSpPr/>
            <p:nvPr/>
          </p:nvSpPr>
          <p:spPr>
            <a:xfrm>
              <a:off x="31213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57"/>
            <p:cNvSpPr/>
            <p:nvPr/>
          </p:nvSpPr>
          <p:spPr>
            <a:xfrm>
              <a:off x="31392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57"/>
            <p:cNvSpPr/>
            <p:nvPr/>
          </p:nvSpPr>
          <p:spPr>
            <a:xfrm>
              <a:off x="31572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57"/>
            <p:cNvSpPr/>
            <p:nvPr/>
          </p:nvSpPr>
          <p:spPr>
            <a:xfrm>
              <a:off x="3175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57"/>
            <p:cNvSpPr/>
            <p:nvPr/>
          </p:nvSpPr>
          <p:spPr>
            <a:xfrm>
              <a:off x="31931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57"/>
            <p:cNvSpPr/>
            <p:nvPr/>
          </p:nvSpPr>
          <p:spPr>
            <a:xfrm>
              <a:off x="3210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57"/>
            <p:cNvSpPr/>
            <p:nvPr/>
          </p:nvSpPr>
          <p:spPr>
            <a:xfrm>
              <a:off x="3228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57"/>
            <p:cNvSpPr/>
            <p:nvPr/>
          </p:nvSpPr>
          <p:spPr>
            <a:xfrm>
              <a:off x="32468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57"/>
            <p:cNvSpPr/>
            <p:nvPr/>
          </p:nvSpPr>
          <p:spPr>
            <a:xfrm>
              <a:off x="32647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57"/>
            <p:cNvSpPr/>
            <p:nvPr/>
          </p:nvSpPr>
          <p:spPr>
            <a:xfrm>
              <a:off x="32827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57"/>
            <p:cNvSpPr/>
            <p:nvPr/>
          </p:nvSpPr>
          <p:spPr>
            <a:xfrm>
              <a:off x="33006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57"/>
            <p:cNvSpPr/>
            <p:nvPr/>
          </p:nvSpPr>
          <p:spPr>
            <a:xfrm>
              <a:off x="33184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57"/>
            <p:cNvSpPr/>
            <p:nvPr/>
          </p:nvSpPr>
          <p:spPr>
            <a:xfrm>
              <a:off x="33364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57"/>
            <p:cNvSpPr/>
            <p:nvPr/>
          </p:nvSpPr>
          <p:spPr>
            <a:xfrm>
              <a:off x="33543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57"/>
            <p:cNvSpPr/>
            <p:nvPr/>
          </p:nvSpPr>
          <p:spPr>
            <a:xfrm>
              <a:off x="33723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57"/>
            <p:cNvSpPr/>
            <p:nvPr/>
          </p:nvSpPr>
          <p:spPr>
            <a:xfrm>
              <a:off x="339022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57"/>
            <p:cNvSpPr/>
            <p:nvPr/>
          </p:nvSpPr>
          <p:spPr>
            <a:xfrm>
              <a:off x="3408075" y="43528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57"/>
            <p:cNvSpPr/>
            <p:nvPr/>
          </p:nvSpPr>
          <p:spPr>
            <a:xfrm>
              <a:off x="34261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57"/>
            <p:cNvSpPr/>
            <p:nvPr/>
          </p:nvSpPr>
          <p:spPr>
            <a:xfrm>
              <a:off x="34439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57"/>
            <p:cNvSpPr/>
            <p:nvPr/>
          </p:nvSpPr>
          <p:spPr>
            <a:xfrm>
              <a:off x="34619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57"/>
            <p:cNvSpPr/>
            <p:nvPr/>
          </p:nvSpPr>
          <p:spPr>
            <a:xfrm>
              <a:off x="347982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57"/>
            <p:cNvSpPr/>
            <p:nvPr/>
          </p:nvSpPr>
          <p:spPr>
            <a:xfrm>
              <a:off x="3497675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57"/>
            <p:cNvSpPr/>
            <p:nvPr/>
          </p:nvSpPr>
          <p:spPr>
            <a:xfrm>
              <a:off x="351570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57"/>
            <p:cNvSpPr/>
            <p:nvPr/>
          </p:nvSpPr>
          <p:spPr>
            <a:xfrm>
              <a:off x="3533550" y="4352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57"/>
            <p:cNvSpPr/>
            <p:nvPr/>
          </p:nvSpPr>
          <p:spPr>
            <a:xfrm>
              <a:off x="2655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57"/>
            <p:cNvSpPr/>
            <p:nvPr/>
          </p:nvSpPr>
          <p:spPr>
            <a:xfrm>
              <a:off x="26733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57"/>
            <p:cNvSpPr/>
            <p:nvPr/>
          </p:nvSpPr>
          <p:spPr>
            <a:xfrm>
              <a:off x="26911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57"/>
            <p:cNvSpPr/>
            <p:nvPr/>
          </p:nvSpPr>
          <p:spPr>
            <a:xfrm>
              <a:off x="27091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57"/>
            <p:cNvSpPr/>
            <p:nvPr/>
          </p:nvSpPr>
          <p:spPr>
            <a:xfrm>
              <a:off x="27270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57"/>
            <p:cNvSpPr/>
            <p:nvPr/>
          </p:nvSpPr>
          <p:spPr>
            <a:xfrm>
              <a:off x="2745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57"/>
            <p:cNvSpPr/>
            <p:nvPr/>
          </p:nvSpPr>
          <p:spPr>
            <a:xfrm>
              <a:off x="27629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57"/>
            <p:cNvSpPr/>
            <p:nvPr/>
          </p:nvSpPr>
          <p:spPr>
            <a:xfrm>
              <a:off x="27807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57"/>
            <p:cNvSpPr/>
            <p:nvPr/>
          </p:nvSpPr>
          <p:spPr>
            <a:xfrm>
              <a:off x="27988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57"/>
            <p:cNvSpPr/>
            <p:nvPr/>
          </p:nvSpPr>
          <p:spPr>
            <a:xfrm>
              <a:off x="28166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57"/>
            <p:cNvSpPr/>
            <p:nvPr/>
          </p:nvSpPr>
          <p:spPr>
            <a:xfrm>
              <a:off x="2834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57"/>
            <p:cNvSpPr/>
            <p:nvPr/>
          </p:nvSpPr>
          <p:spPr>
            <a:xfrm>
              <a:off x="2870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57"/>
            <p:cNvSpPr/>
            <p:nvPr/>
          </p:nvSpPr>
          <p:spPr>
            <a:xfrm>
              <a:off x="28884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57"/>
            <p:cNvSpPr/>
            <p:nvPr/>
          </p:nvSpPr>
          <p:spPr>
            <a:xfrm>
              <a:off x="3049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57"/>
            <p:cNvSpPr/>
            <p:nvPr/>
          </p:nvSpPr>
          <p:spPr>
            <a:xfrm>
              <a:off x="306765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57"/>
            <p:cNvSpPr/>
            <p:nvPr/>
          </p:nvSpPr>
          <p:spPr>
            <a:xfrm>
              <a:off x="3085500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57"/>
            <p:cNvSpPr/>
            <p:nvPr/>
          </p:nvSpPr>
          <p:spPr>
            <a:xfrm>
              <a:off x="31035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57"/>
            <p:cNvSpPr/>
            <p:nvPr/>
          </p:nvSpPr>
          <p:spPr>
            <a:xfrm>
              <a:off x="31213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57"/>
            <p:cNvSpPr/>
            <p:nvPr/>
          </p:nvSpPr>
          <p:spPr>
            <a:xfrm>
              <a:off x="31392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57"/>
            <p:cNvSpPr/>
            <p:nvPr/>
          </p:nvSpPr>
          <p:spPr>
            <a:xfrm>
              <a:off x="31572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57"/>
            <p:cNvSpPr/>
            <p:nvPr/>
          </p:nvSpPr>
          <p:spPr>
            <a:xfrm>
              <a:off x="3175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57"/>
            <p:cNvSpPr/>
            <p:nvPr/>
          </p:nvSpPr>
          <p:spPr>
            <a:xfrm>
              <a:off x="31931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57"/>
            <p:cNvSpPr/>
            <p:nvPr/>
          </p:nvSpPr>
          <p:spPr>
            <a:xfrm>
              <a:off x="3210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57"/>
            <p:cNvSpPr/>
            <p:nvPr/>
          </p:nvSpPr>
          <p:spPr>
            <a:xfrm>
              <a:off x="3228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57"/>
            <p:cNvSpPr/>
            <p:nvPr/>
          </p:nvSpPr>
          <p:spPr>
            <a:xfrm>
              <a:off x="32468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57"/>
            <p:cNvSpPr/>
            <p:nvPr/>
          </p:nvSpPr>
          <p:spPr>
            <a:xfrm>
              <a:off x="32647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57"/>
            <p:cNvSpPr/>
            <p:nvPr/>
          </p:nvSpPr>
          <p:spPr>
            <a:xfrm>
              <a:off x="32827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57"/>
            <p:cNvSpPr/>
            <p:nvPr/>
          </p:nvSpPr>
          <p:spPr>
            <a:xfrm>
              <a:off x="33006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57"/>
            <p:cNvSpPr/>
            <p:nvPr/>
          </p:nvSpPr>
          <p:spPr>
            <a:xfrm>
              <a:off x="33184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57"/>
            <p:cNvSpPr/>
            <p:nvPr/>
          </p:nvSpPr>
          <p:spPr>
            <a:xfrm>
              <a:off x="33364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57"/>
            <p:cNvSpPr/>
            <p:nvPr/>
          </p:nvSpPr>
          <p:spPr>
            <a:xfrm>
              <a:off x="33543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57"/>
            <p:cNvSpPr/>
            <p:nvPr/>
          </p:nvSpPr>
          <p:spPr>
            <a:xfrm>
              <a:off x="33723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57"/>
            <p:cNvSpPr/>
            <p:nvPr/>
          </p:nvSpPr>
          <p:spPr>
            <a:xfrm>
              <a:off x="339022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57"/>
            <p:cNvSpPr/>
            <p:nvPr/>
          </p:nvSpPr>
          <p:spPr>
            <a:xfrm>
              <a:off x="3408075" y="43708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57"/>
            <p:cNvSpPr/>
            <p:nvPr/>
          </p:nvSpPr>
          <p:spPr>
            <a:xfrm>
              <a:off x="342610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57"/>
            <p:cNvSpPr/>
            <p:nvPr/>
          </p:nvSpPr>
          <p:spPr>
            <a:xfrm>
              <a:off x="34439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57"/>
            <p:cNvSpPr/>
            <p:nvPr/>
          </p:nvSpPr>
          <p:spPr>
            <a:xfrm>
              <a:off x="34619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57"/>
            <p:cNvSpPr/>
            <p:nvPr/>
          </p:nvSpPr>
          <p:spPr>
            <a:xfrm>
              <a:off x="347982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57"/>
            <p:cNvSpPr/>
            <p:nvPr/>
          </p:nvSpPr>
          <p:spPr>
            <a:xfrm>
              <a:off x="3497675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57"/>
            <p:cNvSpPr/>
            <p:nvPr/>
          </p:nvSpPr>
          <p:spPr>
            <a:xfrm>
              <a:off x="3533550" y="43708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57"/>
            <p:cNvSpPr/>
            <p:nvPr/>
          </p:nvSpPr>
          <p:spPr>
            <a:xfrm>
              <a:off x="2655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57"/>
            <p:cNvSpPr/>
            <p:nvPr/>
          </p:nvSpPr>
          <p:spPr>
            <a:xfrm>
              <a:off x="26733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57"/>
            <p:cNvSpPr/>
            <p:nvPr/>
          </p:nvSpPr>
          <p:spPr>
            <a:xfrm>
              <a:off x="26911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57"/>
            <p:cNvSpPr/>
            <p:nvPr/>
          </p:nvSpPr>
          <p:spPr>
            <a:xfrm>
              <a:off x="27091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57"/>
            <p:cNvSpPr/>
            <p:nvPr/>
          </p:nvSpPr>
          <p:spPr>
            <a:xfrm>
              <a:off x="27270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57"/>
            <p:cNvSpPr/>
            <p:nvPr/>
          </p:nvSpPr>
          <p:spPr>
            <a:xfrm>
              <a:off x="2745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57"/>
            <p:cNvSpPr/>
            <p:nvPr/>
          </p:nvSpPr>
          <p:spPr>
            <a:xfrm>
              <a:off x="27629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57"/>
            <p:cNvSpPr/>
            <p:nvPr/>
          </p:nvSpPr>
          <p:spPr>
            <a:xfrm>
              <a:off x="27807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57"/>
            <p:cNvSpPr/>
            <p:nvPr/>
          </p:nvSpPr>
          <p:spPr>
            <a:xfrm>
              <a:off x="27988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57"/>
            <p:cNvSpPr/>
            <p:nvPr/>
          </p:nvSpPr>
          <p:spPr>
            <a:xfrm>
              <a:off x="28166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57"/>
            <p:cNvSpPr/>
            <p:nvPr/>
          </p:nvSpPr>
          <p:spPr>
            <a:xfrm>
              <a:off x="3049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57"/>
            <p:cNvSpPr/>
            <p:nvPr/>
          </p:nvSpPr>
          <p:spPr>
            <a:xfrm>
              <a:off x="306765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57"/>
            <p:cNvSpPr/>
            <p:nvPr/>
          </p:nvSpPr>
          <p:spPr>
            <a:xfrm>
              <a:off x="3085500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57"/>
            <p:cNvSpPr/>
            <p:nvPr/>
          </p:nvSpPr>
          <p:spPr>
            <a:xfrm>
              <a:off x="31035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57"/>
            <p:cNvSpPr/>
            <p:nvPr/>
          </p:nvSpPr>
          <p:spPr>
            <a:xfrm>
              <a:off x="31392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57"/>
            <p:cNvSpPr/>
            <p:nvPr/>
          </p:nvSpPr>
          <p:spPr>
            <a:xfrm>
              <a:off x="31572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57"/>
            <p:cNvSpPr/>
            <p:nvPr/>
          </p:nvSpPr>
          <p:spPr>
            <a:xfrm>
              <a:off x="3175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57"/>
            <p:cNvSpPr/>
            <p:nvPr/>
          </p:nvSpPr>
          <p:spPr>
            <a:xfrm>
              <a:off x="31931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57"/>
            <p:cNvSpPr/>
            <p:nvPr/>
          </p:nvSpPr>
          <p:spPr>
            <a:xfrm>
              <a:off x="3210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57"/>
            <p:cNvSpPr/>
            <p:nvPr/>
          </p:nvSpPr>
          <p:spPr>
            <a:xfrm>
              <a:off x="3228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57"/>
            <p:cNvSpPr/>
            <p:nvPr/>
          </p:nvSpPr>
          <p:spPr>
            <a:xfrm>
              <a:off x="32468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57"/>
            <p:cNvSpPr/>
            <p:nvPr/>
          </p:nvSpPr>
          <p:spPr>
            <a:xfrm>
              <a:off x="32647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57"/>
            <p:cNvSpPr/>
            <p:nvPr/>
          </p:nvSpPr>
          <p:spPr>
            <a:xfrm>
              <a:off x="3282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57"/>
            <p:cNvSpPr/>
            <p:nvPr/>
          </p:nvSpPr>
          <p:spPr>
            <a:xfrm>
              <a:off x="33006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57"/>
            <p:cNvSpPr/>
            <p:nvPr/>
          </p:nvSpPr>
          <p:spPr>
            <a:xfrm>
              <a:off x="33184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57"/>
            <p:cNvSpPr/>
            <p:nvPr/>
          </p:nvSpPr>
          <p:spPr>
            <a:xfrm>
              <a:off x="33364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57"/>
            <p:cNvSpPr/>
            <p:nvPr/>
          </p:nvSpPr>
          <p:spPr>
            <a:xfrm>
              <a:off x="33543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57"/>
            <p:cNvSpPr/>
            <p:nvPr/>
          </p:nvSpPr>
          <p:spPr>
            <a:xfrm>
              <a:off x="33723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57"/>
            <p:cNvSpPr/>
            <p:nvPr/>
          </p:nvSpPr>
          <p:spPr>
            <a:xfrm>
              <a:off x="339022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57"/>
            <p:cNvSpPr/>
            <p:nvPr/>
          </p:nvSpPr>
          <p:spPr>
            <a:xfrm>
              <a:off x="3408075" y="43886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57"/>
            <p:cNvSpPr/>
            <p:nvPr/>
          </p:nvSpPr>
          <p:spPr>
            <a:xfrm>
              <a:off x="342610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57"/>
            <p:cNvSpPr/>
            <p:nvPr/>
          </p:nvSpPr>
          <p:spPr>
            <a:xfrm>
              <a:off x="34439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57"/>
            <p:cNvSpPr/>
            <p:nvPr/>
          </p:nvSpPr>
          <p:spPr>
            <a:xfrm>
              <a:off x="34619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57"/>
            <p:cNvSpPr/>
            <p:nvPr/>
          </p:nvSpPr>
          <p:spPr>
            <a:xfrm>
              <a:off x="347982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57"/>
            <p:cNvSpPr/>
            <p:nvPr/>
          </p:nvSpPr>
          <p:spPr>
            <a:xfrm>
              <a:off x="3497675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57"/>
            <p:cNvSpPr/>
            <p:nvPr/>
          </p:nvSpPr>
          <p:spPr>
            <a:xfrm>
              <a:off x="35335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57"/>
            <p:cNvSpPr/>
            <p:nvPr/>
          </p:nvSpPr>
          <p:spPr>
            <a:xfrm>
              <a:off x="2655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57"/>
            <p:cNvSpPr/>
            <p:nvPr/>
          </p:nvSpPr>
          <p:spPr>
            <a:xfrm>
              <a:off x="26733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57"/>
            <p:cNvSpPr/>
            <p:nvPr/>
          </p:nvSpPr>
          <p:spPr>
            <a:xfrm>
              <a:off x="26911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57"/>
            <p:cNvSpPr/>
            <p:nvPr/>
          </p:nvSpPr>
          <p:spPr>
            <a:xfrm>
              <a:off x="27091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57"/>
            <p:cNvSpPr/>
            <p:nvPr/>
          </p:nvSpPr>
          <p:spPr>
            <a:xfrm>
              <a:off x="27270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57"/>
            <p:cNvSpPr/>
            <p:nvPr/>
          </p:nvSpPr>
          <p:spPr>
            <a:xfrm>
              <a:off x="2745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57"/>
            <p:cNvSpPr/>
            <p:nvPr/>
          </p:nvSpPr>
          <p:spPr>
            <a:xfrm>
              <a:off x="27629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57"/>
            <p:cNvSpPr/>
            <p:nvPr/>
          </p:nvSpPr>
          <p:spPr>
            <a:xfrm>
              <a:off x="27807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57"/>
            <p:cNvSpPr/>
            <p:nvPr/>
          </p:nvSpPr>
          <p:spPr>
            <a:xfrm>
              <a:off x="27988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57"/>
            <p:cNvSpPr/>
            <p:nvPr/>
          </p:nvSpPr>
          <p:spPr>
            <a:xfrm>
              <a:off x="28166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57"/>
            <p:cNvSpPr/>
            <p:nvPr/>
          </p:nvSpPr>
          <p:spPr>
            <a:xfrm>
              <a:off x="3031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57"/>
            <p:cNvSpPr/>
            <p:nvPr/>
          </p:nvSpPr>
          <p:spPr>
            <a:xfrm>
              <a:off x="3031750" y="43886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57"/>
            <p:cNvSpPr/>
            <p:nvPr/>
          </p:nvSpPr>
          <p:spPr>
            <a:xfrm>
              <a:off x="3049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57"/>
            <p:cNvSpPr/>
            <p:nvPr/>
          </p:nvSpPr>
          <p:spPr>
            <a:xfrm>
              <a:off x="3067650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57"/>
            <p:cNvSpPr/>
            <p:nvPr/>
          </p:nvSpPr>
          <p:spPr>
            <a:xfrm>
              <a:off x="31035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57"/>
            <p:cNvSpPr/>
            <p:nvPr/>
          </p:nvSpPr>
          <p:spPr>
            <a:xfrm>
              <a:off x="31213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57"/>
            <p:cNvSpPr/>
            <p:nvPr/>
          </p:nvSpPr>
          <p:spPr>
            <a:xfrm>
              <a:off x="312137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57"/>
            <p:cNvSpPr/>
            <p:nvPr/>
          </p:nvSpPr>
          <p:spPr>
            <a:xfrm>
              <a:off x="31392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57"/>
            <p:cNvSpPr/>
            <p:nvPr/>
          </p:nvSpPr>
          <p:spPr>
            <a:xfrm>
              <a:off x="3139225" y="4423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57"/>
            <p:cNvSpPr/>
            <p:nvPr/>
          </p:nvSpPr>
          <p:spPr>
            <a:xfrm>
              <a:off x="31572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57"/>
            <p:cNvSpPr/>
            <p:nvPr/>
          </p:nvSpPr>
          <p:spPr>
            <a:xfrm>
              <a:off x="315725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57"/>
            <p:cNvSpPr/>
            <p:nvPr/>
          </p:nvSpPr>
          <p:spPr>
            <a:xfrm>
              <a:off x="3175100" y="44240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57"/>
            <p:cNvSpPr/>
            <p:nvPr/>
          </p:nvSpPr>
          <p:spPr>
            <a:xfrm>
              <a:off x="3175100" y="44483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57"/>
            <p:cNvSpPr/>
            <p:nvPr/>
          </p:nvSpPr>
          <p:spPr>
            <a:xfrm>
              <a:off x="3175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57"/>
            <p:cNvSpPr/>
            <p:nvPr/>
          </p:nvSpPr>
          <p:spPr>
            <a:xfrm>
              <a:off x="31931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57"/>
            <p:cNvSpPr/>
            <p:nvPr/>
          </p:nvSpPr>
          <p:spPr>
            <a:xfrm>
              <a:off x="3210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57"/>
            <p:cNvSpPr/>
            <p:nvPr/>
          </p:nvSpPr>
          <p:spPr>
            <a:xfrm>
              <a:off x="3228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57"/>
            <p:cNvSpPr/>
            <p:nvPr/>
          </p:nvSpPr>
          <p:spPr>
            <a:xfrm>
              <a:off x="32468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57"/>
            <p:cNvSpPr/>
            <p:nvPr/>
          </p:nvSpPr>
          <p:spPr>
            <a:xfrm>
              <a:off x="32647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57"/>
            <p:cNvSpPr/>
            <p:nvPr/>
          </p:nvSpPr>
          <p:spPr>
            <a:xfrm>
              <a:off x="32827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57"/>
            <p:cNvSpPr/>
            <p:nvPr/>
          </p:nvSpPr>
          <p:spPr>
            <a:xfrm>
              <a:off x="33006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57"/>
            <p:cNvSpPr/>
            <p:nvPr/>
          </p:nvSpPr>
          <p:spPr>
            <a:xfrm>
              <a:off x="33184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57"/>
            <p:cNvSpPr/>
            <p:nvPr/>
          </p:nvSpPr>
          <p:spPr>
            <a:xfrm>
              <a:off x="33364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57"/>
            <p:cNvSpPr/>
            <p:nvPr/>
          </p:nvSpPr>
          <p:spPr>
            <a:xfrm>
              <a:off x="33543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57"/>
            <p:cNvSpPr/>
            <p:nvPr/>
          </p:nvSpPr>
          <p:spPr>
            <a:xfrm>
              <a:off x="33723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57"/>
            <p:cNvSpPr/>
            <p:nvPr/>
          </p:nvSpPr>
          <p:spPr>
            <a:xfrm>
              <a:off x="339022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57"/>
            <p:cNvSpPr/>
            <p:nvPr/>
          </p:nvSpPr>
          <p:spPr>
            <a:xfrm>
              <a:off x="3408075" y="44067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57"/>
            <p:cNvSpPr/>
            <p:nvPr/>
          </p:nvSpPr>
          <p:spPr>
            <a:xfrm>
              <a:off x="342610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57"/>
            <p:cNvSpPr/>
            <p:nvPr/>
          </p:nvSpPr>
          <p:spPr>
            <a:xfrm>
              <a:off x="34439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57"/>
            <p:cNvSpPr/>
            <p:nvPr/>
          </p:nvSpPr>
          <p:spPr>
            <a:xfrm>
              <a:off x="346197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57"/>
            <p:cNvSpPr/>
            <p:nvPr/>
          </p:nvSpPr>
          <p:spPr>
            <a:xfrm>
              <a:off x="3479825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57"/>
            <p:cNvSpPr/>
            <p:nvPr/>
          </p:nvSpPr>
          <p:spPr>
            <a:xfrm>
              <a:off x="3533550" y="44067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57"/>
            <p:cNvSpPr/>
            <p:nvPr/>
          </p:nvSpPr>
          <p:spPr>
            <a:xfrm>
              <a:off x="2655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57"/>
            <p:cNvSpPr/>
            <p:nvPr/>
          </p:nvSpPr>
          <p:spPr>
            <a:xfrm>
              <a:off x="26733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57"/>
            <p:cNvSpPr/>
            <p:nvPr/>
          </p:nvSpPr>
          <p:spPr>
            <a:xfrm>
              <a:off x="26911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57"/>
            <p:cNvSpPr/>
            <p:nvPr/>
          </p:nvSpPr>
          <p:spPr>
            <a:xfrm>
              <a:off x="27091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57"/>
            <p:cNvSpPr/>
            <p:nvPr/>
          </p:nvSpPr>
          <p:spPr>
            <a:xfrm>
              <a:off x="27270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57"/>
            <p:cNvSpPr/>
            <p:nvPr/>
          </p:nvSpPr>
          <p:spPr>
            <a:xfrm>
              <a:off x="2745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57"/>
            <p:cNvSpPr/>
            <p:nvPr/>
          </p:nvSpPr>
          <p:spPr>
            <a:xfrm>
              <a:off x="27629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57"/>
            <p:cNvSpPr/>
            <p:nvPr/>
          </p:nvSpPr>
          <p:spPr>
            <a:xfrm>
              <a:off x="27807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57"/>
            <p:cNvSpPr/>
            <p:nvPr/>
          </p:nvSpPr>
          <p:spPr>
            <a:xfrm>
              <a:off x="27988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57"/>
            <p:cNvSpPr/>
            <p:nvPr/>
          </p:nvSpPr>
          <p:spPr>
            <a:xfrm>
              <a:off x="306765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57"/>
            <p:cNvSpPr/>
            <p:nvPr/>
          </p:nvSpPr>
          <p:spPr>
            <a:xfrm>
              <a:off x="3085500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57"/>
            <p:cNvSpPr/>
            <p:nvPr/>
          </p:nvSpPr>
          <p:spPr>
            <a:xfrm>
              <a:off x="31931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57"/>
            <p:cNvSpPr/>
            <p:nvPr/>
          </p:nvSpPr>
          <p:spPr>
            <a:xfrm>
              <a:off x="3210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57"/>
            <p:cNvSpPr/>
            <p:nvPr/>
          </p:nvSpPr>
          <p:spPr>
            <a:xfrm>
              <a:off x="32288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57"/>
            <p:cNvSpPr/>
            <p:nvPr/>
          </p:nvSpPr>
          <p:spPr>
            <a:xfrm>
              <a:off x="32468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57"/>
            <p:cNvSpPr/>
            <p:nvPr/>
          </p:nvSpPr>
          <p:spPr>
            <a:xfrm>
              <a:off x="32647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57"/>
            <p:cNvSpPr/>
            <p:nvPr/>
          </p:nvSpPr>
          <p:spPr>
            <a:xfrm>
              <a:off x="32827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57"/>
            <p:cNvSpPr/>
            <p:nvPr/>
          </p:nvSpPr>
          <p:spPr>
            <a:xfrm>
              <a:off x="33006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57"/>
            <p:cNvSpPr/>
            <p:nvPr/>
          </p:nvSpPr>
          <p:spPr>
            <a:xfrm>
              <a:off x="33184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57"/>
            <p:cNvSpPr/>
            <p:nvPr/>
          </p:nvSpPr>
          <p:spPr>
            <a:xfrm>
              <a:off x="33364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57"/>
            <p:cNvSpPr/>
            <p:nvPr/>
          </p:nvSpPr>
          <p:spPr>
            <a:xfrm>
              <a:off x="335432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57"/>
            <p:cNvSpPr/>
            <p:nvPr/>
          </p:nvSpPr>
          <p:spPr>
            <a:xfrm>
              <a:off x="33723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57"/>
            <p:cNvSpPr/>
            <p:nvPr/>
          </p:nvSpPr>
          <p:spPr>
            <a:xfrm>
              <a:off x="339022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57"/>
            <p:cNvSpPr/>
            <p:nvPr/>
          </p:nvSpPr>
          <p:spPr>
            <a:xfrm>
              <a:off x="3408075" y="44245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57"/>
            <p:cNvSpPr/>
            <p:nvPr/>
          </p:nvSpPr>
          <p:spPr>
            <a:xfrm>
              <a:off x="34261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57"/>
            <p:cNvSpPr/>
            <p:nvPr/>
          </p:nvSpPr>
          <p:spPr>
            <a:xfrm>
              <a:off x="34439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57"/>
            <p:cNvSpPr/>
            <p:nvPr/>
          </p:nvSpPr>
          <p:spPr>
            <a:xfrm>
              <a:off x="3461975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57"/>
            <p:cNvSpPr/>
            <p:nvPr/>
          </p:nvSpPr>
          <p:spPr>
            <a:xfrm>
              <a:off x="351570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57"/>
            <p:cNvSpPr/>
            <p:nvPr/>
          </p:nvSpPr>
          <p:spPr>
            <a:xfrm>
              <a:off x="3533550" y="44245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57"/>
            <p:cNvSpPr/>
            <p:nvPr/>
          </p:nvSpPr>
          <p:spPr>
            <a:xfrm>
              <a:off x="26733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57"/>
            <p:cNvSpPr/>
            <p:nvPr/>
          </p:nvSpPr>
          <p:spPr>
            <a:xfrm>
              <a:off x="26911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57"/>
            <p:cNvSpPr/>
            <p:nvPr/>
          </p:nvSpPr>
          <p:spPr>
            <a:xfrm>
              <a:off x="27091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57"/>
            <p:cNvSpPr/>
            <p:nvPr/>
          </p:nvSpPr>
          <p:spPr>
            <a:xfrm>
              <a:off x="27270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57"/>
            <p:cNvSpPr/>
            <p:nvPr/>
          </p:nvSpPr>
          <p:spPr>
            <a:xfrm>
              <a:off x="2745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57"/>
            <p:cNvSpPr/>
            <p:nvPr/>
          </p:nvSpPr>
          <p:spPr>
            <a:xfrm>
              <a:off x="27629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57"/>
            <p:cNvSpPr/>
            <p:nvPr/>
          </p:nvSpPr>
          <p:spPr>
            <a:xfrm>
              <a:off x="27807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57"/>
            <p:cNvSpPr/>
            <p:nvPr/>
          </p:nvSpPr>
          <p:spPr>
            <a:xfrm>
              <a:off x="27988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57"/>
            <p:cNvSpPr/>
            <p:nvPr/>
          </p:nvSpPr>
          <p:spPr>
            <a:xfrm>
              <a:off x="3031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57"/>
            <p:cNvSpPr/>
            <p:nvPr/>
          </p:nvSpPr>
          <p:spPr>
            <a:xfrm>
              <a:off x="3049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57"/>
            <p:cNvSpPr/>
            <p:nvPr/>
          </p:nvSpPr>
          <p:spPr>
            <a:xfrm>
              <a:off x="306765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57"/>
            <p:cNvSpPr/>
            <p:nvPr/>
          </p:nvSpPr>
          <p:spPr>
            <a:xfrm>
              <a:off x="3085500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57"/>
            <p:cNvSpPr/>
            <p:nvPr/>
          </p:nvSpPr>
          <p:spPr>
            <a:xfrm>
              <a:off x="31035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57"/>
            <p:cNvSpPr/>
            <p:nvPr/>
          </p:nvSpPr>
          <p:spPr>
            <a:xfrm>
              <a:off x="31931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57"/>
            <p:cNvSpPr/>
            <p:nvPr/>
          </p:nvSpPr>
          <p:spPr>
            <a:xfrm>
              <a:off x="3210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57"/>
            <p:cNvSpPr/>
            <p:nvPr/>
          </p:nvSpPr>
          <p:spPr>
            <a:xfrm>
              <a:off x="32288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57"/>
            <p:cNvSpPr/>
            <p:nvPr/>
          </p:nvSpPr>
          <p:spPr>
            <a:xfrm>
              <a:off x="32468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57"/>
            <p:cNvSpPr/>
            <p:nvPr/>
          </p:nvSpPr>
          <p:spPr>
            <a:xfrm>
              <a:off x="32647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57"/>
            <p:cNvSpPr/>
            <p:nvPr/>
          </p:nvSpPr>
          <p:spPr>
            <a:xfrm>
              <a:off x="32827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57"/>
            <p:cNvSpPr/>
            <p:nvPr/>
          </p:nvSpPr>
          <p:spPr>
            <a:xfrm>
              <a:off x="33006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57"/>
            <p:cNvSpPr/>
            <p:nvPr/>
          </p:nvSpPr>
          <p:spPr>
            <a:xfrm>
              <a:off x="33184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57"/>
            <p:cNvSpPr/>
            <p:nvPr/>
          </p:nvSpPr>
          <p:spPr>
            <a:xfrm>
              <a:off x="33364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57"/>
            <p:cNvSpPr/>
            <p:nvPr/>
          </p:nvSpPr>
          <p:spPr>
            <a:xfrm>
              <a:off x="335432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57"/>
            <p:cNvSpPr/>
            <p:nvPr/>
          </p:nvSpPr>
          <p:spPr>
            <a:xfrm>
              <a:off x="33723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57"/>
            <p:cNvSpPr/>
            <p:nvPr/>
          </p:nvSpPr>
          <p:spPr>
            <a:xfrm>
              <a:off x="339022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57"/>
            <p:cNvSpPr/>
            <p:nvPr/>
          </p:nvSpPr>
          <p:spPr>
            <a:xfrm>
              <a:off x="3408075" y="44426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57"/>
            <p:cNvSpPr/>
            <p:nvPr/>
          </p:nvSpPr>
          <p:spPr>
            <a:xfrm>
              <a:off x="342610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57"/>
            <p:cNvSpPr/>
            <p:nvPr/>
          </p:nvSpPr>
          <p:spPr>
            <a:xfrm>
              <a:off x="3443950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57"/>
            <p:cNvSpPr/>
            <p:nvPr/>
          </p:nvSpPr>
          <p:spPr>
            <a:xfrm>
              <a:off x="3461975" y="44426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57"/>
            <p:cNvSpPr/>
            <p:nvPr/>
          </p:nvSpPr>
          <p:spPr>
            <a:xfrm>
              <a:off x="26733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57"/>
            <p:cNvSpPr/>
            <p:nvPr/>
          </p:nvSpPr>
          <p:spPr>
            <a:xfrm>
              <a:off x="26911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57"/>
            <p:cNvSpPr/>
            <p:nvPr/>
          </p:nvSpPr>
          <p:spPr>
            <a:xfrm>
              <a:off x="27091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57"/>
            <p:cNvSpPr/>
            <p:nvPr/>
          </p:nvSpPr>
          <p:spPr>
            <a:xfrm>
              <a:off x="27270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57"/>
            <p:cNvSpPr/>
            <p:nvPr/>
          </p:nvSpPr>
          <p:spPr>
            <a:xfrm>
              <a:off x="27629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57"/>
            <p:cNvSpPr/>
            <p:nvPr/>
          </p:nvSpPr>
          <p:spPr>
            <a:xfrm>
              <a:off x="27807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57"/>
            <p:cNvSpPr/>
            <p:nvPr/>
          </p:nvSpPr>
          <p:spPr>
            <a:xfrm>
              <a:off x="27988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57"/>
            <p:cNvSpPr/>
            <p:nvPr/>
          </p:nvSpPr>
          <p:spPr>
            <a:xfrm>
              <a:off x="3031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57"/>
            <p:cNvSpPr/>
            <p:nvPr/>
          </p:nvSpPr>
          <p:spPr>
            <a:xfrm>
              <a:off x="3049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57"/>
            <p:cNvSpPr/>
            <p:nvPr/>
          </p:nvSpPr>
          <p:spPr>
            <a:xfrm>
              <a:off x="306765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57"/>
            <p:cNvSpPr/>
            <p:nvPr/>
          </p:nvSpPr>
          <p:spPr>
            <a:xfrm>
              <a:off x="3085500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57"/>
            <p:cNvSpPr/>
            <p:nvPr/>
          </p:nvSpPr>
          <p:spPr>
            <a:xfrm>
              <a:off x="31035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57"/>
            <p:cNvSpPr/>
            <p:nvPr/>
          </p:nvSpPr>
          <p:spPr>
            <a:xfrm>
              <a:off x="31213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57"/>
            <p:cNvSpPr/>
            <p:nvPr/>
          </p:nvSpPr>
          <p:spPr>
            <a:xfrm>
              <a:off x="31392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57"/>
            <p:cNvSpPr/>
            <p:nvPr/>
          </p:nvSpPr>
          <p:spPr>
            <a:xfrm>
              <a:off x="3139225" y="4444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57"/>
            <p:cNvSpPr/>
            <p:nvPr/>
          </p:nvSpPr>
          <p:spPr>
            <a:xfrm>
              <a:off x="31572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57"/>
            <p:cNvSpPr/>
            <p:nvPr/>
          </p:nvSpPr>
          <p:spPr>
            <a:xfrm>
              <a:off x="3175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57"/>
            <p:cNvSpPr/>
            <p:nvPr/>
          </p:nvSpPr>
          <p:spPr>
            <a:xfrm>
              <a:off x="31931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57"/>
            <p:cNvSpPr/>
            <p:nvPr/>
          </p:nvSpPr>
          <p:spPr>
            <a:xfrm>
              <a:off x="3210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57"/>
            <p:cNvSpPr/>
            <p:nvPr/>
          </p:nvSpPr>
          <p:spPr>
            <a:xfrm>
              <a:off x="32288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57"/>
            <p:cNvSpPr/>
            <p:nvPr/>
          </p:nvSpPr>
          <p:spPr>
            <a:xfrm>
              <a:off x="32647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57"/>
            <p:cNvSpPr/>
            <p:nvPr/>
          </p:nvSpPr>
          <p:spPr>
            <a:xfrm>
              <a:off x="32827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57"/>
            <p:cNvSpPr/>
            <p:nvPr/>
          </p:nvSpPr>
          <p:spPr>
            <a:xfrm>
              <a:off x="33006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57"/>
            <p:cNvSpPr/>
            <p:nvPr/>
          </p:nvSpPr>
          <p:spPr>
            <a:xfrm>
              <a:off x="33184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57"/>
            <p:cNvSpPr/>
            <p:nvPr/>
          </p:nvSpPr>
          <p:spPr>
            <a:xfrm>
              <a:off x="33364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57"/>
            <p:cNvSpPr/>
            <p:nvPr/>
          </p:nvSpPr>
          <p:spPr>
            <a:xfrm>
              <a:off x="335432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57"/>
            <p:cNvSpPr/>
            <p:nvPr/>
          </p:nvSpPr>
          <p:spPr>
            <a:xfrm>
              <a:off x="33723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57"/>
            <p:cNvSpPr/>
            <p:nvPr/>
          </p:nvSpPr>
          <p:spPr>
            <a:xfrm>
              <a:off x="339022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57"/>
            <p:cNvSpPr/>
            <p:nvPr/>
          </p:nvSpPr>
          <p:spPr>
            <a:xfrm>
              <a:off x="3408075" y="44606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57"/>
            <p:cNvSpPr/>
            <p:nvPr/>
          </p:nvSpPr>
          <p:spPr>
            <a:xfrm>
              <a:off x="342610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57"/>
            <p:cNvSpPr/>
            <p:nvPr/>
          </p:nvSpPr>
          <p:spPr>
            <a:xfrm>
              <a:off x="3443950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57"/>
            <p:cNvSpPr/>
            <p:nvPr/>
          </p:nvSpPr>
          <p:spPr>
            <a:xfrm>
              <a:off x="3461975" y="44606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57"/>
            <p:cNvSpPr/>
            <p:nvPr/>
          </p:nvSpPr>
          <p:spPr>
            <a:xfrm>
              <a:off x="26733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57"/>
            <p:cNvSpPr/>
            <p:nvPr/>
          </p:nvSpPr>
          <p:spPr>
            <a:xfrm>
              <a:off x="26911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57"/>
            <p:cNvSpPr/>
            <p:nvPr/>
          </p:nvSpPr>
          <p:spPr>
            <a:xfrm>
              <a:off x="27091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57"/>
            <p:cNvSpPr/>
            <p:nvPr/>
          </p:nvSpPr>
          <p:spPr>
            <a:xfrm>
              <a:off x="27270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57"/>
            <p:cNvSpPr/>
            <p:nvPr/>
          </p:nvSpPr>
          <p:spPr>
            <a:xfrm>
              <a:off x="30139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57"/>
            <p:cNvSpPr/>
            <p:nvPr/>
          </p:nvSpPr>
          <p:spPr>
            <a:xfrm>
              <a:off x="3031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57"/>
            <p:cNvSpPr/>
            <p:nvPr/>
          </p:nvSpPr>
          <p:spPr>
            <a:xfrm>
              <a:off x="3049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57"/>
            <p:cNvSpPr/>
            <p:nvPr/>
          </p:nvSpPr>
          <p:spPr>
            <a:xfrm>
              <a:off x="306765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57"/>
            <p:cNvSpPr/>
            <p:nvPr/>
          </p:nvSpPr>
          <p:spPr>
            <a:xfrm>
              <a:off x="3085500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57"/>
            <p:cNvSpPr/>
            <p:nvPr/>
          </p:nvSpPr>
          <p:spPr>
            <a:xfrm>
              <a:off x="31035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57"/>
            <p:cNvSpPr/>
            <p:nvPr/>
          </p:nvSpPr>
          <p:spPr>
            <a:xfrm>
              <a:off x="31213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57"/>
            <p:cNvSpPr/>
            <p:nvPr/>
          </p:nvSpPr>
          <p:spPr>
            <a:xfrm>
              <a:off x="31392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57"/>
            <p:cNvSpPr/>
            <p:nvPr/>
          </p:nvSpPr>
          <p:spPr>
            <a:xfrm>
              <a:off x="31572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57"/>
            <p:cNvSpPr/>
            <p:nvPr/>
          </p:nvSpPr>
          <p:spPr>
            <a:xfrm>
              <a:off x="3175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57"/>
            <p:cNvSpPr/>
            <p:nvPr/>
          </p:nvSpPr>
          <p:spPr>
            <a:xfrm>
              <a:off x="3210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57"/>
            <p:cNvSpPr/>
            <p:nvPr/>
          </p:nvSpPr>
          <p:spPr>
            <a:xfrm>
              <a:off x="32288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57"/>
            <p:cNvSpPr/>
            <p:nvPr/>
          </p:nvSpPr>
          <p:spPr>
            <a:xfrm>
              <a:off x="32468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57"/>
            <p:cNvSpPr/>
            <p:nvPr/>
          </p:nvSpPr>
          <p:spPr>
            <a:xfrm>
              <a:off x="32827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57"/>
            <p:cNvSpPr/>
            <p:nvPr/>
          </p:nvSpPr>
          <p:spPr>
            <a:xfrm>
              <a:off x="33006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57"/>
            <p:cNvSpPr/>
            <p:nvPr/>
          </p:nvSpPr>
          <p:spPr>
            <a:xfrm>
              <a:off x="33184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57"/>
            <p:cNvSpPr/>
            <p:nvPr/>
          </p:nvSpPr>
          <p:spPr>
            <a:xfrm>
              <a:off x="33364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57"/>
            <p:cNvSpPr/>
            <p:nvPr/>
          </p:nvSpPr>
          <p:spPr>
            <a:xfrm>
              <a:off x="335432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57"/>
            <p:cNvSpPr/>
            <p:nvPr/>
          </p:nvSpPr>
          <p:spPr>
            <a:xfrm>
              <a:off x="33723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57"/>
            <p:cNvSpPr/>
            <p:nvPr/>
          </p:nvSpPr>
          <p:spPr>
            <a:xfrm>
              <a:off x="339022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57"/>
            <p:cNvSpPr/>
            <p:nvPr/>
          </p:nvSpPr>
          <p:spPr>
            <a:xfrm>
              <a:off x="3408075" y="44784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57"/>
            <p:cNvSpPr/>
            <p:nvPr/>
          </p:nvSpPr>
          <p:spPr>
            <a:xfrm>
              <a:off x="342610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57"/>
            <p:cNvSpPr/>
            <p:nvPr/>
          </p:nvSpPr>
          <p:spPr>
            <a:xfrm>
              <a:off x="3443950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57"/>
            <p:cNvSpPr/>
            <p:nvPr/>
          </p:nvSpPr>
          <p:spPr>
            <a:xfrm>
              <a:off x="3461975" y="44784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57"/>
            <p:cNvSpPr/>
            <p:nvPr/>
          </p:nvSpPr>
          <p:spPr>
            <a:xfrm>
              <a:off x="27091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57"/>
            <p:cNvSpPr/>
            <p:nvPr/>
          </p:nvSpPr>
          <p:spPr>
            <a:xfrm>
              <a:off x="27270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57"/>
            <p:cNvSpPr/>
            <p:nvPr/>
          </p:nvSpPr>
          <p:spPr>
            <a:xfrm>
              <a:off x="2745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57"/>
            <p:cNvSpPr/>
            <p:nvPr/>
          </p:nvSpPr>
          <p:spPr>
            <a:xfrm>
              <a:off x="27807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57"/>
            <p:cNvSpPr/>
            <p:nvPr/>
          </p:nvSpPr>
          <p:spPr>
            <a:xfrm>
              <a:off x="28166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57"/>
            <p:cNvSpPr/>
            <p:nvPr/>
          </p:nvSpPr>
          <p:spPr>
            <a:xfrm>
              <a:off x="2834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57"/>
            <p:cNvSpPr/>
            <p:nvPr/>
          </p:nvSpPr>
          <p:spPr>
            <a:xfrm>
              <a:off x="30139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57"/>
            <p:cNvSpPr/>
            <p:nvPr/>
          </p:nvSpPr>
          <p:spPr>
            <a:xfrm>
              <a:off x="30317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57"/>
            <p:cNvSpPr/>
            <p:nvPr/>
          </p:nvSpPr>
          <p:spPr>
            <a:xfrm>
              <a:off x="30496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57"/>
            <p:cNvSpPr/>
            <p:nvPr/>
          </p:nvSpPr>
          <p:spPr>
            <a:xfrm>
              <a:off x="306765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57"/>
            <p:cNvSpPr/>
            <p:nvPr/>
          </p:nvSpPr>
          <p:spPr>
            <a:xfrm>
              <a:off x="3085500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57"/>
            <p:cNvSpPr/>
            <p:nvPr/>
          </p:nvSpPr>
          <p:spPr>
            <a:xfrm>
              <a:off x="31035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57"/>
            <p:cNvSpPr/>
            <p:nvPr/>
          </p:nvSpPr>
          <p:spPr>
            <a:xfrm>
              <a:off x="31213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57"/>
            <p:cNvSpPr/>
            <p:nvPr/>
          </p:nvSpPr>
          <p:spPr>
            <a:xfrm>
              <a:off x="31392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57"/>
            <p:cNvSpPr/>
            <p:nvPr/>
          </p:nvSpPr>
          <p:spPr>
            <a:xfrm>
              <a:off x="31572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57"/>
            <p:cNvSpPr/>
            <p:nvPr/>
          </p:nvSpPr>
          <p:spPr>
            <a:xfrm>
              <a:off x="3175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57"/>
            <p:cNvSpPr/>
            <p:nvPr/>
          </p:nvSpPr>
          <p:spPr>
            <a:xfrm>
              <a:off x="32109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57"/>
            <p:cNvSpPr/>
            <p:nvPr/>
          </p:nvSpPr>
          <p:spPr>
            <a:xfrm>
              <a:off x="3228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57"/>
            <p:cNvSpPr/>
            <p:nvPr/>
          </p:nvSpPr>
          <p:spPr>
            <a:xfrm>
              <a:off x="32468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57"/>
            <p:cNvSpPr/>
            <p:nvPr/>
          </p:nvSpPr>
          <p:spPr>
            <a:xfrm>
              <a:off x="32647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57"/>
            <p:cNvSpPr/>
            <p:nvPr/>
          </p:nvSpPr>
          <p:spPr>
            <a:xfrm>
              <a:off x="33184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57"/>
            <p:cNvSpPr/>
            <p:nvPr/>
          </p:nvSpPr>
          <p:spPr>
            <a:xfrm>
              <a:off x="33364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57"/>
            <p:cNvSpPr/>
            <p:nvPr/>
          </p:nvSpPr>
          <p:spPr>
            <a:xfrm>
              <a:off x="33543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57"/>
            <p:cNvSpPr/>
            <p:nvPr/>
          </p:nvSpPr>
          <p:spPr>
            <a:xfrm>
              <a:off x="339022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57"/>
            <p:cNvSpPr/>
            <p:nvPr/>
          </p:nvSpPr>
          <p:spPr>
            <a:xfrm>
              <a:off x="3408075" y="44965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57"/>
            <p:cNvSpPr/>
            <p:nvPr/>
          </p:nvSpPr>
          <p:spPr>
            <a:xfrm>
              <a:off x="342610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57"/>
            <p:cNvSpPr/>
            <p:nvPr/>
          </p:nvSpPr>
          <p:spPr>
            <a:xfrm>
              <a:off x="3443950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57"/>
            <p:cNvSpPr/>
            <p:nvPr/>
          </p:nvSpPr>
          <p:spPr>
            <a:xfrm>
              <a:off x="347982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57"/>
            <p:cNvSpPr/>
            <p:nvPr/>
          </p:nvSpPr>
          <p:spPr>
            <a:xfrm>
              <a:off x="3497675" y="44965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57"/>
            <p:cNvSpPr/>
            <p:nvPr/>
          </p:nvSpPr>
          <p:spPr>
            <a:xfrm>
              <a:off x="27091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57"/>
            <p:cNvSpPr/>
            <p:nvPr/>
          </p:nvSpPr>
          <p:spPr>
            <a:xfrm>
              <a:off x="27270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57"/>
            <p:cNvSpPr/>
            <p:nvPr/>
          </p:nvSpPr>
          <p:spPr>
            <a:xfrm>
              <a:off x="2745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57"/>
            <p:cNvSpPr/>
            <p:nvPr/>
          </p:nvSpPr>
          <p:spPr>
            <a:xfrm>
              <a:off x="27629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57"/>
            <p:cNvSpPr/>
            <p:nvPr/>
          </p:nvSpPr>
          <p:spPr>
            <a:xfrm>
              <a:off x="30139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57"/>
            <p:cNvSpPr/>
            <p:nvPr/>
          </p:nvSpPr>
          <p:spPr>
            <a:xfrm>
              <a:off x="29811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57"/>
            <p:cNvSpPr/>
            <p:nvPr/>
          </p:nvSpPr>
          <p:spPr>
            <a:xfrm>
              <a:off x="30317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57"/>
            <p:cNvSpPr/>
            <p:nvPr/>
          </p:nvSpPr>
          <p:spPr>
            <a:xfrm>
              <a:off x="30496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57"/>
            <p:cNvSpPr/>
            <p:nvPr/>
          </p:nvSpPr>
          <p:spPr>
            <a:xfrm>
              <a:off x="306765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57"/>
            <p:cNvSpPr/>
            <p:nvPr/>
          </p:nvSpPr>
          <p:spPr>
            <a:xfrm>
              <a:off x="3085500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57"/>
            <p:cNvSpPr/>
            <p:nvPr/>
          </p:nvSpPr>
          <p:spPr>
            <a:xfrm>
              <a:off x="31035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57"/>
            <p:cNvSpPr/>
            <p:nvPr/>
          </p:nvSpPr>
          <p:spPr>
            <a:xfrm>
              <a:off x="31213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57"/>
            <p:cNvSpPr/>
            <p:nvPr/>
          </p:nvSpPr>
          <p:spPr>
            <a:xfrm>
              <a:off x="31392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57"/>
            <p:cNvSpPr/>
            <p:nvPr/>
          </p:nvSpPr>
          <p:spPr>
            <a:xfrm>
              <a:off x="31572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57"/>
            <p:cNvSpPr/>
            <p:nvPr/>
          </p:nvSpPr>
          <p:spPr>
            <a:xfrm>
              <a:off x="3175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57"/>
            <p:cNvSpPr/>
            <p:nvPr/>
          </p:nvSpPr>
          <p:spPr>
            <a:xfrm>
              <a:off x="31931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57"/>
            <p:cNvSpPr/>
            <p:nvPr/>
          </p:nvSpPr>
          <p:spPr>
            <a:xfrm>
              <a:off x="322882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57"/>
            <p:cNvSpPr/>
            <p:nvPr/>
          </p:nvSpPr>
          <p:spPr>
            <a:xfrm>
              <a:off x="32468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57"/>
            <p:cNvSpPr/>
            <p:nvPr/>
          </p:nvSpPr>
          <p:spPr>
            <a:xfrm>
              <a:off x="331845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57"/>
            <p:cNvSpPr/>
            <p:nvPr/>
          </p:nvSpPr>
          <p:spPr>
            <a:xfrm>
              <a:off x="33364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57"/>
            <p:cNvSpPr/>
            <p:nvPr/>
          </p:nvSpPr>
          <p:spPr>
            <a:xfrm>
              <a:off x="339022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57"/>
            <p:cNvSpPr/>
            <p:nvPr/>
          </p:nvSpPr>
          <p:spPr>
            <a:xfrm>
              <a:off x="3408075" y="45145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57"/>
            <p:cNvSpPr/>
            <p:nvPr/>
          </p:nvSpPr>
          <p:spPr>
            <a:xfrm>
              <a:off x="3426100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57"/>
            <p:cNvSpPr/>
            <p:nvPr/>
          </p:nvSpPr>
          <p:spPr>
            <a:xfrm>
              <a:off x="3497675" y="45145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57"/>
            <p:cNvSpPr/>
            <p:nvPr/>
          </p:nvSpPr>
          <p:spPr>
            <a:xfrm>
              <a:off x="27629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57"/>
            <p:cNvSpPr/>
            <p:nvPr/>
          </p:nvSpPr>
          <p:spPr>
            <a:xfrm>
              <a:off x="27988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57"/>
            <p:cNvSpPr/>
            <p:nvPr/>
          </p:nvSpPr>
          <p:spPr>
            <a:xfrm>
              <a:off x="28166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57"/>
            <p:cNvSpPr/>
            <p:nvPr/>
          </p:nvSpPr>
          <p:spPr>
            <a:xfrm>
              <a:off x="2834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57"/>
            <p:cNvSpPr/>
            <p:nvPr/>
          </p:nvSpPr>
          <p:spPr>
            <a:xfrm>
              <a:off x="30139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57"/>
            <p:cNvSpPr/>
            <p:nvPr/>
          </p:nvSpPr>
          <p:spPr>
            <a:xfrm>
              <a:off x="30317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57"/>
            <p:cNvSpPr/>
            <p:nvPr/>
          </p:nvSpPr>
          <p:spPr>
            <a:xfrm>
              <a:off x="30496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57"/>
            <p:cNvSpPr/>
            <p:nvPr/>
          </p:nvSpPr>
          <p:spPr>
            <a:xfrm>
              <a:off x="306765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57"/>
            <p:cNvSpPr/>
            <p:nvPr/>
          </p:nvSpPr>
          <p:spPr>
            <a:xfrm>
              <a:off x="3085500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57"/>
            <p:cNvSpPr/>
            <p:nvPr/>
          </p:nvSpPr>
          <p:spPr>
            <a:xfrm>
              <a:off x="31035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57"/>
            <p:cNvSpPr/>
            <p:nvPr/>
          </p:nvSpPr>
          <p:spPr>
            <a:xfrm>
              <a:off x="31213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57"/>
            <p:cNvSpPr/>
            <p:nvPr/>
          </p:nvSpPr>
          <p:spPr>
            <a:xfrm>
              <a:off x="31392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57"/>
            <p:cNvSpPr/>
            <p:nvPr/>
          </p:nvSpPr>
          <p:spPr>
            <a:xfrm>
              <a:off x="31572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57"/>
            <p:cNvSpPr/>
            <p:nvPr/>
          </p:nvSpPr>
          <p:spPr>
            <a:xfrm>
              <a:off x="3175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57"/>
            <p:cNvSpPr/>
            <p:nvPr/>
          </p:nvSpPr>
          <p:spPr>
            <a:xfrm>
              <a:off x="319312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57"/>
            <p:cNvSpPr/>
            <p:nvPr/>
          </p:nvSpPr>
          <p:spPr>
            <a:xfrm>
              <a:off x="331845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57"/>
            <p:cNvSpPr/>
            <p:nvPr/>
          </p:nvSpPr>
          <p:spPr>
            <a:xfrm>
              <a:off x="33364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57"/>
            <p:cNvSpPr/>
            <p:nvPr/>
          </p:nvSpPr>
          <p:spPr>
            <a:xfrm>
              <a:off x="339022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57"/>
            <p:cNvSpPr/>
            <p:nvPr/>
          </p:nvSpPr>
          <p:spPr>
            <a:xfrm>
              <a:off x="3408075" y="45324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57"/>
            <p:cNvSpPr/>
            <p:nvPr/>
          </p:nvSpPr>
          <p:spPr>
            <a:xfrm>
              <a:off x="3426100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57"/>
            <p:cNvSpPr/>
            <p:nvPr/>
          </p:nvSpPr>
          <p:spPr>
            <a:xfrm>
              <a:off x="3497675" y="45324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57"/>
            <p:cNvSpPr/>
            <p:nvPr/>
          </p:nvSpPr>
          <p:spPr>
            <a:xfrm>
              <a:off x="27807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57"/>
            <p:cNvSpPr/>
            <p:nvPr/>
          </p:nvSpPr>
          <p:spPr>
            <a:xfrm>
              <a:off x="27988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57"/>
            <p:cNvSpPr/>
            <p:nvPr/>
          </p:nvSpPr>
          <p:spPr>
            <a:xfrm>
              <a:off x="28166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57"/>
            <p:cNvSpPr/>
            <p:nvPr/>
          </p:nvSpPr>
          <p:spPr>
            <a:xfrm>
              <a:off x="28346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57"/>
            <p:cNvSpPr/>
            <p:nvPr/>
          </p:nvSpPr>
          <p:spPr>
            <a:xfrm>
              <a:off x="2852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57"/>
            <p:cNvSpPr/>
            <p:nvPr/>
          </p:nvSpPr>
          <p:spPr>
            <a:xfrm>
              <a:off x="30139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57"/>
            <p:cNvSpPr/>
            <p:nvPr/>
          </p:nvSpPr>
          <p:spPr>
            <a:xfrm>
              <a:off x="30317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57"/>
            <p:cNvSpPr/>
            <p:nvPr/>
          </p:nvSpPr>
          <p:spPr>
            <a:xfrm>
              <a:off x="30496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57"/>
            <p:cNvSpPr/>
            <p:nvPr/>
          </p:nvSpPr>
          <p:spPr>
            <a:xfrm>
              <a:off x="306765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57"/>
            <p:cNvSpPr/>
            <p:nvPr/>
          </p:nvSpPr>
          <p:spPr>
            <a:xfrm>
              <a:off x="3085500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57"/>
            <p:cNvSpPr/>
            <p:nvPr/>
          </p:nvSpPr>
          <p:spPr>
            <a:xfrm>
              <a:off x="31035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57"/>
            <p:cNvSpPr/>
            <p:nvPr/>
          </p:nvSpPr>
          <p:spPr>
            <a:xfrm>
              <a:off x="31213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57"/>
            <p:cNvSpPr/>
            <p:nvPr/>
          </p:nvSpPr>
          <p:spPr>
            <a:xfrm>
              <a:off x="31392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57"/>
            <p:cNvSpPr/>
            <p:nvPr/>
          </p:nvSpPr>
          <p:spPr>
            <a:xfrm>
              <a:off x="315725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57"/>
            <p:cNvSpPr/>
            <p:nvPr/>
          </p:nvSpPr>
          <p:spPr>
            <a:xfrm>
              <a:off x="3175100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57"/>
            <p:cNvSpPr/>
            <p:nvPr/>
          </p:nvSpPr>
          <p:spPr>
            <a:xfrm>
              <a:off x="31931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57"/>
            <p:cNvSpPr/>
            <p:nvPr/>
          </p:nvSpPr>
          <p:spPr>
            <a:xfrm>
              <a:off x="3210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57"/>
            <p:cNvSpPr/>
            <p:nvPr/>
          </p:nvSpPr>
          <p:spPr>
            <a:xfrm>
              <a:off x="322882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57"/>
            <p:cNvSpPr/>
            <p:nvPr/>
          </p:nvSpPr>
          <p:spPr>
            <a:xfrm>
              <a:off x="339022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57"/>
            <p:cNvSpPr/>
            <p:nvPr/>
          </p:nvSpPr>
          <p:spPr>
            <a:xfrm>
              <a:off x="3408075" y="45504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57"/>
            <p:cNvSpPr/>
            <p:nvPr/>
          </p:nvSpPr>
          <p:spPr>
            <a:xfrm>
              <a:off x="3461975" y="45504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57"/>
            <p:cNvSpPr/>
            <p:nvPr/>
          </p:nvSpPr>
          <p:spPr>
            <a:xfrm>
              <a:off x="27807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57"/>
            <p:cNvSpPr/>
            <p:nvPr/>
          </p:nvSpPr>
          <p:spPr>
            <a:xfrm>
              <a:off x="27988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57"/>
            <p:cNvSpPr/>
            <p:nvPr/>
          </p:nvSpPr>
          <p:spPr>
            <a:xfrm>
              <a:off x="28166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57"/>
            <p:cNvSpPr/>
            <p:nvPr/>
          </p:nvSpPr>
          <p:spPr>
            <a:xfrm>
              <a:off x="28346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57"/>
            <p:cNvSpPr/>
            <p:nvPr/>
          </p:nvSpPr>
          <p:spPr>
            <a:xfrm>
              <a:off x="2852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57"/>
            <p:cNvSpPr/>
            <p:nvPr/>
          </p:nvSpPr>
          <p:spPr>
            <a:xfrm>
              <a:off x="2870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57"/>
            <p:cNvSpPr/>
            <p:nvPr/>
          </p:nvSpPr>
          <p:spPr>
            <a:xfrm>
              <a:off x="31035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57"/>
            <p:cNvSpPr/>
            <p:nvPr/>
          </p:nvSpPr>
          <p:spPr>
            <a:xfrm>
              <a:off x="31213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57"/>
            <p:cNvSpPr/>
            <p:nvPr/>
          </p:nvSpPr>
          <p:spPr>
            <a:xfrm>
              <a:off x="31392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57"/>
            <p:cNvSpPr/>
            <p:nvPr/>
          </p:nvSpPr>
          <p:spPr>
            <a:xfrm>
              <a:off x="31572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57"/>
            <p:cNvSpPr/>
            <p:nvPr/>
          </p:nvSpPr>
          <p:spPr>
            <a:xfrm>
              <a:off x="317510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57"/>
            <p:cNvSpPr/>
            <p:nvPr/>
          </p:nvSpPr>
          <p:spPr>
            <a:xfrm>
              <a:off x="319312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57"/>
            <p:cNvSpPr/>
            <p:nvPr/>
          </p:nvSpPr>
          <p:spPr>
            <a:xfrm>
              <a:off x="3210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57"/>
            <p:cNvSpPr/>
            <p:nvPr/>
          </p:nvSpPr>
          <p:spPr>
            <a:xfrm>
              <a:off x="339022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57"/>
            <p:cNvSpPr/>
            <p:nvPr/>
          </p:nvSpPr>
          <p:spPr>
            <a:xfrm>
              <a:off x="3408075" y="45682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57"/>
            <p:cNvSpPr/>
            <p:nvPr/>
          </p:nvSpPr>
          <p:spPr>
            <a:xfrm>
              <a:off x="3443950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57"/>
            <p:cNvSpPr/>
            <p:nvPr/>
          </p:nvSpPr>
          <p:spPr>
            <a:xfrm>
              <a:off x="3461975" y="45682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57"/>
            <p:cNvSpPr/>
            <p:nvPr/>
          </p:nvSpPr>
          <p:spPr>
            <a:xfrm>
              <a:off x="27807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57"/>
            <p:cNvSpPr/>
            <p:nvPr/>
          </p:nvSpPr>
          <p:spPr>
            <a:xfrm>
              <a:off x="27988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57"/>
            <p:cNvSpPr/>
            <p:nvPr/>
          </p:nvSpPr>
          <p:spPr>
            <a:xfrm>
              <a:off x="28166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57"/>
            <p:cNvSpPr/>
            <p:nvPr/>
          </p:nvSpPr>
          <p:spPr>
            <a:xfrm>
              <a:off x="2834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57"/>
            <p:cNvSpPr/>
            <p:nvPr/>
          </p:nvSpPr>
          <p:spPr>
            <a:xfrm>
              <a:off x="2852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57"/>
            <p:cNvSpPr/>
            <p:nvPr/>
          </p:nvSpPr>
          <p:spPr>
            <a:xfrm>
              <a:off x="2870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57"/>
            <p:cNvSpPr/>
            <p:nvPr/>
          </p:nvSpPr>
          <p:spPr>
            <a:xfrm>
              <a:off x="28884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57"/>
            <p:cNvSpPr/>
            <p:nvPr/>
          </p:nvSpPr>
          <p:spPr>
            <a:xfrm>
              <a:off x="31035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57"/>
            <p:cNvSpPr/>
            <p:nvPr/>
          </p:nvSpPr>
          <p:spPr>
            <a:xfrm>
              <a:off x="31213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57"/>
            <p:cNvSpPr/>
            <p:nvPr/>
          </p:nvSpPr>
          <p:spPr>
            <a:xfrm>
              <a:off x="31392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57"/>
            <p:cNvSpPr/>
            <p:nvPr/>
          </p:nvSpPr>
          <p:spPr>
            <a:xfrm>
              <a:off x="31572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57"/>
            <p:cNvSpPr/>
            <p:nvPr/>
          </p:nvSpPr>
          <p:spPr>
            <a:xfrm>
              <a:off x="31751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57"/>
            <p:cNvSpPr/>
            <p:nvPr/>
          </p:nvSpPr>
          <p:spPr>
            <a:xfrm>
              <a:off x="31931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57"/>
            <p:cNvSpPr/>
            <p:nvPr/>
          </p:nvSpPr>
          <p:spPr>
            <a:xfrm>
              <a:off x="3408075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57"/>
            <p:cNvSpPr/>
            <p:nvPr/>
          </p:nvSpPr>
          <p:spPr>
            <a:xfrm>
              <a:off x="34439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57"/>
            <p:cNvSpPr/>
            <p:nvPr/>
          </p:nvSpPr>
          <p:spPr>
            <a:xfrm>
              <a:off x="34619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57"/>
            <p:cNvSpPr/>
            <p:nvPr/>
          </p:nvSpPr>
          <p:spPr>
            <a:xfrm>
              <a:off x="347982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57"/>
            <p:cNvSpPr/>
            <p:nvPr/>
          </p:nvSpPr>
          <p:spPr>
            <a:xfrm>
              <a:off x="3497675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57"/>
            <p:cNvSpPr/>
            <p:nvPr/>
          </p:nvSpPr>
          <p:spPr>
            <a:xfrm>
              <a:off x="351570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57"/>
            <p:cNvSpPr/>
            <p:nvPr/>
          </p:nvSpPr>
          <p:spPr>
            <a:xfrm>
              <a:off x="3533550" y="45863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57"/>
            <p:cNvSpPr/>
            <p:nvPr/>
          </p:nvSpPr>
          <p:spPr>
            <a:xfrm>
              <a:off x="3551600" y="45863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57"/>
            <p:cNvSpPr/>
            <p:nvPr/>
          </p:nvSpPr>
          <p:spPr>
            <a:xfrm>
              <a:off x="27807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57"/>
            <p:cNvSpPr/>
            <p:nvPr/>
          </p:nvSpPr>
          <p:spPr>
            <a:xfrm>
              <a:off x="27988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57"/>
            <p:cNvSpPr/>
            <p:nvPr/>
          </p:nvSpPr>
          <p:spPr>
            <a:xfrm>
              <a:off x="28166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57"/>
            <p:cNvSpPr/>
            <p:nvPr/>
          </p:nvSpPr>
          <p:spPr>
            <a:xfrm>
              <a:off x="28346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57"/>
            <p:cNvSpPr/>
            <p:nvPr/>
          </p:nvSpPr>
          <p:spPr>
            <a:xfrm>
              <a:off x="2852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57"/>
            <p:cNvSpPr/>
            <p:nvPr/>
          </p:nvSpPr>
          <p:spPr>
            <a:xfrm>
              <a:off x="2870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57"/>
            <p:cNvSpPr/>
            <p:nvPr/>
          </p:nvSpPr>
          <p:spPr>
            <a:xfrm>
              <a:off x="28884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57"/>
            <p:cNvSpPr/>
            <p:nvPr/>
          </p:nvSpPr>
          <p:spPr>
            <a:xfrm>
              <a:off x="2906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57"/>
            <p:cNvSpPr/>
            <p:nvPr/>
          </p:nvSpPr>
          <p:spPr>
            <a:xfrm>
              <a:off x="29243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57"/>
            <p:cNvSpPr/>
            <p:nvPr/>
          </p:nvSpPr>
          <p:spPr>
            <a:xfrm>
              <a:off x="31035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57"/>
            <p:cNvSpPr/>
            <p:nvPr/>
          </p:nvSpPr>
          <p:spPr>
            <a:xfrm>
              <a:off x="312137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57"/>
            <p:cNvSpPr/>
            <p:nvPr/>
          </p:nvSpPr>
          <p:spPr>
            <a:xfrm>
              <a:off x="31392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57"/>
            <p:cNvSpPr/>
            <p:nvPr/>
          </p:nvSpPr>
          <p:spPr>
            <a:xfrm>
              <a:off x="31572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57"/>
            <p:cNvSpPr/>
            <p:nvPr/>
          </p:nvSpPr>
          <p:spPr>
            <a:xfrm>
              <a:off x="3175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57"/>
            <p:cNvSpPr/>
            <p:nvPr/>
          </p:nvSpPr>
          <p:spPr>
            <a:xfrm>
              <a:off x="3193125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57"/>
            <p:cNvSpPr/>
            <p:nvPr/>
          </p:nvSpPr>
          <p:spPr>
            <a:xfrm>
              <a:off x="3408075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57"/>
            <p:cNvSpPr/>
            <p:nvPr/>
          </p:nvSpPr>
          <p:spPr>
            <a:xfrm>
              <a:off x="342610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57"/>
            <p:cNvSpPr/>
            <p:nvPr/>
          </p:nvSpPr>
          <p:spPr>
            <a:xfrm>
              <a:off x="34439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57"/>
            <p:cNvSpPr/>
            <p:nvPr/>
          </p:nvSpPr>
          <p:spPr>
            <a:xfrm>
              <a:off x="3533550" y="46043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57"/>
            <p:cNvSpPr/>
            <p:nvPr/>
          </p:nvSpPr>
          <p:spPr>
            <a:xfrm>
              <a:off x="355160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57"/>
            <p:cNvSpPr/>
            <p:nvPr/>
          </p:nvSpPr>
          <p:spPr>
            <a:xfrm>
              <a:off x="3569450" y="4604350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57"/>
            <p:cNvSpPr/>
            <p:nvPr/>
          </p:nvSpPr>
          <p:spPr>
            <a:xfrm>
              <a:off x="2780775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57"/>
            <p:cNvSpPr/>
            <p:nvPr/>
          </p:nvSpPr>
          <p:spPr>
            <a:xfrm>
              <a:off x="27988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57"/>
            <p:cNvSpPr/>
            <p:nvPr/>
          </p:nvSpPr>
          <p:spPr>
            <a:xfrm>
              <a:off x="28166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57"/>
            <p:cNvSpPr/>
            <p:nvPr/>
          </p:nvSpPr>
          <p:spPr>
            <a:xfrm>
              <a:off x="28346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57"/>
            <p:cNvSpPr/>
            <p:nvPr/>
          </p:nvSpPr>
          <p:spPr>
            <a:xfrm>
              <a:off x="2852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57"/>
            <p:cNvSpPr/>
            <p:nvPr/>
          </p:nvSpPr>
          <p:spPr>
            <a:xfrm>
              <a:off x="2870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57"/>
            <p:cNvSpPr/>
            <p:nvPr/>
          </p:nvSpPr>
          <p:spPr>
            <a:xfrm>
              <a:off x="28884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57"/>
            <p:cNvSpPr/>
            <p:nvPr/>
          </p:nvSpPr>
          <p:spPr>
            <a:xfrm>
              <a:off x="2906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57"/>
            <p:cNvSpPr/>
            <p:nvPr/>
          </p:nvSpPr>
          <p:spPr>
            <a:xfrm>
              <a:off x="29243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57"/>
            <p:cNvSpPr/>
            <p:nvPr/>
          </p:nvSpPr>
          <p:spPr>
            <a:xfrm>
              <a:off x="31035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57"/>
            <p:cNvSpPr/>
            <p:nvPr/>
          </p:nvSpPr>
          <p:spPr>
            <a:xfrm>
              <a:off x="312137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57"/>
            <p:cNvSpPr/>
            <p:nvPr/>
          </p:nvSpPr>
          <p:spPr>
            <a:xfrm>
              <a:off x="31392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57"/>
            <p:cNvSpPr/>
            <p:nvPr/>
          </p:nvSpPr>
          <p:spPr>
            <a:xfrm>
              <a:off x="315725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57"/>
            <p:cNvSpPr/>
            <p:nvPr/>
          </p:nvSpPr>
          <p:spPr>
            <a:xfrm>
              <a:off x="3175100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57"/>
            <p:cNvSpPr/>
            <p:nvPr/>
          </p:nvSpPr>
          <p:spPr>
            <a:xfrm>
              <a:off x="3193125" y="4622200"/>
              <a:ext cx="8325" cy="8500"/>
            </a:xfrm>
            <a:custGeom>
              <a:avLst/>
              <a:gdLst/>
              <a:ahLst/>
              <a:cxnLst/>
              <a:rect l="l" t="t" r="r" b="b"/>
              <a:pathLst>
                <a:path w="333" h="340" extrusionOk="0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57"/>
            <p:cNvSpPr/>
            <p:nvPr/>
          </p:nvSpPr>
          <p:spPr>
            <a:xfrm>
              <a:off x="3551600" y="4622200"/>
              <a:ext cx="8300" cy="8500"/>
            </a:xfrm>
            <a:custGeom>
              <a:avLst/>
              <a:gdLst/>
              <a:ahLst/>
              <a:cxnLst/>
              <a:rect l="l" t="t" r="r" b="b"/>
              <a:pathLst>
                <a:path w="332" h="340" extrusionOk="0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57"/>
            <p:cNvSpPr/>
            <p:nvPr/>
          </p:nvSpPr>
          <p:spPr>
            <a:xfrm>
              <a:off x="27988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57"/>
            <p:cNvSpPr/>
            <p:nvPr/>
          </p:nvSpPr>
          <p:spPr>
            <a:xfrm>
              <a:off x="28166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57"/>
            <p:cNvSpPr/>
            <p:nvPr/>
          </p:nvSpPr>
          <p:spPr>
            <a:xfrm>
              <a:off x="2834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57"/>
            <p:cNvSpPr/>
            <p:nvPr/>
          </p:nvSpPr>
          <p:spPr>
            <a:xfrm>
              <a:off x="2852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57"/>
            <p:cNvSpPr/>
            <p:nvPr/>
          </p:nvSpPr>
          <p:spPr>
            <a:xfrm>
              <a:off x="2870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57"/>
            <p:cNvSpPr/>
            <p:nvPr/>
          </p:nvSpPr>
          <p:spPr>
            <a:xfrm>
              <a:off x="28884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57"/>
            <p:cNvSpPr/>
            <p:nvPr/>
          </p:nvSpPr>
          <p:spPr>
            <a:xfrm>
              <a:off x="2906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57"/>
            <p:cNvSpPr/>
            <p:nvPr/>
          </p:nvSpPr>
          <p:spPr>
            <a:xfrm>
              <a:off x="29243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57"/>
            <p:cNvSpPr/>
            <p:nvPr/>
          </p:nvSpPr>
          <p:spPr>
            <a:xfrm>
              <a:off x="31035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57"/>
            <p:cNvSpPr/>
            <p:nvPr/>
          </p:nvSpPr>
          <p:spPr>
            <a:xfrm>
              <a:off x="31213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57"/>
            <p:cNvSpPr/>
            <p:nvPr/>
          </p:nvSpPr>
          <p:spPr>
            <a:xfrm>
              <a:off x="31392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57"/>
            <p:cNvSpPr/>
            <p:nvPr/>
          </p:nvSpPr>
          <p:spPr>
            <a:xfrm>
              <a:off x="31572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57"/>
            <p:cNvSpPr/>
            <p:nvPr/>
          </p:nvSpPr>
          <p:spPr>
            <a:xfrm>
              <a:off x="31751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57"/>
            <p:cNvSpPr/>
            <p:nvPr/>
          </p:nvSpPr>
          <p:spPr>
            <a:xfrm>
              <a:off x="31931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57"/>
            <p:cNvSpPr/>
            <p:nvPr/>
          </p:nvSpPr>
          <p:spPr>
            <a:xfrm>
              <a:off x="322882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57"/>
            <p:cNvSpPr/>
            <p:nvPr/>
          </p:nvSpPr>
          <p:spPr>
            <a:xfrm>
              <a:off x="3497675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57"/>
            <p:cNvSpPr/>
            <p:nvPr/>
          </p:nvSpPr>
          <p:spPr>
            <a:xfrm>
              <a:off x="351570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57"/>
            <p:cNvSpPr/>
            <p:nvPr/>
          </p:nvSpPr>
          <p:spPr>
            <a:xfrm>
              <a:off x="3533550" y="46402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57"/>
            <p:cNvSpPr/>
            <p:nvPr/>
          </p:nvSpPr>
          <p:spPr>
            <a:xfrm>
              <a:off x="3551600" y="46402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57"/>
            <p:cNvSpPr/>
            <p:nvPr/>
          </p:nvSpPr>
          <p:spPr>
            <a:xfrm>
              <a:off x="28166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57"/>
            <p:cNvSpPr/>
            <p:nvPr/>
          </p:nvSpPr>
          <p:spPr>
            <a:xfrm>
              <a:off x="2834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57"/>
            <p:cNvSpPr/>
            <p:nvPr/>
          </p:nvSpPr>
          <p:spPr>
            <a:xfrm>
              <a:off x="2852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57"/>
            <p:cNvSpPr/>
            <p:nvPr/>
          </p:nvSpPr>
          <p:spPr>
            <a:xfrm>
              <a:off x="2870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57"/>
            <p:cNvSpPr/>
            <p:nvPr/>
          </p:nvSpPr>
          <p:spPr>
            <a:xfrm>
              <a:off x="28884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57"/>
            <p:cNvSpPr/>
            <p:nvPr/>
          </p:nvSpPr>
          <p:spPr>
            <a:xfrm>
              <a:off x="2906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57"/>
            <p:cNvSpPr/>
            <p:nvPr/>
          </p:nvSpPr>
          <p:spPr>
            <a:xfrm>
              <a:off x="31035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57"/>
            <p:cNvSpPr/>
            <p:nvPr/>
          </p:nvSpPr>
          <p:spPr>
            <a:xfrm>
              <a:off x="31213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57"/>
            <p:cNvSpPr/>
            <p:nvPr/>
          </p:nvSpPr>
          <p:spPr>
            <a:xfrm>
              <a:off x="31392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57"/>
            <p:cNvSpPr/>
            <p:nvPr/>
          </p:nvSpPr>
          <p:spPr>
            <a:xfrm>
              <a:off x="31572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57"/>
            <p:cNvSpPr/>
            <p:nvPr/>
          </p:nvSpPr>
          <p:spPr>
            <a:xfrm>
              <a:off x="31751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57"/>
            <p:cNvSpPr/>
            <p:nvPr/>
          </p:nvSpPr>
          <p:spPr>
            <a:xfrm>
              <a:off x="31931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57"/>
            <p:cNvSpPr/>
            <p:nvPr/>
          </p:nvSpPr>
          <p:spPr>
            <a:xfrm>
              <a:off x="32109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57"/>
            <p:cNvSpPr/>
            <p:nvPr/>
          </p:nvSpPr>
          <p:spPr>
            <a:xfrm>
              <a:off x="3228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57"/>
            <p:cNvSpPr/>
            <p:nvPr/>
          </p:nvSpPr>
          <p:spPr>
            <a:xfrm>
              <a:off x="347982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57"/>
            <p:cNvSpPr/>
            <p:nvPr/>
          </p:nvSpPr>
          <p:spPr>
            <a:xfrm>
              <a:off x="3497675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57"/>
            <p:cNvSpPr/>
            <p:nvPr/>
          </p:nvSpPr>
          <p:spPr>
            <a:xfrm>
              <a:off x="351570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57"/>
            <p:cNvSpPr/>
            <p:nvPr/>
          </p:nvSpPr>
          <p:spPr>
            <a:xfrm>
              <a:off x="3533550" y="46582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57"/>
            <p:cNvSpPr/>
            <p:nvPr/>
          </p:nvSpPr>
          <p:spPr>
            <a:xfrm>
              <a:off x="3551600" y="46582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57"/>
            <p:cNvSpPr/>
            <p:nvPr/>
          </p:nvSpPr>
          <p:spPr>
            <a:xfrm>
              <a:off x="28166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57"/>
            <p:cNvSpPr/>
            <p:nvPr/>
          </p:nvSpPr>
          <p:spPr>
            <a:xfrm>
              <a:off x="2834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57"/>
            <p:cNvSpPr/>
            <p:nvPr/>
          </p:nvSpPr>
          <p:spPr>
            <a:xfrm>
              <a:off x="28525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57"/>
            <p:cNvSpPr/>
            <p:nvPr/>
          </p:nvSpPr>
          <p:spPr>
            <a:xfrm>
              <a:off x="2870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57"/>
            <p:cNvSpPr/>
            <p:nvPr/>
          </p:nvSpPr>
          <p:spPr>
            <a:xfrm>
              <a:off x="28884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57"/>
            <p:cNvSpPr/>
            <p:nvPr/>
          </p:nvSpPr>
          <p:spPr>
            <a:xfrm>
              <a:off x="2906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57"/>
            <p:cNvSpPr/>
            <p:nvPr/>
          </p:nvSpPr>
          <p:spPr>
            <a:xfrm>
              <a:off x="31213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57"/>
            <p:cNvSpPr/>
            <p:nvPr/>
          </p:nvSpPr>
          <p:spPr>
            <a:xfrm>
              <a:off x="31392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57"/>
            <p:cNvSpPr/>
            <p:nvPr/>
          </p:nvSpPr>
          <p:spPr>
            <a:xfrm>
              <a:off x="31572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57"/>
            <p:cNvSpPr/>
            <p:nvPr/>
          </p:nvSpPr>
          <p:spPr>
            <a:xfrm>
              <a:off x="31751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57"/>
            <p:cNvSpPr/>
            <p:nvPr/>
          </p:nvSpPr>
          <p:spPr>
            <a:xfrm>
              <a:off x="3210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57"/>
            <p:cNvSpPr/>
            <p:nvPr/>
          </p:nvSpPr>
          <p:spPr>
            <a:xfrm>
              <a:off x="3228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57"/>
            <p:cNvSpPr/>
            <p:nvPr/>
          </p:nvSpPr>
          <p:spPr>
            <a:xfrm>
              <a:off x="34619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57"/>
            <p:cNvSpPr/>
            <p:nvPr/>
          </p:nvSpPr>
          <p:spPr>
            <a:xfrm>
              <a:off x="347982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57"/>
            <p:cNvSpPr/>
            <p:nvPr/>
          </p:nvSpPr>
          <p:spPr>
            <a:xfrm>
              <a:off x="3497675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57"/>
            <p:cNvSpPr/>
            <p:nvPr/>
          </p:nvSpPr>
          <p:spPr>
            <a:xfrm>
              <a:off x="351570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57"/>
            <p:cNvSpPr/>
            <p:nvPr/>
          </p:nvSpPr>
          <p:spPr>
            <a:xfrm>
              <a:off x="3533550" y="46761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57"/>
            <p:cNvSpPr/>
            <p:nvPr/>
          </p:nvSpPr>
          <p:spPr>
            <a:xfrm>
              <a:off x="355160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57"/>
            <p:cNvSpPr/>
            <p:nvPr/>
          </p:nvSpPr>
          <p:spPr>
            <a:xfrm>
              <a:off x="3569450" y="467610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57"/>
            <p:cNvSpPr/>
            <p:nvPr/>
          </p:nvSpPr>
          <p:spPr>
            <a:xfrm>
              <a:off x="28166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57"/>
            <p:cNvSpPr/>
            <p:nvPr/>
          </p:nvSpPr>
          <p:spPr>
            <a:xfrm>
              <a:off x="2834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57"/>
            <p:cNvSpPr/>
            <p:nvPr/>
          </p:nvSpPr>
          <p:spPr>
            <a:xfrm>
              <a:off x="28525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57"/>
            <p:cNvSpPr/>
            <p:nvPr/>
          </p:nvSpPr>
          <p:spPr>
            <a:xfrm>
              <a:off x="2870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57"/>
            <p:cNvSpPr/>
            <p:nvPr/>
          </p:nvSpPr>
          <p:spPr>
            <a:xfrm>
              <a:off x="28884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57"/>
            <p:cNvSpPr/>
            <p:nvPr/>
          </p:nvSpPr>
          <p:spPr>
            <a:xfrm>
              <a:off x="31213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57"/>
            <p:cNvSpPr/>
            <p:nvPr/>
          </p:nvSpPr>
          <p:spPr>
            <a:xfrm>
              <a:off x="31392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57"/>
            <p:cNvSpPr/>
            <p:nvPr/>
          </p:nvSpPr>
          <p:spPr>
            <a:xfrm>
              <a:off x="31572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57"/>
            <p:cNvSpPr/>
            <p:nvPr/>
          </p:nvSpPr>
          <p:spPr>
            <a:xfrm>
              <a:off x="31751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57"/>
            <p:cNvSpPr/>
            <p:nvPr/>
          </p:nvSpPr>
          <p:spPr>
            <a:xfrm>
              <a:off x="3210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57"/>
            <p:cNvSpPr/>
            <p:nvPr/>
          </p:nvSpPr>
          <p:spPr>
            <a:xfrm>
              <a:off x="34619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57"/>
            <p:cNvSpPr/>
            <p:nvPr/>
          </p:nvSpPr>
          <p:spPr>
            <a:xfrm>
              <a:off x="347982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57"/>
            <p:cNvSpPr/>
            <p:nvPr/>
          </p:nvSpPr>
          <p:spPr>
            <a:xfrm>
              <a:off x="3497675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57"/>
            <p:cNvSpPr/>
            <p:nvPr/>
          </p:nvSpPr>
          <p:spPr>
            <a:xfrm>
              <a:off x="351570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57"/>
            <p:cNvSpPr/>
            <p:nvPr/>
          </p:nvSpPr>
          <p:spPr>
            <a:xfrm>
              <a:off x="3533550" y="46941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57"/>
            <p:cNvSpPr/>
            <p:nvPr/>
          </p:nvSpPr>
          <p:spPr>
            <a:xfrm>
              <a:off x="355160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57"/>
            <p:cNvSpPr/>
            <p:nvPr/>
          </p:nvSpPr>
          <p:spPr>
            <a:xfrm>
              <a:off x="3569450" y="469412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57"/>
            <p:cNvSpPr/>
            <p:nvPr/>
          </p:nvSpPr>
          <p:spPr>
            <a:xfrm>
              <a:off x="28166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57"/>
            <p:cNvSpPr/>
            <p:nvPr/>
          </p:nvSpPr>
          <p:spPr>
            <a:xfrm>
              <a:off x="2834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57"/>
            <p:cNvSpPr/>
            <p:nvPr/>
          </p:nvSpPr>
          <p:spPr>
            <a:xfrm>
              <a:off x="28525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57"/>
            <p:cNvSpPr/>
            <p:nvPr/>
          </p:nvSpPr>
          <p:spPr>
            <a:xfrm>
              <a:off x="2870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57"/>
            <p:cNvSpPr/>
            <p:nvPr/>
          </p:nvSpPr>
          <p:spPr>
            <a:xfrm>
              <a:off x="28884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57"/>
            <p:cNvSpPr/>
            <p:nvPr/>
          </p:nvSpPr>
          <p:spPr>
            <a:xfrm>
              <a:off x="31213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57"/>
            <p:cNvSpPr/>
            <p:nvPr/>
          </p:nvSpPr>
          <p:spPr>
            <a:xfrm>
              <a:off x="31392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57"/>
            <p:cNvSpPr/>
            <p:nvPr/>
          </p:nvSpPr>
          <p:spPr>
            <a:xfrm>
              <a:off x="31572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57"/>
            <p:cNvSpPr/>
            <p:nvPr/>
          </p:nvSpPr>
          <p:spPr>
            <a:xfrm>
              <a:off x="34619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57"/>
            <p:cNvSpPr/>
            <p:nvPr/>
          </p:nvSpPr>
          <p:spPr>
            <a:xfrm>
              <a:off x="347982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57"/>
            <p:cNvSpPr/>
            <p:nvPr/>
          </p:nvSpPr>
          <p:spPr>
            <a:xfrm>
              <a:off x="3497675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57"/>
            <p:cNvSpPr/>
            <p:nvPr/>
          </p:nvSpPr>
          <p:spPr>
            <a:xfrm>
              <a:off x="351570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57"/>
            <p:cNvSpPr/>
            <p:nvPr/>
          </p:nvSpPr>
          <p:spPr>
            <a:xfrm>
              <a:off x="3533550" y="471217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57"/>
            <p:cNvSpPr/>
            <p:nvPr/>
          </p:nvSpPr>
          <p:spPr>
            <a:xfrm>
              <a:off x="355160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57"/>
            <p:cNvSpPr/>
            <p:nvPr/>
          </p:nvSpPr>
          <p:spPr>
            <a:xfrm>
              <a:off x="3569450" y="471217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57"/>
            <p:cNvSpPr/>
            <p:nvPr/>
          </p:nvSpPr>
          <p:spPr>
            <a:xfrm>
              <a:off x="28166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57"/>
            <p:cNvSpPr/>
            <p:nvPr/>
          </p:nvSpPr>
          <p:spPr>
            <a:xfrm>
              <a:off x="28346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57"/>
            <p:cNvSpPr/>
            <p:nvPr/>
          </p:nvSpPr>
          <p:spPr>
            <a:xfrm>
              <a:off x="28525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57"/>
            <p:cNvSpPr/>
            <p:nvPr/>
          </p:nvSpPr>
          <p:spPr>
            <a:xfrm>
              <a:off x="2870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57"/>
            <p:cNvSpPr/>
            <p:nvPr/>
          </p:nvSpPr>
          <p:spPr>
            <a:xfrm>
              <a:off x="31213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57"/>
            <p:cNvSpPr/>
            <p:nvPr/>
          </p:nvSpPr>
          <p:spPr>
            <a:xfrm>
              <a:off x="313922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57"/>
            <p:cNvSpPr/>
            <p:nvPr/>
          </p:nvSpPr>
          <p:spPr>
            <a:xfrm>
              <a:off x="3461975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57"/>
            <p:cNvSpPr/>
            <p:nvPr/>
          </p:nvSpPr>
          <p:spPr>
            <a:xfrm>
              <a:off x="351570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57"/>
            <p:cNvSpPr/>
            <p:nvPr/>
          </p:nvSpPr>
          <p:spPr>
            <a:xfrm>
              <a:off x="35335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57"/>
            <p:cNvSpPr/>
            <p:nvPr/>
          </p:nvSpPr>
          <p:spPr>
            <a:xfrm>
              <a:off x="355160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57"/>
            <p:cNvSpPr/>
            <p:nvPr/>
          </p:nvSpPr>
          <p:spPr>
            <a:xfrm>
              <a:off x="3569450" y="4730025"/>
              <a:ext cx="8300" cy="8300"/>
            </a:xfrm>
            <a:custGeom>
              <a:avLst/>
              <a:gdLst/>
              <a:ahLst/>
              <a:cxnLst/>
              <a:rect l="l" t="t" r="r" b="b"/>
              <a:pathLst>
                <a:path w="332" h="332" extrusionOk="0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57"/>
            <p:cNvSpPr/>
            <p:nvPr/>
          </p:nvSpPr>
          <p:spPr>
            <a:xfrm>
              <a:off x="3659050" y="4730025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57"/>
            <p:cNvSpPr/>
            <p:nvPr/>
          </p:nvSpPr>
          <p:spPr>
            <a:xfrm>
              <a:off x="28166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57"/>
            <p:cNvSpPr/>
            <p:nvPr/>
          </p:nvSpPr>
          <p:spPr>
            <a:xfrm>
              <a:off x="283467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57"/>
            <p:cNvSpPr/>
            <p:nvPr/>
          </p:nvSpPr>
          <p:spPr>
            <a:xfrm>
              <a:off x="2852525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57"/>
            <p:cNvSpPr/>
            <p:nvPr/>
          </p:nvSpPr>
          <p:spPr>
            <a:xfrm>
              <a:off x="35335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57"/>
            <p:cNvSpPr/>
            <p:nvPr/>
          </p:nvSpPr>
          <p:spPr>
            <a:xfrm>
              <a:off x="3551600" y="4748050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57"/>
            <p:cNvSpPr/>
            <p:nvPr/>
          </p:nvSpPr>
          <p:spPr>
            <a:xfrm>
              <a:off x="3659050" y="47480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57"/>
            <p:cNvSpPr/>
            <p:nvPr/>
          </p:nvSpPr>
          <p:spPr>
            <a:xfrm>
              <a:off x="281665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57"/>
            <p:cNvSpPr/>
            <p:nvPr/>
          </p:nvSpPr>
          <p:spPr>
            <a:xfrm>
              <a:off x="28346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57"/>
            <p:cNvSpPr/>
            <p:nvPr/>
          </p:nvSpPr>
          <p:spPr>
            <a:xfrm>
              <a:off x="3551600" y="4766075"/>
              <a:ext cx="8300" cy="8325"/>
            </a:xfrm>
            <a:custGeom>
              <a:avLst/>
              <a:gdLst/>
              <a:ahLst/>
              <a:cxnLst/>
              <a:rect l="l" t="t" r="r" b="b"/>
              <a:pathLst>
                <a:path w="332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57"/>
            <p:cNvSpPr/>
            <p:nvPr/>
          </p:nvSpPr>
          <p:spPr>
            <a:xfrm>
              <a:off x="3623175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57"/>
            <p:cNvSpPr/>
            <p:nvPr/>
          </p:nvSpPr>
          <p:spPr>
            <a:xfrm>
              <a:off x="3641200" y="476607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57"/>
            <p:cNvSpPr/>
            <p:nvPr/>
          </p:nvSpPr>
          <p:spPr>
            <a:xfrm>
              <a:off x="2816650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57"/>
            <p:cNvSpPr/>
            <p:nvPr/>
          </p:nvSpPr>
          <p:spPr>
            <a:xfrm>
              <a:off x="28346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57"/>
            <p:cNvSpPr/>
            <p:nvPr/>
          </p:nvSpPr>
          <p:spPr>
            <a:xfrm>
              <a:off x="360532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57"/>
            <p:cNvSpPr/>
            <p:nvPr/>
          </p:nvSpPr>
          <p:spPr>
            <a:xfrm>
              <a:off x="3623175" y="4783925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57"/>
            <p:cNvSpPr/>
            <p:nvPr/>
          </p:nvSpPr>
          <p:spPr>
            <a:xfrm>
              <a:off x="28166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57"/>
            <p:cNvSpPr/>
            <p:nvPr/>
          </p:nvSpPr>
          <p:spPr>
            <a:xfrm>
              <a:off x="2834675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57"/>
            <p:cNvSpPr/>
            <p:nvPr/>
          </p:nvSpPr>
          <p:spPr>
            <a:xfrm>
              <a:off x="2874350" y="480195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57"/>
            <p:cNvSpPr/>
            <p:nvPr/>
          </p:nvSpPr>
          <p:spPr>
            <a:xfrm>
              <a:off x="2834675" y="4819800"/>
              <a:ext cx="8325" cy="8325"/>
            </a:xfrm>
            <a:custGeom>
              <a:avLst/>
              <a:gdLst/>
              <a:ahLst/>
              <a:cxnLst/>
              <a:rect l="l" t="t" r="r" b="b"/>
              <a:pathLst>
                <a:path w="333" h="333" extrusionOk="0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57"/>
            <p:cNvSpPr/>
            <p:nvPr/>
          </p:nvSpPr>
          <p:spPr>
            <a:xfrm>
              <a:off x="2852525" y="4837850"/>
              <a:ext cx="8325" cy="8300"/>
            </a:xfrm>
            <a:custGeom>
              <a:avLst/>
              <a:gdLst/>
              <a:ahLst/>
              <a:cxnLst/>
              <a:rect l="l" t="t" r="r" b="b"/>
              <a:pathLst>
                <a:path w="333" h="332" extrusionOk="0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53" name="Google Shape;2853;p57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854" name="Google Shape;2854;p57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855" name="Google Shape;2855;p57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avLst/>
                <a:gdLst/>
                <a:ahLst/>
                <a:cxnLst/>
                <a:rect l="l" t="t" r="r" b="b"/>
                <a:pathLst>
                  <a:path w="8245" h="7941" extrusionOk="0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6" name="Google Shape;2856;p57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avLst/>
                <a:gdLst/>
                <a:ahLst/>
                <a:cxnLst/>
                <a:rect l="l" t="t" r="r" b="b"/>
                <a:pathLst>
                  <a:path w="7884" h="6570" extrusionOk="0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857" name="Google Shape;2857;p57"/>
            <p:cNvSpPr/>
            <p:nvPr/>
          </p:nvSpPr>
          <p:spPr>
            <a:xfrm>
              <a:off x="2140388" y="3043500"/>
              <a:ext cx="388677" cy="377707"/>
            </a:xfrm>
            <a:custGeom>
              <a:avLst/>
              <a:gdLst/>
              <a:ahLst/>
              <a:cxnLst/>
              <a:rect l="l" t="t" r="r" b="b"/>
              <a:pathLst>
                <a:path w="7653" h="7437" extrusionOk="0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57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avLst/>
              <a:gdLst/>
              <a:ahLst/>
              <a:cxnLst/>
              <a:rect l="l" t="t" r="r" b="b"/>
              <a:pathLst>
                <a:path w="7653" h="7437" extrusionOk="0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59" name="Google Shape;2859;p57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860" name="Google Shape;2860;p5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861" name="Google Shape;2861;p5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2286" h="1810" extrusionOk="0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62" name="Google Shape;2862;p5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596" extrusionOk="0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63" name="Google Shape;2863;p5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864" name="Google Shape;2864;p5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avLst/>
                <a:gdLst/>
                <a:ahLst/>
                <a:cxnLst/>
                <a:rect l="l" t="t" r="r" b="b"/>
                <a:pathLst>
                  <a:path w="2410" h="2607" extrusionOk="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65" name="Google Shape;2865;p5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866" name="Google Shape;2866;p5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835" h="20400" extrusionOk="0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867" name="Google Shape;2867;p5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24" h="2951" extrusionOk="0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68" name="Google Shape;2868;p5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8" h="4164" extrusionOk="0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69" name="Google Shape;2869;p5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32" h="9856" extrusionOk="0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70" name="Google Shape;2870;p5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079" h="40698" extrusionOk="0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71" name="Google Shape;2871;p5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7" h="8350" extrusionOk="0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872" name="Google Shape;2872;p5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873" name="Google Shape;2873;p5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avLst/>
                <a:gdLst/>
                <a:ahLst/>
                <a:cxnLst/>
                <a:rect l="l" t="t" r="r" b="b"/>
                <a:pathLst>
                  <a:path w="3762" h="2048" extrusionOk="0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74" name="Google Shape;2874;p5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avLst/>
                <a:gdLst/>
                <a:ahLst/>
                <a:cxnLst/>
                <a:rect l="l" t="t" r="r" b="b"/>
                <a:pathLst>
                  <a:path w="3474" h="3809" extrusionOk="0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75" name="Google Shape;2875;p5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876" name="Google Shape;2876;p5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avLst/>
                <a:gdLst/>
                <a:ahLst/>
                <a:cxnLst/>
                <a:rect l="l" t="t" r="r" b="b"/>
                <a:pathLst>
                  <a:path w="4358" h="2572" extrusionOk="0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77" name="Google Shape;2877;p5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48" extrusionOk="0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8" name="Google Shape;2878;p5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1675" extrusionOk="0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9" name="Google Shape;2879;p5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168" extrusionOk="0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0" name="Google Shape;2880;p5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avLst/>
                <a:gdLst/>
                <a:ahLst/>
                <a:cxnLst/>
                <a:rect l="l" t="t" r="r" b="b"/>
                <a:pathLst>
                  <a:path w="63" h="64" extrusionOk="0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1" name="Google Shape;2881;p5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avLst/>
                <a:gdLst/>
                <a:ahLst/>
                <a:cxnLst/>
                <a:rect l="l" t="t" r="r" b="b"/>
                <a:pathLst>
                  <a:path w="6571" h="7304" extrusionOk="0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82" name="Google Shape;2882;p5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883" name="Google Shape;2883;p5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1466" extrusionOk="0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4" name="Google Shape;2884;p5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avLst/>
                <a:gdLst/>
                <a:ahLst/>
                <a:cxnLst/>
                <a:rect l="l" t="t" r="r" b="b"/>
                <a:pathLst>
                  <a:path w="3405" h="2072" extrusionOk="0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85" name="Google Shape;2885;p5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886" name="Google Shape;2886;p5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avLst/>
                <a:gdLst/>
                <a:ahLst/>
                <a:cxnLst/>
                <a:rect l="l" t="t" r="r" b="b"/>
                <a:pathLst>
                  <a:path w="6592" h="6278" extrusionOk="0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7" name="Google Shape;2887;p5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2834" h="1762" extrusionOk="0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88" name="Google Shape;2888;p5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avLst/>
                <a:gdLst/>
                <a:ahLst/>
                <a:cxnLst/>
                <a:rect l="l" t="t" r="r" b="b"/>
                <a:pathLst>
                  <a:path w="3190" h="3596" extrusionOk="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89" name="Google Shape;2889;p5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890" name="Google Shape;2890;p5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3579" extrusionOk="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1" name="Google Shape;2891;p5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738" extrusionOk="0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892" name="Google Shape;2892;p5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893" name="Google Shape;2893;p5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avLst/>
                <a:gdLst/>
                <a:ahLst/>
                <a:cxnLst/>
                <a:rect l="l" t="t" r="r" b="b"/>
                <a:pathLst>
                  <a:path w="4033" h="4968" extrusionOk="0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894" name="Google Shape;2894;p5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10295" extrusionOk="0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95" name="Google Shape;2895;p5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896" name="Google Shape;2896;p5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avLst/>
                <a:gdLst/>
                <a:ahLst/>
                <a:cxnLst/>
                <a:rect l="l" t="t" r="r" b="b"/>
                <a:pathLst>
                  <a:path w="29915" h="19889" extrusionOk="0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897" name="Google Shape;2897;p5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898" name="Google Shape;2898;p5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04" h="23770" extrusionOk="0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99" name="Google Shape;2899;p5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42" h="19251" extrusionOk="0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900" name="Google Shape;2900;p5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901" name="Google Shape;2901;p5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avLst/>
                <a:gdLst/>
                <a:ahLst/>
                <a:cxnLst/>
                <a:rect l="l" t="t" r="r" b="b"/>
                <a:pathLst>
                  <a:path w="15193" h="24650" extrusionOk="0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02" name="Google Shape;2902;p5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avLst/>
                <a:gdLst/>
                <a:ahLst/>
                <a:cxnLst/>
                <a:rect l="l" t="t" r="r" b="b"/>
                <a:pathLst>
                  <a:path w="22682" h="23602" extrusionOk="0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03" name="Google Shape;2903;p5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904" name="Google Shape;2904;p5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avLst/>
                <a:gdLst/>
                <a:ahLst/>
                <a:cxnLst/>
                <a:rect l="l" t="t" r="r" b="b"/>
                <a:pathLst>
                  <a:path w="6588" h="28155" extrusionOk="0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05" name="Google Shape;2905;p5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26992" extrusionOk="0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06" name="Google Shape;2906;p5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907" name="Google Shape;2907;p5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avLst/>
                <a:gdLst/>
                <a:ahLst/>
                <a:cxnLst/>
                <a:rect l="l" t="t" r="r" b="b"/>
                <a:pathLst>
                  <a:path w="9137" h="6800" extrusionOk="0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908" name="Google Shape;2908;p5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avLst/>
                <a:gdLst/>
                <a:ahLst/>
                <a:cxnLst/>
                <a:rect l="l" t="t" r="r" b="b"/>
                <a:pathLst>
                  <a:path w="9166" h="7973" extrusionOk="0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09" name="Google Shape;2909;p57"/>
            <p:cNvSpPr/>
            <p:nvPr/>
          </p:nvSpPr>
          <p:spPr>
            <a:xfrm>
              <a:off x="2736350" y="2969700"/>
              <a:ext cx="39250" cy="12050"/>
            </a:xfrm>
            <a:custGeom>
              <a:avLst/>
              <a:gdLst/>
              <a:ahLst/>
              <a:cxnLst/>
              <a:rect l="l" t="t" r="r" b="b"/>
              <a:pathLst>
                <a:path w="1570" h="482" extrusionOk="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57"/>
            <p:cNvSpPr/>
            <p:nvPr/>
          </p:nvSpPr>
          <p:spPr>
            <a:xfrm>
              <a:off x="2668350" y="2948250"/>
              <a:ext cx="55475" cy="36625"/>
            </a:xfrm>
            <a:custGeom>
              <a:avLst/>
              <a:gdLst/>
              <a:ahLst/>
              <a:cxnLst/>
              <a:rect l="l" t="t" r="r" b="b"/>
              <a:pathLst>
                <a:path w="2219" h="1465" extrusionOk="0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57"/>
            <p:cNvSpPr/>
            <p:nvPr/>
          </p:nvSpPr>
          <p:spPr>
            <a:xfrm>
              <a:off x="2980100" y="1451675"/>
              <a:ext cx="608375" cy="778925"/>
            </a:xfrm>
            <a:custGeom>
              <a:avLst/>
              <a:gdLst/>
              <a:ahLst/>
              <a:cxnLst/>
              <a:rect l="l" t="t" r="r" b="b"/>
              <a:pathLst>
                <a:path w="24335" h="31157" extrusionOk="0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12" name="Google Shape;2912;p5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913" name="Google Shape;2913;p5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avLst/>
                <a:gdLst/>
                <a:ahLst/>
                <a:cxnLst/>
                <a:rect l="l" t="t" r="r" b="b"/>
                <a:pathLst>
                  <a:path w="2093" h="2637" extrusionOk="0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4" name="Google Shape;2914;p5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avLst/>
                <a:gdLst/>
                <a:ahLst/>
                <a:cxnLst/>
                <a:rect l="l" t="t" r="r" b="b"/>
                <a:pathLst>
                  <a:path w="922" h="2177" extrusionOk="0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5" name="Google Shape;2915;p5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947" extrusionOk="0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6" name="Google Shape;2916;p5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avLst/>
                <a:gdLst/>
                <a:ahLst/>
                <a:cxnLst/>
                <a:rect l="l" t="t" r="r" b="b"/>
                <a:pathLst>
                  <a:path w="5838" h="5357" extrusionOk="0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7" name="Google Shape;2917;p5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507" extrusionOk="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8" name="Google Shape;2918;p5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047" extrusionOk="0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9" name="Google Shape;2919;p5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4395" h="2428" extrusionOk="0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0" name="Google Shape;2920;p5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1926" h="1299" extrusionOk="0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1" name="Google Shape;2921;p5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avLst/>
                <a:gdLst/>
                <a:ahLst/>
                <a:cxnLst/>
                <a:rect l="l" t="t" r="r" b="b"/>
                <a:pathLst>
                  <a:path w="5713" h="3537" extrusionOk="0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2" name="Google Shape;2922;p5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2700" extrusionOk="0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3" name="Google Shape;2923;p5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3516" extrusionOk="0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4" name="Google Shape;2924;p5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6341" extrusionOk="0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5" name="Google Shape;2925;p5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1926" extrusionOk="0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6" name="Google Shape;2926;p5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avLst/>
                <a:gdLst/>
                <a:ahLst/>
                <a:cxnLst/>
                <a:rect l="l" t="t" r="r" b="b"/>
                <a:pathLst>
                  <a:path w="15464" h="12095" extrusionOk="0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7" name="Google Shape;2927;p5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avLst/>
                <a:gdLst/>
                <a:ahLst/>
                <a:cxnLst/>
                <a:rect l="l" t="t" r="r" b="b"/>
                <a:pathLst>
                  <a:path w="3663" h="3955" extrusionOk="0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8" name="Google Shape;2928;p5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avLst/>
                <a:gdLst/>
                <a:ahLst/>
                <a:cxnLst/>
                <a:rect l="l" t="t" r="r" b="b"/>
                <a:pathLst>
                  <a:path w="42036" h="36555" extrusionOk="0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29" name="Google Shape;2929;p57"/>
            <p:cNvSpPr/>
            <p:nvPr/>
          </p:nvSpPr>
          <p:spPr>
            <a:xfrm>
              <a:off x="2577325" y="2970225"/>
              <a:ext cx="32450" cy="13100"/>
            </a:xfrm>
            <a:custGeom>
              <a:avLst/>
              <a:gdLst/>
              <a:ahLst/>
              <a:cxnLst/>
              <a:rect l="l" t="t" r="r" b="b"/>
              <a:pathLst>
                <a:path w="1298" h="524" extrusionOk="0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57"/>
            <p:cNvSpPr/>
            <p:nvPr/>
          </p:nvSpPr>
          <p:spPr>
            <a:xfrm>
              <a:off x="2632250" y="2947725"/>
              <a:ext cx="41350" cy="29325"/>
            </a:xfrm>
            <a:custGeom>
              <a:avLst/>
              <a:gdLst/>
              <a:ahLst/>
              <a:cxnLst/>
              <a:rect l="l" t="t" r="r" b="b"/>
              <a:pathLst>
                <a:path w="1654" h="1173" extrusionOk="0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57"/>
            <p:cNvSpPr/>
            <p:nvPr/>
          </p:nvSpPr>
          <p:spPr>
            <a:xfrm>
              <a:off x="2485775" y="2895925"/>
              <a:ext cx="153825" cy="54950"/>
            </a:xfrm>
            <a:custGeom>
              <a:avLst/>
              <a:gdLst/>
              <a:ahLst/>
              <a:cxnLst/>
              <a:rect l="l" t="t" r="r" b="b"/>
              <a:pathLst>
                <a:path w="6153" h="2198" extrusionOk="0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57"/>
            <p:cNvSpPr/>
            <p:nvPr/>
          </p:nvSpPr>
          <p:spPr>
            <a:xfrm>
              <a:off x="2901125" y="4083350"/>
              <a:ext cx="39250" cy="22525"/>
            </a:xfrm>
            <a:custGeom>
              <a:avLst/>
              <a:gdLst/>
              <a:ahLst/>
              <a:cxnLst/>
              <a:rect l="l" t="t" r="r" b="b"/>
              <a:pathLst>
                <a:path w="1570" h="901" extrusionOk="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57"/>
            <p:cNvSpPr/>
            <p:nvPr/>
          </p:nvSpPr>
          <p:spPr>
            <a:xfrm>
              <a:off x="2506700" y="3102550"/>
              <a:ext cx="80075" cy="36650"/>
            </a:xfrm>
            <a:custGeom>
              <a:avLst/>
              <a:gdLst/>
              <a:ahLst/>
              <a:cxnLst/>
              <a:rect l="l" t="t" r="r" b="b"/>
              <a:pathLst>
                <a:path w="3203" h="1466" extrusionOk="0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57"/>
            <p:cNvSpPr/>
            <p:nvPr/>
          </p:nvSpPr>
          <p:spPr>
            <a:xfrm>
              <a:off x="2464350" y="3080075"/>
              <a:ext cx="48650" cy="45525"/>
            </a:xfrm>
            <a:custGeom>
              <a:avLst/>
              <a:gdLst/>
              <a:ahLst/>
              <a:cxnLst/>
              <a:rect l="l" t="t" r="r" b="b"/>
              <a:pathLst>
                <a:path w="1946" h="1821" extrusionOk="0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57"/>
            <p:cNvSpPr/>
            <p:nvPr/>
          </p:nvSpPr>
          <p:spPr>
            <a:xfrm>
              <a:off x="2438700" y="3020425"/>
              <a:ext cx="67500" cy="66975"/>
            </a:xfrm>
            <a:custGeom>
              <a:avLst/>
              <a:gdLst/>
              <a:ahLst/>
              <a:cxnLst/>
              <a:rect l="l" t="t" r="r" b="b"/>
              <a:pathLst>
                <a:path w="2700" h="2679" extrusionOk="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57"/>
            <p:cNvSpPr/>
            <p:nvPr/>
          </p:nvSpPr>
          <p:spPr>
            <a:xfrm>
              <a:off x="2416725" y="3006825"/>
              <a:ext cx="91575" cy="46050"/>
            </a:xfrm>
            <a:custGeom>
              <a:avLst/>
              <a:gdLst/>
              <a:ahLst/>
              <a:cxnLst/>
              <a:rect l="l" t="t" r="r" b="b"/>
              <a:pathLst>
                <a:path w="3663" h="1842" extrusionOk="0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57"/>
            <p:cNvSpPr/>
            <p:nvPr/>
          </p:nvSpPr>
          <p:spPr>
            <a:xfrm>
              <a:off x="2404175" y="3031950"/>
              <a:ext cx="36125" cy="20925"/>
            </a:xfrm>
            <a:custGeom>
              <a:avLst/>
              <a:gdLst/>
              <a:ahLst/>
              <a:cxnLst/>
              <a:rect l="l" t="t" r="r" b="b"/>
              <a:pathLst>
                <a:path w="1445" h="837" extrusionOk="0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57"/>
            <p:cNvSpPr/>
            <p:nvPr/>
          </p:nvSpPr>
          <p:spPr>
            <a:xfrm>
              <a:off x="2420400" y="2972825"/>
              <a:ext cx="16750" cy="36650"/>
            </a:xfrm>
            <a:custGeom>
              <a:avLst/>
              <a:gdLst/>
              <a:ahLst/>
              <a:cxnLst/>
              <a:rect l="l" t="t" r="r" b="b"/>
              <a:pathLst>
                <a:path w="670" h="1466" extrusionOk="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57"/>
            <p:cNvSpPr/>
            <p:nvPr/>
          </p:nvSpPr>
          <p:spPr>
            <a:xfrm>
              <a:off x="2374900" y="2981200"/>
              <a:ext cx="59650" cy="62800"/>
            </a:xfrm>
            <a:custGeom>
              <a:avLst/>
              <a:gdLst/>
              <a:ahLst/>
              <a:cxnLst/>
              <a:rect l="l" t="t" r="r" b="b"/>
              <a:pathLst>
                <a:path w="2386" h="2512" extrusionOk="0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57"/>
            <p:cNvSpPr/>
            <p:nvPr/>
          </p:nvSpPr>
          <p:spPr>
            <a:xfrm>
              <a:off x="2050050" y="2725400"/>
              <a:ext cx="412225" cy="305525"/>
            </a:xfrm>
            <a:custGeom>
              <a:avLst/>
              <a:gdLst/>
              <a:ahLst/>
              <a:cxnLst/>
              <a:rect l="l" t="t" r="r" b="b"/>
              <a:pathLst>
                <a:path w="16489" h="12221" extrusionOk="0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57"/>
            <p:cNvSpPr/>
            <p:nvPr/>
          </p:nvSpPr>
          <p:spPr>
            <a:xfrm>
              <a:off x="2916800" y="3161675"/>
              <a:ext cx="40825" cy="58600"/>
            </a:xfrm>
            <a:custGeom>
              <a:avLst/>
              <a:gdLst/>
              <a:ahLst/>
              <a:cxnLst/>
              <a:rect l="l" t="t" r="r" b="b"/>
              <a:pathLst>
                <a:path w="1633" h="2344" extrusionOk="0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57"/>
            <p:cNvSpPr/>
            <p:nvPr/>
          </p:nvSpPr>
          <p:spPr>
            <a:xfrm>
              <a:off x="2866075" y="3155900"/>
              <a:ext cx="58075" cy="63325"/>
            </a:xfrm>
            <a:custGeom>
              <a:avLst/>
              <a:gdLst/>
              <a:ahLst/>
              <a:cxnLst/>
              <a:rect l="l" t="t" r="r" b="b"/>
              <a:pathLst>
                <a:path w="2323" h="2533" extrusionOk="0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57"/>
            <p:cNvSpPr/>
            <p:nvPr/>
          </p:nvSpPr>
          <p:spPr>
            <a:xfrm>
              <a:off x="2816900" y="3119825"/>
              <a:ext cx="72725" cy="109350"/>
            </a:xfrm>
            <a:custGeom>
              <a:avLst/>
              <a:gdLst/>
              <a:ahLst/>
              <a:cxnLst/>
              <a:rect l="l" t="t" r="r" b="b"/>
              <a:pathLst>
                <a:path w="2909" h="4374" extrusionOk="0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57"/>
            <p:cNvSpPr/>
            <p:nvPr/>
          </p:nvSpPr>
          <p:spPr>
            <a:xfrm>
              <a:off x="2646900" y="3064375"/>
              <a:ext cx="192000" cy="172650"/>
            </a:xfrm>
            <a:custGeom>
              <a:avLst/>
              <a:gdLst/>
              <a:ahLst/>
              <a:cxnLst/>
              <a:rect l="l" t="t" r="r" b="b"/>
              <a:pathLst>
                <a:path w="7680" h="6906" extrusionOk="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57"/>
            <p:cNvSpPr/>
            <p:nvPr/>
          </p:nvSpPr>
          <p:spPr>
            <a:xfrm>
              <a:off x="2561625" y="3060700"/>
              <a:ext cx="173700" cy="247450"/>
            </a:xfrm>
            <a:custGeom>
              <a:avLst/>
              <a:gdLst/>
              <a:ahLst/>
              <a:cxnLst/>
              <a:rect l="l" t="t" r="r" b="b"/>
              <a:pathLst>
                <a:path w="6948" h="9898" extrusionOk="0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57"/>
            <p:cNvSpPr/>
            <p:nvPr/>
          </p:nvSpPr>
          <p:spPr>
            <a:xfrm>
              <a:off x="2531825" y="3224950"/>
              <a:ext cx="85800" cy="94200"/>
            </a:xfrm>
            <a:custGeom>
              <a:avLst/>
              <a:gdLst/>
              <a:ahLst/>
              <a:cxnLst/>
              <a:rect l="l" t="t" r="r" b="b"/>
              <a:pathLst>
                <a:path w="3432" h="3768" extrusionOk="0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57"/>
            <p:cNvSpPr/>
            <p:nvPr/>
          </p:nvSpPr>
          <p:spPr>
            <a:xfrm>
              <a:off x="2527100" y="3246400"/>
              <a:ext cx="186250" cy="274650"/>
            </a:xfrm>
            <a:custGeom>
              <a:avLst/>
              <a:gdLst/>
              <a:ahLst/>
              <a:cxnLst/>
              <a:rect l="l" t="t" r="r" b="b"/>
              <a:pathLst>
                <a:path w="7450" h="10986" extrusionOk="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57"/>
            <p:cNvSpPr/>
            <p:nvPr/>
          </p:nvSpPr>
          <p:spPr>
            <a:xfrm>
              <a:off x="2700250" y="3389200"/>
              <a:ext cx="179975" cy="200900"/>
            </a:xfrm>
            <a:custGeom>
              <a:avLst/>
              <a:gdLst/>
              <a:ahLst/>
              <a:cxnLst/>
              <a:rect l="l" t="t" r="r" b="b"/>
              <a:pathLst>
                <a:path w="7199" h="8036" extrusionOk="0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57"/>
            <p:cNvSpPr/>
            <p:nvPr/>
          </p:nvSpPr>
          <p:spPr>
            <a:xfrm>
              <a:off x="2809050" y="3531500"/>
              <a:ext cx="123475" cy="130275"/>
            </a:xfrm>
            <a:custGeom>
              <a:avLst/>
              <a:gdLst/>
              <a:ahLst/>
              <a:cxnLst/>
              <a:rect l="l" t="t" r="r" b="b"/>
              <a:pathLst>
                <a:path w="4939" h="5211" extrusionOk="0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57"/>
            <p:cNvSpPr/>
            <p:nvPr/>
          </p:nvSpPr>
          <p:spPr>
            <a:xfrm>
              <a:off x="2884375" y="3700450"/>
              <a:ext cx="73250" cy="83200"/>
            </a:xfrm>
            <a:custGeom>
              <a:avLst/>
              <a:gdLst/>
              <a:ahLst/>
              <a:cxnLst/>
              <a:rect l="l" t="t" r="r" b="b"/>
              <a:pathLst>
                <a:path w="2930" h="3328" extrusionOk="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51" name="Google Shape;2951;p5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952" name="Google Shape;2952;p5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avLst/>
                <a:gdLst/>
                <a:ahLst/>
                <a:cxnLst/>
                <a:rect l="l" t="t" r="r" b="b"/>
                <a:pathLst>
                  <a:path w="9229" h="21552" extrusionOk="0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3" name="Google Shape;2953;p5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avLst/>
                <a:gdLst/>
                <a:ahLst/>
                <a:cxnLst/>
                <a:rect l="l" t="t" r="r" b="b"/>
                <a:pathLst>
                  <a:path w="2072" h="1444" extrusionOk="0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54" name="Google Shape;2954;p57"/>
            <p:cNvSpPr/>
            <p:nvPr/>
          </p:nvSpPr>
          <p:spPr>
            <a:xfrm>
              <a:off x="5404100" y="2847275"/>
              <a:ext cx="26175" cy="61250"/>
            </a:xfrm>
            <a:custGeom>
              <a:avLst/>
              <a:gdLst/>
              <a:ahLst/>
              <a:cxnLst/>
              <a:rect l="l" t="t" r="r" b="b"/>
              <a:pathLst>
                <a:path w="1047" h="2450" extrusionOk="0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55" name="Google Shape;2955;p5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956" name="Google Shape;2956;p5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579" h="2428" extrusionOk="0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7" name="Google Shape;2957;p5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734" extrusionOk="0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8" name="Google Shape;2958;p5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avLst/>
                <a:gdLst/>
                <a:ahLst/>
                <a:cxnLst/>
                <a:rect l="l" t="t" r="r" b="b"/>
                <a:pathLst>
                  <a:path w="1571" h="1737" extrusionOk="0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9" name="Google Shape;2959;p5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avLst/>
                <a:gdLst/>
                <a:ahLst/>
                <a:cxnLst/>
                <a:rect l="l" t="t" r="r" b="b"/>
                <a:pathLst>
                  <a:path w="4102" h="5651" extrusionOk="0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60" name="Google Shape;2960;p57"/>
            <p:cNvSpPr/>
            <p:nvPr/>
          </p:nvSpPr>
          <p:spPr>
            <a:xfrm>
              <a:off x="5511350" y="2436650"/>
              <a:ext cx="175250" cy="307100"/>
            </a:xfrm>
            <a:custGeom>
              <a:avLst/>
              <a:gdLst/>
              <a:ahLst/>
              <a:cxnLst/>
              <a:rect l="l" t="t" r="r" b="b"/>
              <a:pathLst>
                <a:path w="7010" h="12284" extrusionOk="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57"/>
            <p:cNvSpPr/>
            <p:nvPr/>
          </p:nvSpPr>
          <p:spPr>
            <a:xfrm>
              <a:off x="5440200" y="2597250"/>
              <a:ext cx="60175" cy="83725"/>
            </a:xfrm>
            <a:custGeom>
              <a:avLst/>
              <a:gdLst/>
              <a:ahLst/>
              <a:cxnLst/>
              <a:rect l="l" t="t" r="r" b="b"/>
              <a:pathLst>
                <a:path w="2407" h="3349" extrusionOk="0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57"/>
            <p:cNvSpPr/>
            <p:nvPr/>
          </p:nvSpPr>
          <p:spPr>
            <a:xfrm>
              <a:off x="5410900" y="2501000"/>
              <a:ext cx="68550" cy="117725"/>
            </a:xfrm>
            <a:custGeom>
              <a:avLst/>
              <a:gdLst/>
              <a:ahLst/>
              <a:cxnLst/>
              <a:rect l="l" t="t" r="r" b="b"/>
              <a:pathLst>
                <a:path w="2742" h="4709" extrusionOk="0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57"/>
            <p:cNvSpPr/>
            <p:nvPr/>
          </p:nvSpPr>
          <p:spPr>
            <a:xfrm>
              <a:off x="4855375" y="2348250"/>
              <a:ext cx="444650" cy="209800"/>
            </a:xfrm>
            <a:custGeom>
              <a:avLst/>
              <a:gdLst/>
              <a:ahLst/>
              <a:cxnLst/>
              <a:rect l="l" t="t" r="r" b="b"/>
              <a:pathLst>
                <a:path w="17786" h="8392" extrusionOk="0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57"/>
            <p:cNvSpPr/>
            <p:nvPr/>
          </p:nvSpPr>
          <p:spPr>
            <a:xfrm>
              <a:off x="5730000" y="3287725"/>
              <a:ext cx="141250" cy="120875"/>
            </a:xfrm>
            <a:custGeom>
              <a:avLst/>
              <a:gdLst/>
              <a:ahLst/>
              <a:cxnLst/>
              <a:rect l="l" t="t" r="r" b="b"/>
              <a:pathLst>
                <a:path w="5650" h="4835" extrusionOk="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57"/>
            <p:cNvSpPr/>
            <p:nvPr/>
          </p:nvSpPr>
          <p:spPr>
            <a:xfrm>
              <a:off x="5413525" y="2961325"/>
              <a:ext cx="115100" cy="200900"/>
            </a:xfrm>
            <a:custGeom>
              <a:avLst/>
              <a:gdLst/>
              <a:ahLst/>
              <a:cxnLst/>
              <a:rect l="l" t="t" r="r" b="b"/>
              <a:pathLst>
                <a:path w="4604" h="8036" extrusionOk="0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57"/>
            <p:cNvSpPr/>
            <p:nvPr/>
          </p:nvSpPr>
          <p:spPr>
            <a:xfrm>
              <a:off x="5472625" y="3375600"/>
              <a:ext cx="56000" cy="29325"/>
            </a:xfrm>
            <a:custGeom>
              <a:avLst/>
              <a:gdLst/>
              <a:ahLst/>
              <a:cxnLst/>
              <a:rect l="l" t="t" r="r" b="b"/>
              <a:pathLst>
                <a:path w="2240" h="1173" extrusionOk="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967" name="Google Shape;2967;p5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968" name="Google Shape;2968;p5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312" extrusionOk="0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9" name="Google Shape;2969;p5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253" extrusionOk="0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0" name="Google Shape;2970;p5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avLst/>
                <a:gdLst/>
                <a:ahLst/>
                <a:cxnLst/>
                <a:rect l="l" t="t" r="r" b="b"/>
                <a:pathLst>
                  <a:path w="5734" h="5190" extrusionOk="0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1" name="Google Shape;2971;p5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avLst/>
                <a:gdLst/>
                <a:ahLst/>
                <a:cxnLst/>
                <a:rect l="l" t="t" r="r" b="b"/>
                <a:pathLst>
                  <a:path w="17242" h="8872" extrusionOk="0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72" name="Google Shape;2972;p57"/>
            <p:cNvSpPr/>
            <p:nvPr/>
          </p:nvSpPr>
          <p:spPr>
            <a:xfrm>
              <a:off x="5139425" y="3145975"/>
              <a:ext cx="62800" cy="82150"/>
            </a:xfrm>
            <a:custGeom>
              <a:avLst/>
              <a:gdLst/>
              <a:ahLst/>
              <a:cxnLst/>
              <a:rect l="l" t="t" r="r" b="b"/>
              <a:pathLst>
                <a:path w="2512" h="3286" extrusionOk="0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57"/>
            <p:cNvSpPr/>
            <p:nvPr/>
          </p:nvSpPr>
          <p:spPr>
            <a:xfrm>
              <a:off x="5279075" y="3142825"/>
              <a:ext cx="137075" cy="92625"/>
            </a:xfrm>
            <a:custGeom>
              <a:avLst/>
              <a:gdLst/>
              <a:ahLst/>
              <a:cxnLst/>
              <a:rect l="l" t="t" r="r" b="b"/>
              <a:pathLst>
                <a:path w="5483" h="3705" extrusionOk="0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57"/>
            <p:cNvSpPr/>
            <p:nvPr/>
          </p:nvSpPr>
          <p:spPr>
            <a:xfrm>
              <a:off x="5150925" y="2887575"/>
              <a:ext cx="119300" cy="230700"/>
            </a:xfrm>
            <a:custGeom>
              <a:avLst/>
              <a:gdLst/>
              <a:ahLst/>
              <a:cxnLst/>
              <a:rect l="l" t="t" r="r" b="b"/>
              <a:pathLst>
                <a:path w="4772" h="9228" extrusionOk="0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57"/>
            <p:cNvSpPr/>
            <p:nvPr/>
          </p:nvSpPr>
          <p:spPr>
            <a:xfrm>
              <a:off x="5166625" y="3025150"/>
              <a:ext cx="75875" cy="65400"/>
            </a:xfrm>
            <a:custGeom>
              <a:avLst/>
              <a:gdLst/>
              <a:ahLst/>
              <a:cxnLst/>
              <a:rect l="l" t="t" r="r" b="b"/>
              <a:pathLst>
                <a:path w="3035" h="2616" extrusionOk="0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57"/>
            <p:cNvSpPr/>
            <p:nvPr/>
          </p:nvSpPr>
          <p:spPr>
            <a:xfrm>
              <a:off x="5123725" y="2903250"/>
              <a:ext cx="117200" cy="135525"/>
            </a:xfrm>
            <a:custGeom>
              <a:avLst/>
              <a:gdLst/>
              <a:ahLst/>
              <a:cxnLst/>
              <a:rect l="l" t="t" r="r" b="b"/>
              <a:pathLst>
                <a:path w="4688" h="5421" extrusionOk="0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57"/>
            <p:cNvSpPr/>
            <p:nvPr/>
          </p:nvSpPr>
          <p:spPr>
            <a:xfrm>
              <a:off x="5089200" y="2934650"/>
              <a:ext cx="121900" cy="227050"/>
            </a:xfrm>
            <a:custGeom>
              <a:avLst/>
              <a:gdLst/>
              <a:ahLst/>
              <a:cxnLst/>
              <a:rect l="l" t="t" r="r" b="b"/>
              <a:pathLst>
                <a:path w="4876" h="9082" extrusionOk="0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57"/>
            <p:cNvSpPr/>
            <p:nvPr/>
          </p:nvSpPr>
          <p:spPr>
            <a:xfrm>
              <a:off x="5009700" y="2810675"/>
              <a:ext cx="128175" cy="288250"/>
            </a:xfrm>
            <a:custGeom>
              <a:avLst/>
              <a:gdLst/>
              <a:ahLst/>
              <a:cxnLst/>
              <a:rect l="l" t="t" r="r" b="b"/>
              <a:pathLst>
                <a:path w="5127" h="11530" extrusionOk="0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57"/>
            <p:cNvSpPr/>
            <p:nvPr/>
          </p:nvSpPr>
          <p:spPr>
            <a:xfrm>
              <a:off x="4941700" y="2836825"/>
              <a:ext cx="74300" cy="95750"/>
            </a:xfrm>
            <a:custGeom>
              <a:avLst/>
              <a:gdLst/>
              <a:ahLst/>
              <a:cxnLst/>
              <a:rect l="l" t="t" r="r" b="b"/>
              <a:pathLst>
                <a:path w="2972" h="3830" extrusionOk="0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57"/>
            <p:cNvSpPr/>
            <p:nvPr/>
          </p:nvSpPr>
          <p:spPr>
            <a:xfrm>
              <a:off x="3787225" y="2293850"/>
              <a:ext cx="55475" cy="68025"/>
            </a:xfrm>
            <a:custGeom>
              <a:avLst/>
              <a:gdLst/>
              <a:ahLst/>
              <a:cxnLst/>
              <a:rect l="l" t="t" r="r" b="b"/>
              <a:pathLst>
                <a:path w="2219" h="2721" extrusionOk="0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57"/>
            <p:cNvSpPr/>
            <p:nvPr/>
          </p:nvSpPr>
          <p:spPr>
            <a:xfrm>
              <a:off x="3743300" y="1958025"/>
              <a:ext cx="290325" cy="337425"/>
            </a:xfrm>
            <a:custGeom>
              <a:avLst/>
              <a:gdLst/>
              <a:ahLst/>
              <a:cxnLst/>
              <a:rect l="l" t="t" r="r" b="b"/>
              <a:pathLst>
                <a:path w="11613" h="13497" extrusionOk="0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57"/>
            <p:cNvSpPr/>
            <p:nvPr/>
          </p:nvSpPr>
          <p:spPr>
            <a:xfrm>
              <a:off x="3823325" y="2021850"/>
              <a:ext cx="143875" cy="324875"/>
            </a:xfrm>
            <a:custGeom>
              <a:avLst/>
              <a:gdLst/>
              <a:ahLst/>
              <a:cxnLst/>
              <a:rect l="l" t="t" r="r" b="b"/>
              <a:pathLst>
                <a:path w="5755" h="12995" extrusionOk="0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57"/>
            <p:cNvSpPr/>
            <p:nvPr/>
          </p:nvSpPr>
          <p:spPr>
            <a:xfrm>
              <a:off x="3976075" y="2250975"/>
              <a:ext cx="57550" cy="52325"/>
            </a:xfrm>
            <a:custGeom>
              <a:avLst/>
              <a:gdLst/>
              <a:ahLst/>
              <a:cxnLst/>
              <a:rect l="l" t="t" r="r" b="b"/>
              <a:pathLst>
                <a:path w="2302" h="2093" extrusionOk="0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57"/>
            <p:cNvSpPr/>
            <p:nvPr/>
          </p:nvSpPr>
          <p:spPr>
            <a:xfrm>
              <a:off x="3949400" y="2288625"/>
              <a:ext cx="91550" cy="49725"/>
            </a:xfrm>
            <a:custGeom>
              <a:avLst/>
              <a:gdLst/>
              <a:ahLst/>
              <a:cxnLst/>
              <a:rect l="l" t="t" r="r" b="b"/>
              <a:pathLst>
                <a:path w="3662" h="1989" extrusionOk="0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57"/>
            <p:cNvSpPr/>
            <p:nvPr/>
          </p:nvSpPr>
          <p:spPr>
            <a:xfrm>
              <a:off x="3952525" y="2322625"/>
              <a:ext cx="71175" cy="52325"/>
            </a:xfrm>
            <a:custGeom>
              <a:avLst/>
              <a:gdLst/>
              <a:ahLst/>
              <a:cxnLst/>
              <a:rect l="l" t="t" r="r" b="b"/>
              <a:pathLst>
                <a:path w="2847" h="2093" extrusionOk="0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57"/>
            <p:cNvSpPr/>
            <p:nvPr/>
          </p:nvSpPr>
          <p:spPr>
            <a:xfrm>
              <a:off x="3986525" y="2326300"/>
              <a:ext cx="120875" cy="93650"/>
            </a:xfrm>
            <a:custGeom>
              <a:avLst/>
              <a:gdLst/>
              <a:ahLst/>
              <a:cxnLst/>
              <a:rect l="l" t="t" r="r" b="b"/>
              <a:pathLst>
                <a:path w="4835" h="3746" extrusionOk="0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57"/>
            <p:cNvSpPr/>
            <p:nvPr/>
          </p:nvSpPr>
          <p:spPr>
            <a:xfrm>
              <a:off x="3903350" y="2478500"/>
              <a:ext cx="83200" cy="53900"/>
            </a:xfrm>
            <a:custGeom>
              <a:avLst/>
              <a:gdLst/>
              <a:ahLst/>
              <a:cxnLst/>
              <a:rect l="l" t="t" r="r" b="b"/>
              <a:pathLst>
                <a:path w="3328" h="2156" extrusionOk="0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57"/>
            <p:cNvSpPr/>
            <p:nvPr/>
          </p:nvSpPr>
          <p:spPr>
            <a:xfrm>
              <a:off x="3910150" y="2462825"/>
              <a:ext cx="71700" cy="31400"/>
            </a:xfrm>
            <a:custGeom>
              <a:avLst/>
              <a:gdLst/>
              <a:ahLst/>
              <a:cxnLst/>
              <a:rect l="l" t="t" r="r" b="b"/>
              <a:pathLst>
                <a:path w="2868" h="1256" extrusionOk="0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57"/>
            <p:cNvSpPr/>
            <p:nvPr/>
          </p:nvSpPr>
          <p:spPr>
            <a:xfrm>
              <a:off x="3947825" y="2585750"/>
              <a:ext cx="27225" cy="52325"/>
            </a:xfrm>
            <a:custGeom>
              <a:avLst/>
              <a:gdLst/>
              <a:ahLst/>
              <a:cxnLst/>
              <a:rect l="l" t="t" r="r" b="b"/>
              <a:pathLst>
                <a:path w="1089" h="2093" extrusionOk="0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57"/>
            <p:cNvSpPr/>
            <p:nvPr/>
          </p:nvSpPr>
          <p:spPr>
            <a:xfrm>
              <a:off x="3934750" y="2566400"/>
              <a:ext cx="26175" cy="32975"/>
            </a:xfrm>
            <a:custGeom>
              <a:avLst/>
              <a:gdLst/>
              <a:ahLst/>
              <a:cxnLst/>
              <a:rect l="l" t="t" r="r" b="b"/>
              <a:pathLst>
                <a:path w="1047" h="1319" extrusionOk="0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57"/>
            <p:cNvSpPr/>
            <p:nvPr/>
          </p:nvSpPr>
          <p:spPr>
            <a:xfrm>
              <a:off x="3895525" y="2538675"/>
              <a:ext cx="54425" cy="47625"/>
            </a:xfrm>
            <a:custGeom>
              <a:avLst/>
              <a:gdLst/>
              <a:ahLst/>
              <a:cxnLst/>
              <a:rect l="l" t="t" r="r" b="b"/>
              <a:pathLst>
                <a:path w="2177" h="1905" extrusionOk="0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57"/>
            <p:cNvSpPr/>
            <p:nvPr/>
          </p:nvSpPr>
          <p:spPr>
            <a:xfrm>
              <a:off x="3865700" y="2510950"/>
              <a:ext cx="42400" cy="26700"/>
            </a:xfrm>
            <a:custGeom>
              <a:avLst/>
              <a:gdLst/>
              <a:ahLst/>
              <a:cxnLst/>
              <a:rect l="l" t="t" r="r" b="b"/>
              <a:pathLst>
                <a:path w="1696" h="1068" extrusionOk="0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57"/>
            <p:cNvSpPr/>
            <p:nvPr/>
          </p:nvSpPr>
          <p:spPr>
            <a:xfrm>
              <a:off x="3811300" y="2470650"/>
              <a:ext cx="99925" cy="48150"/>
            </a:xfrm>
            <a:custGeom>
              <a:avLst/>
              <a:gdLst/>
              <a:ahLst/>
              <a:cxnLst/>
              <a:rect l="l" t="t" r="r" b="b"/>
              <a:pathLst>
                <a:path w="3997" h="1926" extrusionOk="0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57"/>
            <p:cNvSpPr/>
            <p:nvPr/>
          </p:nvSpPr>
          <p:spPr>
            <a:xfrm>
              <a:off x="3867800" y="2355575"/>
              <a:ext cx="132350" cy="111450"/>
            </a:xfrm>
            <a:custGeom>
              <a:avLst/>
              <a:gdLst/>
              <a:ahLst/>
              <a:cxnLst/>
              <a:rect l="l" t="t" r="r" b="b"/>
              <a:pathLst>
                <a:path w="5294" h="4458" extrusionOk="0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57"/>
            <p:cNvSpPr/>
            <p:nvPr/>
          </p:nvSpPr>
          <p:spPr>
            <a:xfrm>
              <a:off x="3841625" y="2432475"/>
              <a:ext cx="105700" cy="46050"/>
            </a:xfrm>
            <a:custGeom>
              <a:avLst/>
              <a:gdLst/>
              <a:ahLst/>
              <a:cxnLst/>
              <a:rect l="l" t="t" r="r" b="b"/>
              <a:pathLst>
                <a:path w="4228" h="1842" extrusionOk="0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57"/>
            <p:cNvSpPr/>
            <p:nvPr/>
          </p:nvSpPr>
          <p:spPr>
            <a:xfrm>
              <a:off x="3759500" y="2356100"/>
              <a:ext cx="120350" cy="143875"/>
            </a:xfrm>
            <a:custGeom>
              <a:avLst/>
              <a:gdLst/>
              <a:ahLst/>
              <a:cxnLst/>
              <a:rect l="l" t="t" r="r" b="b"/>
              <a:pathLst>
                <a:path w="4814" h="5755" extrusionOk="0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57"/>
            <p:cNvSpPr/>
            <p:nvPr/>
          </p:nvSpPr>
          <p:spPr>
            <a:xfrm>
              <a:off x="3727600" y="2387500"/>
              <a:ext cx="51800" cy="47100"/>
            </a:xfrm>
            <a:custGeom>
              <a:avLst/>
              <a:gdLst/>
              <a:ahLst/>
              <a:cxnLst/>
              <a:rect l="l" t="t" r="r" b="b"/>
              <a:pathLst>
                <a:path w="2072" h="1884" extrusionOk="0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57"/>
            <p:cNvSpPr/>
            <p:nvPr/>
          </p:nvSpPr>
          <p:spPr>
            <a:xfrm>
              <a:off x="3722900" y="2426200"/>
              <a:ext cx="40825" cy="35075"/>
            </a:xfrm>
            <a:custGeom>
              <a:avLst/>
              <a:gdLst/>
              <a:ahLst/>
              <a:cxnLst/>
              <a:rect l="l" t="t" r="r" b="b"/>
              <a:pathLst>
                <a:path w="1633" h="1403" extrusionOk="0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57"/>
            <p:cNvSpPr/>
            <p:nvPr/>
          </p:nvSpPr>
          <p:spPr>
            <a:xfrm>
              <a:off x="3758475" y="2449750"/>
              <a:ext cx="9950" cy="14125"/>
            </a:xfrm>
            <a:custGeom>
              <a:avLst/>
              <a:gdLst/>
              <a:ahLst/>
              <a:cxnLst/>
              <a:rect l="l" t="t" r="r" b="b"/>
              <a:pathLst>
                <a:path w="398" h="565" extrusionOk="0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57"/>
            <p:cNvSpPr/>
            <p:nvPr/>
          </p:nvSpPr>
          <p:spPr>
            <a:xfrm>
              <a:off x="3552375" y="2346700"/>
              <a:ext cx="58075" cy="76900"/>
            </a:xfrm>
            <a:custGeom>
              <a:avLst/>
              <a:gdLst/>
              <a:ahLst/>
              <a:cxnLst/>
              <a:rect l="l" t="t" r="r" b="b"/>
              <a:pathLst>
                <a:path w="2323" h="3076" extrusionOk="0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01" name="Google Shape;3001;p5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002" name="Google Shape;3002;p5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avLst/>
                <a:gdLst/>
                <a:ahLst/>
                <a:cxnLst/>
                <a:rect l="l" t="t" r="r" b="b"/>
                <a:pathLst>
                  <a:path w="4060" h="7011" extrusionOk="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3" name="Google Shape;3003;p5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1005" extrusionOk="0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04" name="Google Shape;3004;p57"/>
            <p:cNvSpPr/>
            <p:nvPr/>
          </p:nvSpPr>
          <p:spPr>
            <a:xfrm>
              <a:off x="4300900" y="3419025"/>
              <a:ext cx="109875" cy="205600"/>
            </a:xfrm>
            <a:custGeom>
              <a:avLst/>
              <a:gdLst/>
              <a:ahLst/>
              <a:cxnLst/>
              <a:rect l="l" t="t" r="r" b="b"/>
              <a:pathLst>
                <a:path w="4395" h="8224" extrusionOk="0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05" name="Google Shape;3005;p5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006" name="Google Shape;3006;p5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avLst/>
                <a:gdLst/>
                <a:ahLst/>
                <a:cxnLst/>
                <a:rect l="l" t="t" r="r" b="b"/>
                <a:pathLst>
                  <a:path w="23058" h="20611" extrusionOk="0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07" name="Google Shape;3007;p5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2847" extrusionOk="0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08" name="Google Shape;3008;p5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009" name="Google Shape;3009;p5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avLst/>
                <a:gdLst/>
                <a:ahLst/>
                <a:cxnLst/>
                <a:rect l="l" t="t" r="r" b="b"/>
                <a:pathLst>
                  <a:path w="5818" h="5713" extrusionOk="0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0" name="Google Shape;3010;p5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6843" extrusionOk="0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11" name="Google Shape;3011;p57"/>
            <p:cNvSpPr/>
            <p:nvPr/>
          </p:nvSpPr>
          <p:spPr>
            <a:xfrm>
              <a:off x="3399625" y="2088800"/>
              <a:ext cx="127125" cy="77450"/>
            </a:xfrm>
            <a:custGeom>
              <a:avLst/>
              <a:gdLst/>
              <a:ahLst/>
              <a:cxnLst/>
              <a:rect l="l" t="t" r="r" b="b"/>
              <a:pathLst>
                <a:path w="5085" h="3098" extrusionOk="0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57"/>
            <p:cNvSpPr/>
            <p:nvPr/>
          </p:nvSpPr>
          <p:spPr>
            <a:xfrm>
              <a:off x="4616850" y="2275025"/>
              <a:ext cx="885625" cy="661225"/>
            </a:xfrm>
            <a:custGeom>
              <a:avLst/>
              <a:gdLst/>
              <a:ahLst/>
              <a:cxnLst/>
              <a:rect l="l" t="t" r="r" b="b"/>
              <a:pathLst>
                <a:path w="35425" h="26449" extrusionOk="0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57"/>
            <p:cNvSpPr/>
            <p:nvPr/>
          </p:nvSpPr>
          <p:spPr>
            <a:xfrm>
              <a:off x="5150925" y="2903250"/>
              <a:ext cx="1600" cy="2125"/>
            </a:xfrm>
            <a:custGeom>
              <a:avLst/>
              <a:gdLst/>
              <a:ahLst/>
              <a:cxnLst/>
              <a:rect l="l" t="t" r="r" b="b"/>
              <a:pathLst>
                <a:path w="64" h="85" extrusionOk="0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57"/>
            <p:cNvSpPr/>
            <p:nvPr/>
          </p:nvSpPr>
          <p:spPr>
            <a:xfrm>
              <a:off x="5134200" y="2918425"/>
              <a:ext cx="2625" cy="2650"/>
            </a:xfrm>
            <a:custGeom>
              <a:avLst/>
              <a:gdLst/>
              <a:ahLst/>
              <a:cxnLst/>
              <a:rect l="l" t="t" r="r" b="b"/>
              <a:pathLst>
                <a:path w="105" h="106" extrusionOk="0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57"/>
            <p:cNvSpPr/>
            <p:nvPr/>
          </p:nvSpPr>
          <p:spPr>
            <a:xfrm>
              <a:off x="4608475" y="2660550"/>
              <a:ext cx="5275" cy="1600"/>
            </a:xfrm>
            <a:custGeom>
              <a:avLst/>
              <a:gdLst/>
              <a:ahLst/>
              <a:cxnLst/>
              <a:rect l="l" t="t" r="r" b="b"/>
              <a:pathLst>
                <a:path w="211" h="64" extrusionOk="0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57"/>
            <p:cNvSpPr/>
            <p:nvPr/>
          </p:nvSpPr>
          <p:spPr>
            <a:xfrm>
              <a:off x="4302475" y="2310075"/>
              <a:ext cx="547700" cy="287725"/>
            </a:xfrm>
            <a:custGeom>
              <a:avLst/>
              <a:gdLst/>
              <a:ahLst/>
              <a:cxnLst/>
              <a:rect l="l" t="t" r="r" b="b"/>
              <a:pathLst>
                <a:path w="21908" h="11509" extrusionOk="0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57"/>
            <p:cNvSpPr/>
            <p:nvPr/>
          </p:nvSpPr>
          <p:spPr>
            <a:xfrm>
              <a:off x="4443200" y="2520875"/>
              <a:ext cx="231750" cy="144400"/>
            </a:xfrm>
            <a:custGeom>
              <a:avLst/>
              <a:gdLst/>
              <a:ahLst/>
              <a:cxnLst/>
              <a:rect l="l" t="t" r="r" b="b"/>
              <a:pathLst>
                <a:path w="9270" h="5776" extrusionOk="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57"/>
            <p:cNvSpPr/>
            <p:nvPr/>
          </p:nvSpPr>
          <p:spPr>
            <a:xfrm>
              <a:off x="4401875" y="2571100"/>
              <a:ext cx="207150" cy="130275"/>
            </a:xfrm>
            <a:custGeom>
              <a:avLst/>
              <a:gdLst/>
              <a:ahLst/>
              <a:cxnLst/>
              <a:rect l="l" t="t" r="r" b="b"/>
              <a:pathLst>
                <a:path w="8286" h="5211" extrusionOk="0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19" name="Google Shape;3019;p5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020" name="Google Shape;3020;p5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85" h="273" extrusionOk="0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1" name="Google Shape;3021;p5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avLst/>
                <a:gdLst/>
                <a:ahLst/>
                <a:cxnLst/>
                <a:rect l="l" t="t" r="r" b="b"/>
                <a:pathLst>
                  <a:path w="1257" h="2135" extrusionOk="0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2" name="Google Shape;3022;p5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avLst/>
                <a:gdLst/>
                <a:ahLst/>
                <a:cxnLst/>
                <a:rect l="l" t="t" r="r" b="b"/>
                <a:pathLst>
                  <a:path w="210" h="189" extrusionOk="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3" name="Google Shape;3023;p5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315" h="252" extrusionOk="0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24" name="Google Shape;3024;p57"/>
            <p:cNvSpPr/>
            <p:nvPr/>
          </p:nvSpPr>
          <p:spPr>
            <a:xfrm>
              <a:off x="4663400" y="2731150"/>
              <a:ext cx="405425" cy="396025"/>
            </a:xfrm>
            <a:custGeom>
              <a:avLst/>
              <a:gdLst/>
              <a:ahLst/>
              <a:cxnLst/>
              <a:rect l="l" t="t" r="r" b="b"/>
              <a:pathLst>
                <a:path w="16217" h="15841" extrusionOk="0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57"/>
            <p:cNvSpPr/>
            <p:nvPr/>
          </p:nvSpPr>
          <p:spPr>
            <a:xfrm>
              <a:off x="4822425" y="2778250"/>
              <a:ext cx="119300" cy="63825"/>
            </a:xfrm>
            <a:custGeom>
              <a:avLst/>
              <a:gdLst/>
              <a:ahLst/>
              <a:cxnLst/>
              <a:rect l="l" t="t" r="r" b="b"/>
              <a:pathLst>
                <a:path w="4772" h="2553" extrusionOk="0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57"/>
            <p:cNvSpPr/>
            <p:nvPr/>
          </p:nvSpPr>
          <p:spPr>
            <a:xfrm>
              <a:off x="4547800" y="2671000"/>
              <a:ext cx="200375" cy="220775"/>
            </a:xfrm>
            <a:custGeom>
              <a:avLst/>
              <a:gdLst/>
              <a:ahLst/>
              <a:cxnLst/>
              <a:rect l="l" t="t" r="r" b="b"/>
              <a:pathLst>
                <a:path w="8015" h="8831" extrusionOk="0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57"/>
            <p:cNvSpPr/>
            <p:nvPr/>
          </p:nvSpPr>
          <p:spPr>
            <a:xfrm>
              <a:off x="4533150" y="2640675"/>
              <a:ext cx="191475" cy="159550"/>
            </a:xfrm>
            <a:custGeom>
              <a:avLst/>
              <a:gdLst/>
              <a:ahLst/>
              <a:cxnLst/>
              <a:rect l="l" t="t" r="r" b="b"/>
              <a:pathLst>
                <a:path w="7659" h="6382" extrusionOk="0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57"/>
            <p:cNvSpPr/>
            <p:nvPr/>
          </p:nvSpPr>
          <p:spPr>
            <a:xfrm>
              <a:off x="3978150" y="2401100"/>
              <a:ext cx="237525" cy="148050"/>
            </a:xfrm>
            <a:custGeom>
              <a:avLst/>
              <a:gdLst/>
              <a:ahLst/>
              <a:cxnLst/>
              <a:rect l="l" t="t" r="r" b="b"/>
              <a:pathLst>
                <a:path w="9501" h="5922" extrusionOk="0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57"/>
            <p:cNvSpPr/>
            <p:nvPr/>
          </p:nvSpPr>
          <p:spPr>
            <a:xfrm>
              <a:off x="4036750" y="2474325"/>
              <a:ext cx="49725" cy="55475"/>
            </a:xfrm>
            <a:custGeom>
              <a:avLst/>
              <a:gdLst/>
              <a:ahLst/>
              <a:cxnLst/>
              <a:rect l="l" t="t" r="r" b="b"/>
              <a:pathLst>
                <a:path w="1989" h="2219" extrusionOk="0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57"/>
            <p:cNvSpPr/>
            <p:nvPr/>
          </p:nvSpPr>
          <p:spPr>
            <a:xfrm>
              <a:off x="3957250" y="2483750"/>
              <a:ext cx="127650" cy="81625"/>
            </a:xfrm>
            <a:custGeom>
              <a:avLst/>
              <a:gdLst/>
              <a:ahLst/>
              <a:cxnLst/>
              <a:rect l="l" t="t" r="r" b="b"/>
              <a:pathLst>
                <a:path w="5106" h="3265" extrusionOk="0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57"/>
            <p:cNvSpPr/>
            <p:nvPr/>
          </p:nvSpPr>
          <p:spPr>
            <a:xfrm>
              <a:off x="3989150" y="2555400"/>
              <a:ext cx="83725" cy="52850"/>
            </a:xfrm>
            <a:custGeom>
              <a:avLst/>
              <a:gdLst/>
              <a:ahLst/>
              <a:cxnLst/>
              <a:rect l="l" t="t" r="r" b="b"/>
              <a:pathLst>
                <a:path w="3349" h="2114" extrusionOk="0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32" name="Google Shape;3032;p5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033" name="Google Shape;3033;p5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52" extrusionOk="0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4" name="Google Shape;3034;p5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6" h="127" extrusionOk="0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5" name="Google Shape;3035;p5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avLst/>
                <a:gdLst/>
                <a:ahLst/>
                <a:cxnLst/>
                <a:rect l="l" t="t" r="r" b="b"/>
                <a:pathLst>
                  <a:path w="3139" h="2428" extrusionOk="0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6" name="Google Shape;3036;p5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10" extrusionOk="0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37" name="Google Shape;3037;p57"/>
            <p:cNvSpPr/>
            <p:nvPr/>
          </p:nvSpPr>
          <p:spPr>
            <a:xfrm>
              <a:off x="3799775" y="2577900"/>
              <a:ext cx="14675" cy="29325"/>
            </a:xfrm>
            <a:custGeom>
              <a:avLst/>
              <a:gdLst/>
              <a:ahLst/>
              <a:cxnLst/>
              <a:rect l="l" t="t" r="r" b="b"/>
              <a:pathLst>
                <a:path w="587" h="1173" extrusionOk="0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57"/>
            <p:cNvSpPr/>
            <p:nvPr/>
          </p:nvSpPr>
          <p:spPr>
            <a:xfrm>
              <a:off x="3567525" y="2564825"/>
              <a:ext cx="160625" cy="134450"/>
            </a:xfrm>
            <a:custGeom>
              <a:avLst/>
              <a:gdLst/>
              <a:ahLst/>
              <a:cxnLst/>
              <a:rect l="l" t="t" r="r" b="b"/>
              <a:pathLst>
                <a:path w="6425" h="5378" extrusionOk="0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57"/>
            <p:cNvSpPr/>
            <p:nvPr/>
          </p:nvSpPr>
          <p:spPr>
            <a:xfrm>
              <a:off x="4298300" y="2628625"/>
              <a:ext cx="25125" cy="19925"/>
            </a:xfrm>
            <a:custGeom>
              <a:avLst/>
              <a:gdLst/>
              <a:ahLst/>
              <a:cxnLst/>
              <a:rect l="l" t="t" r="r" b="b"/>
              <a:pathLst>
                <a:path w="1005" h="797" extrusionOk="0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57"/>
            <p:cNvSpPr/>
            <p:nvPr/>
          </p:nvSpPr>
          <p:spPr>
            <a:xfrm>
              <a:off x="4292025" y="2631250"/>
              <a:ext cx="295050" cy="237500"/>
            </a:xfrm>
            <a:custGeom>
              <a:avLst/>
              <a:gdLst/>
              <a:ahLst/>
              <a:cxnLst/>
              <a:rect l="l" t="t" r="r" b="b"/>
              <a:pathLst>
                <a:path w="11802" h="9500" extrusionOk="0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57"/>
            <p:cNvSpPr/>
            <p:nvPr/>
          </p:nvSpPr>
          <p:spPr>
            <a:xfrm>
              <a:off x="4277375" y="2602475"/>
              <a:ext cx="51800" cy="43975"/>
            </a:xfrm>
            <a:custGeom>
              <a:avLst/>
              <a:gdLst/>
              <a:ahLst/>
              <a:cxnLst/>
              <a:rect l="l" t="t" r="r" b="b"/>
              <a:pathLst>
                <a:path w="2072" h="1759" extrusionOk="0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57"/>
            <p:cNvSpPr/>
            <p:nvPr/>
          </p:nvSpPr>
          <p:spPr>
            <a:xfrm>
              <a:off x="4044600" y="2592025"/>
              <a:ext cx="260525" cy="107250"/>
            </a:xfrm>
            <a:custGeom>
              <a:avLst/>
              <a:gdLst/>
              <a:ahLst/>
              <a:cxnLst/>
              <a:rect l="l" t="t" r="r" b="b"/>
              <a:pathLst>
                <a:path w="10421" h="4290" extrusionOk="0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57"/>
            <p:cNvSpPr/>
            <p:nvPr/>
          </p:nvSpPr>
          <p:spPr>
            <a:xfrm>
              <a:off x="4041450" y="2592550"/>
              <a:ext cx="39775" cy="35075"/>
            </a:xfrm>
            <a:custGeom>
              <a:avLst/>
              <a:gdLst/>
              <a:ahLst/>
              <a:cxnLst/>
              <a:rect l="l" t="t" r="r" b="b"/>
              <a:pathLst>
                <a:path w="1591" h="1403" extrusionOk="0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57"/>
            <p:cNvSpPr/>
            <p:nvPr/>
          </p:nvSpPr>
          <p:spPr>
            <a:xfrm>
              <a:off x="4231325" y="2673625"/>
              <a:ext cx="139700" cy="134450"/>
            </a:xfrm>
            <a:custGeom>
              <a:avLst/>
              <a:gdLst/>
              <a:ahLst/>
              <a:cxnLst/>
              <a:rect l="l" t="t" r="r" b="b"/>
              <a:pathLst>
                <a:path w="5588" h="5378" extrusionOk="0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57"/>
            <p:cNvSpPr/>
            <p:nvPr/>
          </p:nvSpPr>
          <p:spPr>
            <a:xfrm>
              <a:off x="4345375" y="2791325"/>
              <a:ext cx="25125" cy="25650"/>
            </a:xfrm>
            <a:custGeom>
              <a:avLst/>
              <a:gdLst/>
              <a:ahLst/>
              <a:cxnLst/>
              <a:rect l="l" t="t" r="r" b="b"/>
              <a:pathLst>
                <a:path w="1005" h="1026" extrusionOk="0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57"/>
            <p:cNvSpPr/>
            <p:nvPr/>
          </p:nvSpPr>
          <p:spPr>
            <a:xfrm>
              <a:off x="4136125" y="2704475"/>
              <a:ext cx="32475" cy="18350"/>
            </a:xfrm>
            <a:custGeom>
              <a:avLst/>
              <a:gdLst/>
              <a:ahLst/>
              <a:cxnLst/>
              <a:rect l="l" t="t" r="r" b="b"/>
              <a:pathLst>
                <a:path w="1299" h="734" extrusionOk="0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57"/>
            <p:cNvSpPr/>
            <p:nvPr/>
          </p:nvSpPr>
          <p:spPr>
            <a:xfrm>
              <a:off x="4184250" y="2677275"/>
              <a:ext cx="90000" cy="80075"/>
            </a:xfrm>
            <a:custGeom>
              <a:avLst/>
              <a:gdLst/>
              <a:ahLst/>
              <a:cxnLst/>
              <a:rect l="l" t="t" r="r" b="b"/>
              <a:pathLst>
                <a:path w="3600" h="3203" extrusionOk="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57"/>
            <p:cNvSpPr/>
            <p:nvPr/>
          </p:nvSpPr>
          <p:spPr>
            <a:xfrm>
              <a:off x="4165950" y="2741625"/>
              <a:ext cx="22000" cy="63850"/>
            </a:xfrm>
            <a:custGeom>
              <a:avLst/>
              <a:gdLst/>
              <a:ahLst/>
              <a:cxnLst/>
              <a:rect l="l" t="t" r="r" b="b"/>
              <a:pathLst>
                <a:path w="880" h="2554" extrusionOk="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57"/>
            <p:cNvSpPr/>
            <p:nvPr/>
          </p:nvSpPr>
          <p:spPr>
            <a:xfrm>
              <a:off x="4185300" y="2741625"/>
              <a:ext cx="5775" cy="13100"/>
            </a:xfrm>
            <a:custGeom>
              <a:avLst/>
              <a:gdLst/>
              <a:ahLst/>
              <a:cxnLst/>
              <a:rect l="l" t="t" r="r" b="b"/>
              <a:pathLst>
                <a:path w="231" h="524" extrusionOk="0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57"/>
            <p:cNvSpPr/>
            <p:nvPr/>
          </p:nvSpPr>
          <p:spPr>
            <a:xfrm>
              <a:off x="4179025" y="2755750"/>
              <a:ext cx="7875" cy="18325"/>
            </a:xfrm>
            <a:custGeom>
              <a:avLst/>
              <a:gdLst/>
              <a:ahLst/>
              <a:cxnLst/>
              <a:rect l="l" t="t" r="r" b="b"/>
              <a:pathLst>
                <a:path w="315" h="733" extrusionOk="0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57"/>
            <p:cNvSpPr/>
            <p:nvPr/>
          </p:nvSpPr>
          <p:spPr>
            <a:xfrm>
              <a:off x="4179025" y="2721750"/>
              <a:ext cx="18850" cy="23550"/>
            </a:xfrm>
            <a:custGeom>
              <a:avLst/>
              <a:gdLst/>
              <a:ahLst/>
              <a:cxnLst/>
              <a:rect l="l" t="t" r="r" b="b"/>
              <a:pathLst>
                <a:path w="754" h="942" extrusionOk="0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57"/>
            <p:cNvSpPr/>
            <p:nvPr/>
          </p:nvSpPr>
          <p:spPr>
            <a:xfrm>
              <a:off x="4180075" y="2740050"/>
              <a:ext cx="58075" cy="71700"/>
            </a:xfrm>
            <a:custGeom>
              <a:avLst/>
              <a:gdLst/>
              <a:ahLst/>
              <a:cxnLst/>
              <a:rect l="l" t="t" r="r" b="b"/>
              <a:pathLst>
                <a:path w="2323" h="2868" extrusionOk="0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57"/>
            <p:cNvSpPr/>
            <p:nvPr/>
          </p:nvSpPr>
          <p:spPr>
            <a:xfrm>
              <a:off x="4179025" y="2758875"/>
              <a:ext cx="299225" cy="252175"/>
            </a:xfrm>
            <a:custGeom>
              <a:avLst/>
              <a:gdLst/>
              <a:ahLst/>
              <a:cxnLst/>
              <a:rect l="l" t="t" r="r" b="b"/>
              <a:pathLst>
                <a:path w="11969" h="10087" extrusionOk="0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57"/>
            <p:cNvSpPr/>
            <p:nvPr/>
          </p:nvSpPr>
          <p:spPr>
            <a:xfrm>
              <a:off x="4409700" y="2852525"/>
              <a:ext cx="11025" cy="24075"/>
            </a:xfrm>
            <a:custGeom>
              <a:avLst/>
              <a:gdLst/>
              <a:ahLst/>
              <a:cxnLst/>
              <a:rect l="l" t="t" r="r" b="b"/>
              <a:pathLst>
                <a:path w="441" h="963" extrusionOk="0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57"/>
            <p:cNvSpPr/>
            <p:nvPr/>
          </p:nvSpPr>
          <p:spPr>
            <a:xfrm>
              <a:off x="4421225" y="2854100"/>
              <a:ext cx="69075" cy="54425"/>
            </a:xfrm>
            <a:custGeom>
              <a:avLst/>
              <a:gdLst/>
              <a:ahLst/>
              <a:cxnLst/>
              <a:rect l="l" t="t" r="r" b="b"/>
              <a:pathLst>
                <a:path w="2763" h="2177" extrusionOk="0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57"/>
            <p:cNvSpPr/>
            <p:nvPr/>
          </p:nvSpPr>
          <p:spPr>
            <a:xfrm>
              <a:off x="4434300" y="2866125"/>
              <a:ext cx="108300" cy="133400"/>
            </a:xfrm>
            <a:custGeom>
              <a:avLst/>
              <a:gdLst/>
              <a:ahLst/>
              <a:cxnLst/>
              <a:rect l="l" t="t" r="r" b="b"/>
              <a:pathLst>
                <a:path w="4332" h="5336" extrusionOk="0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57"/>
            <p:cNvSpPr/>
            <p:nvPr/>
          </p:nvSpPr>
          <p:spPr>
            <a:xfrm>
              <a:off x="4483475" y="2847275"/>
              <a:ext cx="5775" cy="13125"/>
            </a:xfrm>
            <a:custGeom>
              <a:avLst/>
              <a:gdLst/>
              <a:ahLst/>
              <a:cxnLst/>
              <a:rect l="l" t="t" r="r" b="b"/>
              <a:pathLst>
                <a:path w="231" h="525" extrusionOk="0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57"/>
            <p:cNvSpPr/>
            <p:nvPr/>
          </p:nvSpPr>
          <p:spPr>
            <a:xfrm>
              <a:off x="4300375" y="2959750"/>
              <a:ext cx="153825" cy="99925"/>
            </a:xfrm>
            <a:custGeom>
              <a:avLst/>
              <a:gdLst/>
              <a:ahLst/>
              <a:cxnLst/>
              <a:rect l="l" t="t" r="r" b="b"/>
              <a:pathLst>
                <a:path w="6153" h="3997" extrusionOk="0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57"/>
            <p:cNvSpPr/>
            <p:nvPr/>
          </p:nvSpPr>
          <p:spPr>
            <a:xfrm>
              <a:off x="4035700" y="2769350"/>
              <a:ext cx="180500" cy="151725"/>
            </a:xfrm>
            <a:custGeom>
              <a:avLst/>
              <a:gdLst/>
              <a:ahLst/>
              <a:cxnLst/>
              <a:rect l="l" t="t" r="r" b="b"/>
              <a:pathLst>
                <a:path w="7220" h="6069" extrusionOk="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57"/>
            <p:cNvSpPr/>
            <p:nvPr/>
          </p:nvSpPr>
          <p:spPr>
            <a:xfrm>
              <a:off x="4003800" y="2919475"/>
              <a:ext cx="238550" cy="273600"/>
            </a:xfrm>
            <a:custGeom>
              <a:avLst/>
              <a:gdLst/>
              <a:ahLst/>
              <a:cxnLst/>
              <a:rect l="l" t="t" r="r" b="b"/>
              <a:pathLst>
                <a:path w="9542" h="10944" extrusionOk="0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57"/>
            <p:cNvSpPr/>
            <p:nvPr/>
          </p:nvSpPr>
          <p:spPr>
            <a:xfrm>
              <a:off x="4166475" y="3025650"/>
              <a:ext cx="219725" cy="166900"/>
            </a:xfrm>
            <a:custGeom>
              <a:avLst/>
              <a:gdLst/>
              <a:ahLst/>
              <a:cxnLst/>
              <a:rect l="l" t="t" r="r" b="b"/>
              <a:pathLst>
                <a:path w="8789" h="6676" extrusionOk="0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57"/>
            <p:cNvSpPr/>
            <p:nvPr/>
          </p:nvSpPr>
          <p:spPr>
            <a:xfrm>
              <a:off x="4213550" y="2979100"/>
              <a:ext cx="96800" cy="85825"/>
            </a:xfrm>
            <a:custGeom>
              <a:avLst/>
              <a:gdLst/>
              <a:ahLst/>
              <a:cxnLst/>
              <a:rect l="l" t="t" r="r" b="b"/>
              <a:pathLst>
                <a:path w="3872" h="3433" extrusionOk="0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57"/>
            <p:cNvSpPr/>
            <p:nvPr/>
          </p:nvSpPr>
          <p:spPr>
            <a:xfrm>
              <a:off x="4292025" y="3059150"/>
              <a:ext cx="21975" cy="26175"/>
            </a:xfrm>
            <a:custGeom>
              <a:avLst/>
              <a:gdLst/>
              <a:ahLst/>
              <a:cxnLst/>
              <a:rect l="l" t="t" r="r" b="b"/>
              <a:pathLst>
                <a:path w="879" h="1047" extrusionOk="0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57"/>
            <p:cNvSpPr/>
            <p:nvPr/>
          </p:nvSpPr>
          <p:spPr>
            <a:xfrm>
              <a:off x="4282600" y="3069600"/>
              <a:ext cx="148050" cy="196175"/>
            </a:xfrm>
            <a:custGeom>
              <a:avLst/>
              <a:gdLst/>
              <a:ahLst/>
              <a:cxnLst/>
              <a:rect l="l" t="t" r="r" b="b"/>
              <a:pathLst>
                <a:path w="5922" h="7847" extrusionOk="0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57"/>
            <p:cNvSpPr/>
            <p:nvPr/>
          </p:nvSpPr>
          <p:spPr>
            <a:xfrm>
              <a:off x="4175375" y="3163750"/>
              <a:ext cx="121375" cy="147025"/>
            </a:xfrm>
            <a:custGeom>
              <a:avLst/>
              <a:gdLst/>
              <a:ahLst/>
              <a:cxnLst/>
              <a:rect l="l" t="t" r="r" b="b"/>
              <a:pathLst>
                <a:path w="4855" h="5881" extrusionOk="0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57"/>
            <p:cNvSpPr/>
            <p:nvPr/>
          </p:nvSpPr>
          <p:spPr>
            <a:xfrm>
              <a:off x="4145025" y="3258950"/>
              <a:ext cx="11000" cy="25"/>
            </a:xfrm>
            <a:custGeom>
              <a:avLst/>
              <a:gdLst/>
              <a:ahLst/>
              <a:cxnLst/>
              <a:rect l="l" t="t" r="r" b="b"/>
              <a:pathLst>
                <a:path w="440" h="1" extrusionOk="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57"/>
            <p:cNvSpPr/>
            <p:nvPr/>
          </p:nvSpPr>
          <p:spPr>
            <a:xfrm>
              <a:off x="4115200" y="3182075"/>
              <a:ext cx="83725" cy="82675"/>
            </a:xfrm>
            <a:custGeom>
              <a:avLst/>
              <a:gdLst/>
              <a:ahLst/>
              <a:cxnLst/>
              <a:rect l="l" t="t" r="r" b="b"/>
              <a:pathLst>
                <a:path w="3349" h="3307" extrusionOk="0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57"/>
            <p:cNvSpPr/>
            <p:nvPr/>
          </p:nvSpPr>
          <p:spPr>
            <a:xfrm>
              <a:off x="3898125" y="3081625"/>
              <a:ext cx="188350" cy="127150"/>
            </a:xfrm>
            <a:custGeom>
              <a:avLst/>
              <a:gdLst/>
              <a:ahLst/>
              <a:cxnLst/>
              <a:rect l="l" t="t" r="r" b="b"/>
              <a:pathLst>
                <a:path w="7534" h="5086" extrusionOk="0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57"/>
            <p:cNvSpPr/>
            <p:nvPr/>
          </p:nvSpPr>
          <p:spPr>
            <a:xfrm>
              <a:off x="3821225" y="2747900"/>
              <a:ext cx="223400" cy="207700"/>
            </a:xfrm>
            <a:custGeom>
              <a:avLst/>
              <a:gdLst/>
              <a:ahLst/>
              <a:cxnLst/>
              <a:rect l="l" t="t" r="r" b="b"/>
              <a:pathLst>
                <a:path w="8936" h="8308" extrusionOk="0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57"/>
            <p:cNvSpPr/>
            <p:nvPr/>
          </p:nvSpPr>
          <p:spPr>
            <a:xfrm>
              <a:off x="3792975" y="2679900"/>
              <a:ext cx="57050" cy="111450"/>
            </a:xfrm>
            <a:custGeom>
              <a:avLst/>
              <a:gdLst/>
              <a:ahLst/>
              <a:cxnLst/>
              <a:rect l="l" t="t" r="r" b="b"/>
              <a:pathLst>
                <a:path w="2282" h="4458" extrusionOk="0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57"/>
            <p:cNvSpPr/>
            <p:nvPr/>
          </p:nvSpPr>
          <p:spPr>
            <a:xfrm>
              <a:off x="3568575" y="2683550"/>
              <a:ext cx="289825" cy="280400"/>
            </a:xfrm>
            <a:custGeom>
              <a:avLst/>
              <a:gdLst/>
              <a:ahLst/>
              <a:cxnLst/>
              <a:rect l="l" t="t" r="r" b="b"/>
              <a:pathLst>
                <a:path w="11593" h="11216" extrusionOk="0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57"/>
            <p:cNvSpPr/>
            <p:nvPr/>
          </p:nvSpPr>
          <p:spPr>
            <a:xfrm>
              <a:off x="3511050" y="2702400"/>
              <a:ext cx="167400" cy="132350"/>
            </a:xfrm>
            <a:custGeom>
              <a:avLst/>
              <a:gdLst/>
              <a:ahLst/>
              <a:cxnLst/>
              <a:rect l="l" t="t" r="r" b="b"/>
              <a:pathLst>
                <a:path w="6696" h="5294" extrusionOk="0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57"/>
            <p:cNvSpPr/>
            <p:nvPr/>
          </p:nvSpPr>
          <p:spPr>
            <a:xfrm>
              <a:off x="3450875" y="2834200"/>
              <a:ext cx="118775" cy="95225"/>
            </a:xfrm>
            <a:custGeom>
              <a:avLst/>
              <a:gdLst/>
              <a:ahLst/>
              <a:cxnLst/>
              <a:rect l="l" t="t" r="r" b="b"/>
              <a:pathLst>
                <a:path w="4751" h="3809" extrusionOk="0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57"/>
            <p:cNvSpPr/>
            <p:nvPr/>
          </p:nvSpPr>
          <p:spPr>
            <a:xfrm>
              <a:off x="3450375" y="2838400"/>
              <a:ext cx="170550" cy="187800"/>
            </a:xfrm>
            <a:custGeom>
              <a:avLst/>
              <a:gdLst/>
              <a:ahLst/>
              <a:cxnLst/>
              <a:rect l="l" t="t" r="r" b="b"/>
              <a:pathLst>
                <a:path w="6822" h="7512" extrusionOk="0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57"/>
            <p:cNvSpPr/>
            <p:nvPr/>
          </p:nvSpPr>
          <p:spPr>
            <a:xfrm>
              <a:off x="3518375" y="2873975"/>
              <a:ext cx="235400" cy="218150"/>
            </a:xfrm>
            <a:custGeom>
              <a:avLst/>
              <a:gdLst/>
              <a:ahLst/>
              <a:cxnLst/>
              <a:rect l="l" t="t" r="r" b="b"/>
              <a:pathLst>
                <a:path w="9416" h="8726" extrusionOk="0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57"/>
            <p:cNvSpPr/>
            <p:nvPr/>
          </p:nvSpPr>
          <p:spPr>
            <a:xfrm>
              <a:off x="3617750" y="3020950"/>
              <a:ext cx="108825" cy="79025"/>
            </a:xfrm>
            <a:custGeom>
              <a:avLst/>
              <a:gdLst/>
              <a:ahLst/>
              <a:cxnLst/>
              <a:rect l="l" t="t" r="r" b="b"/>
              <a:pathLst>
                <a:path w="4353" h="3161" extrusionOk="0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57"/>
            <p:cNvSpPr/>
            <p:nvPr/>
          </p:nvSpPr>
          <p:spPr>
            <a:xfrm>
              <a:off x="3442525" y="2997925"/>
              <a:ext cx="93125" cy="68050"/>
            </a:xfrm>
            <a:custGeom>
              <a:avLst/>
              <a:gdLst/>
              <a:ahLst/>
              <a:cxnLst/>
              <a:rect l="l" t="t" r="r" b="b"/>
              <a:pathLst>
                <a:path w="3725" h="2722" extrusionOk="0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57"/>
            <p:cNvSpPr/>
            <p:nvPr/>
          </p:nvSpPr>
          <p:spPr>
            <a:xfrm>
              <a:off x="3452975" y="3056525"/>
              <a:ext cx="44500" cy="26700"/>
            </a:xfrm>
            <a:custGeom>
              <a:avLst/>
              <a:gdLst/>
              <a:ahLst/>
              <a:cxnLst/>
              <a:rect l="l" t="t" r="r" b="b"/>
              <a:pathLst>
                <a:path w="1780" h="1068" extrusionOk="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079" name="Google Shape;3079;p5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080" name="Google Shape;3080;p5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avLst/>
                <a:gdLst/>
                <a:ahLst/>
                <a:cxnLst/>
                <a:rect l="l" t="t" r="r" b="b"/>
                <a:pathLst>
                  <a:path w="1842" h="545" extrusionOk="0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1" name="Google Shape;3081;p5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avLst/>
                <a:gdLst/>
                <a:ahLst/>
                <a:cxnLst/>
                <a:rect l="l" t="t" r="r" b="b"/>
                <a:pathLst>
                  <a:path w="4081" h="3244" extrusionOk="0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082" name="Google Shape;3082;p57"/>
            <p:cNvSpPr/>
            <p:nvPr/>
          </p:nvSpPr>
          <p:spPr>
            <a:xfrm>
              <a:off x="3503200" y="3095750"/>
              <a:ext cx="40300" cy="48150"/>
            </a:xfrm>
            <a:custGeom>
              <a:avLst/>
              <a:gdLst/>
              <a:ahLst/>
              <a:cxnLst/>
              <a:rect l="l" t="t" r="r" b="b"/>
              <a:pathLst>
                <a:path w="1612" h="1926" extrusionOk="0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57"/>
            <p:cNvSpPr/>
            <p:nvPr/>
          </p:nvSpPr>
          <p:spPr>
            <a:xfrm>
              <a:off x="3529350" y="3117725"/>
              <a:ext cx="58600" cy="62800"/>
            </a:xfrm>
            <a:custGeom>
              <a:avLst/>
              <a:gdLst/>
              <a:ahLst/>
              <a:cxnLst/>
              <a:rect l="l" t="t" r="r" b="b"/>
              <a:pathLst>
                <a:path w="2344" h="2512" extrusionOk="0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57"/>
            <p:cNvSpPr/>
            <p:nvPr/>
          </p:nvSpPr>
          <p:spPr>
            <a:xfrm>
              <a:off x="3570150" y="3086875"/>
              <a:ext cx="89475" cy="94175"/>
            </a:xfrm>
            <a:custGeom>
              <a:avLst/>
              <a:gdLst/>
              <a:ahLst/>
              <a:cxnLst/>
              <a:rect l="l" t="t" r="r" b="b"/>
              <a:pathLst>
                <a:path w="3579" h="3767" extrusionOk="0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57"/>
            <p:cNvSpPr/>
            <p:nvPr/>
          </p:nvSpPr>
          <p:spPr>
            <a:xfrm>
              <a:off x="3647050" y="3079025"/>
              <a:ext cx="61225" cy="95750"/>
            </a:xfrm>
            <a:custGeom>
              <a:avLst/>
              <a:gdLst/>
              <a:ahLst/>
              <a:cxnLst/>
              <a:rect l="l" t="t" r="r" b="b"/>
              <a:pathLst>
                <a:path w="2449" h="3830" extrusionOk="0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57"/>
            <p:cNvSpPr/>
            <p:nvPr/>
          </p:nvSpPr>
          <p:spPr>
            <a:xfrm>
              <a:off x="3689950" y="3079025"/>
              <a:ext cx="29300" cy="77950"/>
            </a:xfrm>
            <a:custGeom>
              <a:avLst/>
              <a:gdLst/>
              <a:ahLst/>
              <a:cxnLst/>
              <a:rect l="l" t="t" r="r" b="b"/>
              <a:pathLst>
                <a:path w="1172" h="3118" extrusionOk="0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57"/>
            <p:cNvSpPr/>
            <p:nvPr/>
          </p:nvSpPr>
          <p:spPr>
            <a:xfrm>
              <a:off x="3705625" y="3059150"/>
              <a:ext cx="45025" cy="94175"/>
            </a:xfrm>
            <a:custGeom>
              <a:avLst/>
              <a:gdLst/>
              <a:ahLst/>
              <a:cxnLst/>
              <a:rect l="l" t="t" r="r" b="b"/>
              <a:pathLst>
                <a:path w="1801" h="3767" extrusionOk="0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57"/>
            <p:cNvSpPr/>
            <p:nvPr/>
          </p:nvSpPr>
          <p:spPr>
            <a:xfrm>
              <a:off x="3881925" y="2896975"/>
              <a:ext cx="150650" cy="239600"/>
            </a:xfrm>
            <a:custGeom>
              <a:avLst/>
              <a:gdLst/>
              <a:ahLst/>
              <a:cxnLst/>
              <a:rect l="l" t="t" r="r" b="b"/>
              <a:pathLst>
                <a:path w="6026" h="9584" extrusionOk="0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57"/>
            <p:cNvSpPr/>
            <p:nvPr/>
          </p:nvSpPr>
          <p:spPr>
            <a:xfrm>
              <a:off x="3863600" y="3051825"/>
              <a:ext cx="4725" cy="2625"/>
            </a:xfrm>
            <a:custGeom>
              <a:avLst/>
              <a:gdLst/>
              <a:ahLst/>
              <a:cxnLst/>
              <a:rect l="l" t="t" r="r" b="b"/>
              <a:pathLst>
                <a:path w="189" h="105" extrusionOk="0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57"/>
            <p:cNvSpPr/>
            <p:nvPr/>
          </p:nvSpPr>
          <p:spPr>
            <a:xfrm>
              <a:off x="3695700" y="2900125"/>
              <a:ext cx="220250" cy="171075"/>
            </a:xfrm>
            <a:custGeom>
              <a:avLst/>
              <a:gdLst/>
              <a:ahLst/>
              <a:cxnLst/>
              <a:rect l="l" t="t" r="r" b="b"/>
              <a:pathLst>
                <a:path w="8810" h="6843" extrusionOk="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57"/>
            <p:cNvSpPr/>
            <p:nvPr/>
          </p:nvSpPr>
          <p:spPr>
            <a:xfrm>
              <a:off x="3732825" y="3041350"/>
              <a:ext cx="165325" cy="141775"/>
            </a:xfrm>
            <a:custGeom>
              <a:avLst/>
              <a:gdLst/>
              <a:ahLst/>
              <a:cxnLst/>
              <a:rect l="l" t="t" r="r" b="b"/>
              <a:pathLst>
                <a:path w="6613" h="5671" extrusionOk="0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57"/>
            <p:cNvSpPr/>
            <p:nvPr/>
          </p:nvSpPr>
          <p:spPr>
            <a:xfrm>
              <a:off x="3813400" y="3053900"/>
              <a:ext cx="109850" cy="164800"/>
            </a:xfrm>
            <a:custGeom>
              <a:avLst/>
              <a:gdLst/>
              <a:ahLst/>
              <a:cxnLst/>
              <a:rect l="l" t="t" r="r" b="b"/>
              <a:pathLst>
                <a:path w="4394" h="6592" extrusionOk="0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57"/>
            <p:cNvSpPr/>
            <p:nvPr/>
          </p:nvSpPr>
          <p:spPr>
            <a:xfrm>
              <a:off x="3813900" y="3211875"/>
              <a:ext cx="82675" cy="89475"/>
            </a:xfrm>
            <a:custGeom>
              <a:avLst/>
              <a:gdLst/>
              <a:ahLst/>
              <a:cxnLst/>
              <a:rect l="l" t="t" r="r" b="b"/>
              <a:pathLst>
                <a:path w="3307" h="3579" extrusionOk="0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57"/>
            <p:cNvSpPr/>
            <p:nvPr/>
          </p:nvSpPr>
          <p:spPr>
            <a:xfrm>
              <a:off x="3821750" y="3213450"/>
              <a:ext cx="29325" cy="18850"/>
            </a:xfrm>
            <a:custGeom>
              <a:avLst/>
              <a:gdLst/>
              <a:ahLst/>
              <a:cxnLst/>
              <a:rect l="l" t="t" r="r" b="b"/>
              <a:pathLst>
                <a:path w="1173" h="754" extrusionOk="0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57"/>
            <p:cNvSpPr/>
            <p:nvPr/>
          </p:nvSpPr>
          <p:spPr>
            <a:xfrm>
              <a:off x="3848425" y="3188875"/>
              <a:ext cx="110925" cy="129750"/>
            </a:xfrm>
            <a:custGeom>
              <a:avLst/>
              <a:gdLst/>
              <a:ahLst/>
              <a:cxnLst/>
              <a:rect l="l" t="t" r="r" b="b"/>
              <a:pathLst>
                <a:path w="4437" h="5190" extrusionOk="0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57"/>
            <p:cNvSpPr/>
            <p:nvPr/>
          </p:nvSpPr>
          <p:spPr>
            <a:xfrm>
              <a:off x="3860475" y="3308125"/>
              <a:ext cx="15700" cy="21475"/>
            </a:xfrm>
            <a:custGeom>
              <a:avLst/>
              <a:gdLst/>
              <a:ahLst/>
              <a:cxnLst/>
              <a:rect l="l" t="t" r="r" b="b"/>
              <a:pathLst>
                <a:path w="628" h="859" extrusionOk="0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57"/>
            <p:cNvSpPr/>
            <p:nvPr/>
          </p:nvSpPr>
          <p:spPr>
            <a:xfrm>
              <a:off x="4111550" y="3257925"/>
              <a:ext cx="161650" cy="164775"/>
            </a:xfrm>
            <a:custGeom>
              <a:avLst/>
              <a:gdLst/>
              <a:ahLst/>
              <a:cxnLst/>
              <a:rect l="l" t="t" r="r" b="b"/>
              <a:pathLst>
                <a:path w="6466" h="6591" extrusionOk="0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57"/>
            <p:cNvSpPr/>
            <p:nvPr/>
          </p:nvSpPr>
          <p:spPr>
            <a:xfrm>
              <a:off x="4106850" y="3261050"/>
              <a:ext cx="29300" cy="24100"/>
            </a:xfrm>
            <a:custGeom>
              <a:avLst/>
              <a:gdLst/>
              <a:ahLst/>
              <a:cxnLst/>
              <a:rect l="l" t="t" r="r" b="b"/>
              <a:pathLst>
                <a:path w="1172" h="964" extrusionOk="0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57"/>
            <p:cNvSpPr/>
            <p:nvPr/>
          </p:nvSpPr>
          <p:spPr>
            <a:xfrm>
              <a:off x="4106850" y="3275175"/>
              <a:ext cx="28775" cy="35075"/>
            </a:xfrm>
            <a:custGeom>
              <a:avLst/>
              <a:gdLst/>
              <a:ahLst/>
              <a:cxnLst/>
              <a:rect l="l" t="t" r="r" b="b"/>
              <a:pathLst>
                <a:path w="1151" h="1403" extrusionOk="0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57"/>
            <p:cNvSpPr/>
            <p:nvPr/>
          </p:nvSpPr>
          <p:spPr>
            <a:xfrm>
              <a:off x="3862550" y="3166900"/>
              <a:ext cx="275700" cy="273075"/>
            </a:xfrm>
            <a:custGeom>
              <a:avLst/>
              <a:gdLst/>
              <a:ahLst/>
              <a:cxnLst/>
              <a:rect l="l" t="t" r="r" b="b"/>
              <a:pathLst>
                <a:path w="11028" h="10923" extrusionOk="0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57"/>
            <p:cNvSpPr/>
            <p:nvPr/>
          </p:nvSpPr>
          <p:spPr>
            <a:xfrm>
              <a:off x="4159150" y="3380850"/>
              <a:ext cx="46050" cy="116150"/>
            </a:xfrm>
            <a:custGeom>
              <a:avLst/>
              <a:gdLst/>
              <a:ahLst/>
              <a:cxnLst/>
              <a:rect l="l" t="t" r="r" b="b"/>
              <a:pathLst>
                <a:path w="1842" h="4646" extrusionOk="0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57"/>
            <p:cNvSpPr/>
            <p:nvPr/>
          </p:nvSpPr>
          <p:spPr>
            <a:xfrm>
              <a:off x="4001175" y="3363575"/>
              <a:ext cx="170550" cy="145450"/>
            </a:xfrm>
            <a:custGeom>
              <a:avLst/>
              <a:gdLst/>
              <a:ahLst/>
              <a:cxnLst/>
              <a:rect l="l" t="t" r="r" b="b"/>
              <a:pathLst>
                <a:path w="6822" h="5818" extrusionOk="0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57"/>
            <p:cNvSpPr/>
            <p:nvPr/>
          </p:nvSpPr>
          <p:spPr>
            <a:xfrm>
              <a:off x="3852625" y="3330100"/>
              <a:ext cx="181000" cy="178925"/>
            </a:xfrm>
            <a:custGeom>
              <a:avLst/>
              <a:gdLst/>
              <a:ahLst/>
              <a:cxnLst/>
              <a:rect l="l" t="t" r="r" b="b"/>
              <a:pathLst>
                <a:path w="7240" h="7157" extrusionOk="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57"/>
            <p:cNvSpPr/>
            <p:nvPr/>
          </p:nvSpPr>
          <p:spPr>
            <a:xfrm>
              <a:off x="4046675" y="3472375"/>
              <a:ext cx="113025" cy="103075"/>
            </a:xfrm>
            <a:custGeom>
              <a:avLst/>
              <a:gdLst/>
              <a:ahLst/>
              <a:cxnLst/>
              <a:rect l="l" t="t" r="r" b="b"/>
              <a:pathLst>
                <a:path w="4521" h="4123" extrusionOk="0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57"/>
            <p:cNvSpPr/>
            <p:nvPr/>
          </p:nvSpPr>
          <p:spPr>
            <a:xfrm>
              <a:off x="3968750" y="3504300"/>
              <a:ext cx="135500" cy="135500"/>
            </a:xfrm>
            <a:custGeom>
              <a:avLst/>
              <a:gdLst/>
              <a:ahLst/>
              <a:cxnLst/>
              <a:rect l="l" t="t" r="r" b="b"/>
              <a:pathLst>
                <a:path w="5420" h="5420" extrusionOk="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57"/>
            <p:cNvSpPr/>
            <p:nvPr/>
          </p:nvSpPr>
          <p:spPr>
            <a:xfrm>
              <a:off x="3853150" y="3491725"/>
              <a:ext cx="193550" cy="182075"/>
            </a:xfrm>
            <a:custGeom>
              <a:avLst/>
              <a:gdLst/>
              <a:ahLst/>
              <a:cxnLst/>
              <a:rect l="l" t="t" r="r" b="b"/>
              <a:pathLst>
                <a:path w="7742" h="7283" extrusionOk="0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57"/>
            <p:cNvSpPr/>
            <p:nvPr/>
          </p:nvSpPr>
          <p:spPr>
            <a:xfrm>
              <a:off x="4123050" y="3397575"/>
              <a:ext cx="150675" cy="242750"/>
            </a:xfrm>
            <a:custGeom>
              <a:avLst/>
              <a:gdLst/>
              <a:ahLst/>
              <a:cxnLst/>
              <a:rect l="l" t="t" r="r" b="b"/>
              <a:pathLst>
                <a:path w="6027" h="9710" extrusionOk="0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57"/>
            <p:cNvSpPr/>
            <p:nvPr/>
          </p:nvSpPr>
          <p:spPr>
            <a:xfrm>
              <a:off x="4120450" y="3622500"/>
              <a:ext cx="20950" cy="23575"/>
            </a:xfrm>
            <a:custGeom>
              <a:avLst/>
              <a:gdLst/>
              <a:ahLst/>
              <a:cxnLst/>
              <a:rect l="l" t="t" r="r" b="b"/>
              <a:pathLst>
                <a:path w="838" h="943" extrusionOk="0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57"/>
            <p:cNvSpPr/>
            <p:nvPr/>
          </p:nvSpPr>
          <p:spPr>
            <a:xfrm>
              <a:off x="4064475" y="3669050"/>
              <a:ext cx="33500" cy="31425"/>
            </a:xfrm>
            <a:custGeom>
              <a:avLst/>
              <a:gdLst/>
              <a:ahLst/>
              <a:cxnLst/>
              <a:rect l="l" t="t" r="r" b="b"/>
              <a:pathLst>
                <a:path w="1340" h="1257" extrusionOk="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57"/>
            <p:cNvSpPr/>
            <p:nvPr/>
          </p:nvSpPr>
          <p:spPr>
            <a:xfrm>
              <a:off x="4697400" y="2660025"/>
              <a:ext cx="105175" cy="86850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57"/>
            <p:cNvSpPr/>
            <p:nvPr/>
          </p:nvSpPr>
          <p:spPr>
            <a:xfrm>
              <a:off x="4697400" y="2660025"/>
              <a:ext cx="105175" cy="86850"/>
            </a:xfrm>
            <a:custGeom>
              <a:avLst/>
              <a:gdLst/>
              <a:ahLst/>
              <a:cxnLst/>
              <a:rect l="l" t="t" r="r" b="b"/>
              <a:pathLst>
                <a:path w="4207" h="3474" extrusionOk="0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57"/>
            <p:cNvSpPr/>
            <p:nvPr/>
          </p:nvSpPr>
          <p:spPr>
            <a:xfrm>
              <a:off x="4252775" y="2586800"/>
              <a:ext cx="70650" cy="19900"/>
            </a:xfrm>
            <a:custGeom>
              <a:avLst/>
              <a:gdLst/>
              <a:ahLst/>
              <a:cxnLst/>
              <a:rect l="l" t="t" r="r" b="b"/>
              <a:pathLst>
                <a:path w="2826" h="796" extrusionOk="0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57"/>
            <p:cNvSpPr/>
            <p:nvPr/>
          </p:nvSpPr>
          <p:spPr>
            <a:xfrm>
              <a:off x="4298825" y="2603000"/>
              <a:ext cx="2625" cy="2650"/>
            </a:xfrm>
            <a:custGeom>
              <a:avLst/>
              <a:gdLst/>
              <a:ahLst/>
              <a:cxnLst/>
              <a:rect l="l" t="t" r="r" b="b"/>
              <a:pathLst>
                <a:path w="105" h="106" fill="none" extrusionOk="0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w="25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57"/>
            <p:cNvSpPr/>
            <p:nvPr/>
          </p:nvSpPr>
          <p:spPr>
            <a:xfrm>
              <a:off x="4949025" y="2811200"/>
              <a:ext cx="44475" cy="26175"/>
            </a:xfrm>
            <a:custGeom>
              <a:avLst/>
              <a:gdLst/>
              <a:ahLst/>
              <a:cxnLst/>
              <a:rect l="l" t="t" r="r" b="b"/>
              <a:pathLst>
                <a:path w="1779" h="1047" extrusionOk="0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57"/>
            <p:cNvSpPr/>
            <p:nvPr/>
          </p:nvSpPr>
          <p:spPr>
            <a:xfrm>
              <a:off x="3967175" y="2589925"/>
              <a:ext cx="35075" cy="29850"/>
            </a:xfrm>
            <a:custGeom>
              <a:avLst/>
              <a:gdLst/>
              <a:ahLst/>
              <a:cxnLst/>
              <a:rect l="l" t="t" r="r" b="b"/>
              <a:pathLst>
                <a:path w="1403" h="1194" extrusionOk="0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57"/>
            <p:cNvSpPr/>
            <p:nvPr/>
          </p:nvSpPr>
          <p:spPr>
            <a:xfrm>
              <a:off x="3938400" y="2522975"/>
              <a:ext cx="58625" cy="76925"/>
            </a:xfrm>
            <a:custGeom>
              <a:avLst/>
              <a:gdLst/>
              <a:ahLst/>
              <a:cxnLst/>
              <a:rect l="l" t="t" r="r" b="b"/>
              <a:pathLst>
                <a:path w="2345" h="3077" extrusionOk="0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17" name="Google Shape;3117;p57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118" name="Google Shape;3118;p57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119" name="Google Shape;3119;p57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avLst/>
                <a:gdLst/>
                <a:ahLst/>
                <a:cxnLst/>
                <a:rect l="l" t="t" r="r" b="b"/>
                <a:pathLst>
                  <a:path w="9712" h="8531" extrusionOk="0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0" name="Google Shape;3120;p57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3318" extrusionOk="0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1" name="Google Shape;3121;p57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avLst/>
                <a:gdLst/>
                <a:ahLst/>
                <a:cxnLst/>
                <a:rect l="l" t="t" r="r" b="b"/>
                <a:pathLst>
                  <a:path w="2572" h="1415" extrusionOk="0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2" name="Google Shape;3122;p57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avLst/>
                <a:gdLst/>
                <a:ahLst/>
                <a:cxnLst/>
                <a:rect l="l" t="t" r="r" b="b"/>
                <a:pathLst>
                  <a:path w="2544" h="2104" extrusionOk="0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3" name="Google Shape;3123;p57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236" extrusionOk="0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4" name="Google Shape;3124;p57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962" h="535" extrusionOk="0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5" name="Google Shape;3125;p57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avLst/>
                <a:gdLst/>
                <a:ahLst/>
                <a:cxnLst/>
                <a:rect l="l" t="t" r="r" b="b"/>
                <a:pathLst>
                  <a:path w="2330" h="795" extrusionOk="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6" name="Google Shape;3126;p57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365" extrusionOk="0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7" name="Google Shape;3127;p57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38" h="1" extrusionOk="0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8" name="Google Shape;3128;p57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avLst/>
                <a:gdLst/>
                <a:ahLst/>
                <a:cxnLst/>
                <a:rect l="l" t="t" r="r" b="b"/>
                <a:pathLst>
                  <a:path w="4264" h="3450" extrusionOk="0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29" name="Google Shape;3129;p57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870" extrusionOk="0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0" name="Google Shape;3130;p57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850" extrusionOk="0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1" name="Google Shape;3131;p57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48" extrusionOk="0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57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245" h="835" extrusionOk="0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57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456" extrusionOk="0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57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86" extrusionOk="0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57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01" extrusionOk="0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57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34" extrusionOk="0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57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81" extrusionOk="0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57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avLst/>
                <a:gdLst/>
                <a:ahLst/>
                <a:cxnLst/>
                <a:rect l="l" t="t" r="r" b="b"/>
                <a:pathLst>
                  <a:path w="226" h="74" extrusionOk="0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57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avLst/>
                <a:gdLst/>
                <a:ahLst/>
                <a:cxnLst/>
                <a:rect l="l" t="t" r="r" b="b"/>
                <a:pathLst>
                  <a:path w="1997" h="859" extrusionOk="0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0" name="Google Shape;3140;p57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avLst/>
                <a:gdLst/>
                <a:ahLst/>
                <a:cxnLst/>
                <a:rect l="l" t="t" r="r" b="b"/>
                <a:pathLst>
                  <a:path w="403" h="208" extrusionOk="0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1" name="Google Shape;3141;p57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971" h="374" extrusionOk="0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2" name="Google Shape;3142;p57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87" extrusionOk="0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3" name="Google Shape;3143;p57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29" extrusionOk="0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4" name="Google Shape;3144;p57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1" extrusionOk="0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5" name="Google Shape;3145;p57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32" extrusionOk="0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6" name="Google Shape;3146;p57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avLst/>
                <a:gdLst/>
                <a:ahLst/>
                <a:cxnLst/>
                <a:rect l="l" t="t" r="r" b="b"/>
                <a:pathLst>
                  <a:path w="85" h="69" extrusionOk="0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7" name="Google Shape;3147;p57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avLst/>
                <a:gdLst/>
                <a:ahLst/>
                <a:cxnLst/>
                <a:rect l="l" t="t" r="r" b="b"/>
                <a:pathLst>
                  <a:path w="133" h="64" extrusionOk="0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8" name="Google Shape;3148;p57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avLst/>
                <a:gdLst/>
                <a:ahLst/>
                <a:cxnLst/>
                <a:rect l="l" t="t" r="r" b="b"/>
                <a:pathLst>
                  <a:path w="303" h="179" extrusionOk="0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9" name="Google Shape;3149;p57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46" extrusionOk="0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0" name="Google Shape;3150;p57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34" extrusionOk="0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1" name="Google Shape;3151;p57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61" h="42" extrusionOk="0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57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10" extrusionOk="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57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avLst/>
                <a:gdLst/>
                <a:ahLst/>
                <a:cxnLst/>
                <a:rect l="l" t="t" r="r" b="b"/>
                <a:pathLst>
                  <a:path w="88" h="137" extrusionOk="0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57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1348" extrusionOk="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57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avLst/>
                <a:gdLst/>
                <a:ahLst/>
                <a:cxnLst/>
                <a:rect l="l" t="t" r="r" b="b"/>
                <a:pathLst>
                  <a:path w="2687" h="2566" extrusionOk="0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6" name="Google Shape;3156;p57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74" h="94" extrusionOk="0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7" name="Google Shape;3157;p57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604" h="481" extrusionOk="0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8" name="Google Shape;3158;p57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86" extrusionOk="0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9" name="Google Shape;3159;p57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67" extrusionOk="0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0" name="Google Shape;3160;p57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55" extrusionOk="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1" name="Google Shape;3161;p57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88" h="75" extrusionOk="0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2" name="Google Shape;3162;p57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921" extrusionOk="0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3" name="Google Shape;3163;p57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30" h="518" extrusionOk="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4" name="Google Shape;3164;p57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avLst/>
                <a:gdLst/>
                <a:ahLst/>
                <a:cxnLst/>
                <a:rect l="l" t="t" r="r" b="b"/>
                <a:pathLst>
                  <a:path w="864" h="1506" extrusionOk="0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5" name="Google Shape;3165;p57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374" extrusionOk="0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6" name="Google Shape;3166;p57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408" h="707" extrusionOk="0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7" name="Google Shape;3167;p57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avLst/>
                <a:gdLst/>
                <a:ahLst/>
                <a:cxnLst/>
                <a:rect l="l" t="t" r="r" b="b"/>
                <a:pathLst>
                  <a:path w="290" h="337" extrusionOk="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8" name="Google Shape;3168;p57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66" extrusionOk="0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9" name="Google Shape;3169;p57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avLst/>
                <a:gdLst/>
                <a:ahLst/>
                <a:cxnLst/>
                <a:rect l="l" t="t" r="r" b="b"/>
                <a:pathLst>
                  <a:path w="272" h="532" extrusionOk="0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0" name="Google Shape;3170;p57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198" h="421" extrusionOk="0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1" name="Google Shape;3171;p57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30" extrusionOk="0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2" name="Google Shape;3172;p57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avLst/>
                <a:gdLst/>
                <a:ahLst/>
                <a:cxnLst/>
                <a:rect l="l" t="t" r="r" b="b"/>
                <a:pathLst>
                  <a:path w="654" h="1096" extrusionOk="0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3" name="Google Shape;3173;p57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590" h="485" extrusionOk="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4" name="Google Shape;3174;p57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avLst/>
                <a:gdLst/>
                <a:ahLst/>
                <a:cxnLst/>
                <a:rect l="l" t="t" r="r" b="b"/>
                <a:pathLst>
                  <a:path w="564" h="695" extrusionOk="0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5" name="Google Shape;3175;p57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89" extrusionOk="0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6" name="Google Shape;3176;p57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avLst/>
                <a:gdLst/>
                <a:ahLst/>
                <a:cxnLst/>
                <a:rect l="l" t="t" r="r" b="b"/>
                <a:pathLst>
                  <a:path w="2613" h="3178" extrusionOk="0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7" name="Google Shape;3177;p57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193" h="218" extrusionOk="0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8" name="Google Shape;3178;p57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218" extrusionOk="0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9" name="Google Shape;3179;p57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392" extrusionOk="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0" name="Google Shape;3180;p57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avLst/>
                <a:gdLst/>
                <a:ahLst/>
                <a:cxnLst/>
                <a:rect l="l" t="t" r="r" b="b"/>
                <a:pathLst>
                  <a:path w="185" h="179" extrusionOk="0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1" name="Google Shape;3181;p57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avLst/>
                <a:gdLst/>
                <a:ahLst/>
                <a:cxnLst/>
                <a:rect l="l" t="t" r="r" b="b"/>
                <a:pathLst>
                  <a:path w="2206" h="759" extrusionOk="0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2" name="Google Shape;3182;p57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avLst/>
                <a:gdLst/>
                <a:ahLst/>
                <a:cxnLst/>
                <a:rect l="l" t="t" r="r" b="b"/>
                <a:pathLst>
                  <a:path w="285" h="98" extrusionOk="0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3" name="Google Shape;3183;p57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avLst/>
                <a:gdLst/>
                <a:ahLst/>
                <a:cxnLst/>
                <a:rect l="l" t="t" r="r" b="b"/>
                <a:pathLst>
                  <a:path w="285" h="227" extrusionOk="0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4" name="Google Shape;3184;p57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avLst/>
                <a:gdLst/>
                <a:ahLst/>
                <a:cxnLst/>
                <a:rect l="l" t="t" r="r" b="b"/>
                <a:pathLst>
                  <a:path w="247" h="139" extrusionOk="0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5" name="Google Shape;3185;p57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309" h="221" extrusionOk="0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6" name="Google Shape;3186;p57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24" extrusionOk="0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7" name="Google Shape;3187;p57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avLst/>
                <a:gdLst/>
                <a:ahLst/>
                <a:cxnLst/>
                <a:rect l="l" t="t" r="r" b="b"/>
                <a:pathLst>
                  <a:path w="588" h="155" extrusionOk="0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8" name="Google Shape;3188;p57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224" extrusionOk="0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9" name="Google Shape;3189;p57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233" h="178" extrusionOk="0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0" name="Google Shape;3190;p57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avLst/>
                <a:gdLst/>
                <a:ahLst/>
                <a:cxnLst/>
                <a:rect l="l" t="t" r="r" b="b"/>
                <a:pathLst>
                  <a:path w="708" h="278" extrusionOk="0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1" name="Google Shape;3191;p57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1964" extrusionOk="0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2" name="Google Shape;3192;p57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345" h="833" extrusionOk="0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3" name="Google Shape;3193;p57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5" extrusionOk="0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4" name="Google Shape;3194;p57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avLst/>
                <a:gdLst/>
                <a:ahLst/>
                <a:cxnLst/>
                <a:rect l="l" t="t" r="r" b="b"/>
                <a:pathLst>
                  <a:path w="231" h="77" extrusionOk="0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5" name="Google Shape;3195;p57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876" h="530" extrusionOk="0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6" name="Google Shape;3196;p57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568" extrusionOk="0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7" name="Google Shape;3197;p57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0" extrusionOk="0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8" name="Google Shape;3198;p57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01" extrusionOk="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9" name="Google Shape;3199;p57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avLst/>
                <a:gdLst/>
                <a:ahLst/>
                <a:cxnLst/>
                <a:rect l="l" t="t" r="r" b="b"/>
                <a:pathLst>
                  <a:path w="440" h="253" extrusionOk="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0" name="Google Shape;3200;p57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13" extrusionOk="0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1" name="Google Shape;3201;p57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avLst/>
                <a:gdLst/>
                <a:ahLst/>
                <a:cxnLst/>
                <a:rect l="l" t="t" r="r" b="b"/>
                <a:pathLst>
                  <a:path w="765" h="605" extrusionOk="0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2" name="Google Shape;3202;p57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749" extrusionOk="0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3" name="Google Shape;3203;p57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147" h="1579" extrusionOk="0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4" name="Google Shape;3204;p57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avLst/>
                <a:gdLst/>
                <a:ahLst/>
                <a:cxnLst/>
                <a:rect l="l" t="t" r="r" b="b"/>
                <a:pathLst>
                  <a:path w="1842" h="2041" extrusionOk="0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57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124" extrusionOk="0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57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925" h="922" extrusionOk="0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57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avLst/>
                <a:gdLst/>
                <a:ahLst/>
                <a:cxnLst/>
                <a:rect l="l" t="t" r="r" b="b"/>
                <a:pathLst>
                  <a:path w="154" h="234" extrusionOk="0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57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25" extrusionOk="0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57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1023" extrusionOk="0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57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avLst/>
                <a:gdLst/>
                <a:ahLst/>
                <a:cxnLst/>
                <a:rect l="l" t="t" r="r" b="b"/>
                <a:pathLst>
                  <a:path w="1726" h="3899" extrusionOk="0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1" name="Google Shape;3211;p57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avLst/>
                <a:gdLst/>
                <a:ahLst/>
                <a:cxnLst/>
                <a:rect l="l" t="t" r="r" b="b"/>
                <a:pathLst>
                  <a:path w="528" h="386" extrusionOk="0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2" name="Google Shape;3212;p57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531" h="380" extrusionOk="0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3" name="Google Shape;3213;p57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420" h="235" extrusionOk="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4" name="Google Shape;3214;p57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avLst/>
                <a:gdLst/>
                <a:ahLst/>
                <a:cxnLst/>
                <a:rect l="l" t="t" r="r" b="b"/>
                <a:pathLst>
                  <a:path w="498" h="250" extrusionOk="0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57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avLst/>
                <a:gdLst/>
                <a:ahLst/>
                <a:cxnLst/>
                <a:rect l="l" t="t" r="r" b="b"/>
                <a:pathLst>
                  <a:path w="672" h="291" extrusionOk="0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57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avLst/>
                <a:gdLst/>
                <a:ahLst/>
                <a:cxnLst/>
                <a:rect l="l" t="t" r="r" b="b"/>
                <a:pathLst>
                  <a:path w="776" h="314" extrusionOk="0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57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235" extrusionOk="0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8" name="Google Shape;3218;p57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219" extrusionOk="0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9" name="Google Shape;3219;p57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66" extrusionOk="0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0" name="Google Shape;3220;p57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489" extrusionOk="0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1" name="Google Shape;3221;p57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99" extrusionOk="0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2" name="Google Shape;3222;p57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avLst/>
                <a:gdLst/>
                <a:ahLst/>
                <a:cxnLst/>
                <a:rect l="l" t="t" r="r" b="b"/>
                <a:pathLst>
                  <a:path w="372" h="88" extrusionOk="0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3" name="Google Shape;3223;p57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125" extrusionOk="0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4" name="Google Shape;3224;p57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219" extrusionOk="0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5" name="Google Shape;3225;p57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247" h="75" extrusionOk="0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6" name="Google Shape;3226;p57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86" extrusionOk="0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7" name="Google Shape;3227;p57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710" h="215" extrusionOk="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8" name="Google Shape;3228;p57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528" h="67" extrusionOk="0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9" name="Google Shape;3229;p57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avLst/>
                <a:gdLst/>
                <a:ahLst/>
                <a:cxnLst/>
                <a:rect l="l" t="t" r="r" b="b"/>
                <a:pathLst>
                  <a:path w="309" h="60" extrusionOk="0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57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470" h="109" extrusionOk="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57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avLst/>
                <a:gdLst/>
                <a:ahLst/>
                <a:cxnLst/>
                <a:rect l="l" t="t" r="r" b="b"/>
                <a:pathLst>
                  <a:path w="268" h="77" extrusionOk="0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57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116" extrusionOk="0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57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85" extrusionOk="0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57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160" extrusionOk="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57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30" extrusionOk="0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57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359" h="221" extrusionOk="0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57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544" extrusionOk="0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57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avLst/>
                <a:gdLst/>
                <a:ahLst/>
                <a:cxnLst/>
                <a:rect l="l" t="t" r="r" b="b"/>
                <a:pathLst>
                  <a:path w="396" h="732" extrusionOk="0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57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avLst/>
                <a:gdLst/>
                <a:ahLst/>
                <a:cxnLst/>
                <a:rect l="l" t="t" r="r" b="b"/>
                <a:pathLst>
                  <a:path w="792" h="444" extrusionOk="0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57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326" extrusionOk="0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57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202" extrusionOk="0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57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265" extrusionOk="0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57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avLst/>
                <a:gdLst/>
                <a:ahLst/>
                <a:cxnLst/>
                <a:rect l="l" t="t" r="r" b="b"/>
                <a:pathLst>
                  <a:path w="309" h="120" extrusionOk="0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57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422" extrusionOk="0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57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43" extrusionOk="0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57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318" h="447" extrusionOk="0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57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avLst/>
                <a:gdLst/>
                <a:ahLst/>
                <a:cxnLst/>
                <a:rect l="l" t="t" r="r" b="b"/>
                <a:pathLst>
                  <a:path w="296" h="280" extrusionOk="0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57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269" h="193" extrusionOk="0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57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69" extrusionOk="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57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52" extrusionOk="0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57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50" extrusionOk="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57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76" h="101" extrusionOk="0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57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50" extrusionOk="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57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101" extrusionOk="0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57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72" extrusionOk="0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57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19" extrusionOk="0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57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avLst/>
                <a:gdLst/>
                <a:ahLst/>
                <a:cxnLst/>
                <a:rect l="l" t="t" r="r" b="b"/>
                <a:pathLst>
                  <a:path w="288" h="151" extrusionOk="0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57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333" extrusionOk="0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57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45" extrusionOk="0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57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avLst/>
                <a:gdLst/>
                <a:ahLst/>
                <a:cxnLst/>
                <a:rect l="l" t="t" r="r" b="b"/>
                <a:pathLst>
                  <a:path w="430" h="265" extrusionOk="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57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avLst/>
                <a:gdLst/>
                <a:ahLst/>
                <a:cxnLst/>
                <a:rect l="l" t="t" r="r" b="b"/>
                <a:pathLst>
                  <a:path w="445" h="209" extrusionOk="0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57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58" extrusionOk="0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57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30" extrusionOk="0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57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331" h="374" extrusionOk="0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57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409" extrusionOk="0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57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45" extrusionOk="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57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356" extrusionOk="0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57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48" extrusionOk="0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57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526" extrusionOk="0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57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160" extrusionOk="0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57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51" extrusionOk="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57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avLst/>
                <a:gdLst/>
                <a:ahLst/>
                <a:cxnLst/>
                <a:rect l="l" t="t" r="r" b="b"/>
                <a:pathLst>
                  <a:path w="642" h="677" extrusionOk="0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57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49" extrusionOk="0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57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550" h="210" extrusionOk="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57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950" extrusionOk="0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57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10" extrusionOk="0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57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04" h="82" extrusionOk="0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57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3" h="405" extrusionOk="0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57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89" extrusionOk="0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57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avLst/>
                <a:gdLst/>
                <a:ahLst/>
                <a:cxnLst/>
                <a:rect l="l" t="t" r="r" b="b"/>
                <a:pathLst>
                  <a:path w="563" h="353" extrusionOk="0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57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avLst/>
                <a:gdLst/>
                <a:ahLst/>
                <a:cxnLst/>
                <a:rect l="l" t="t" r="r" b="b"/>
                <a:pathLst>
                  <a:path w="690" h="278" extrusionOk="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57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avLst/>
                <a:gdLst/>
                <a:ahLst/>
                <a:cxnLst/>
                <a:rect l="l" t="t" r="r" b="b"/>
                <a:pathLst>
                  <a:path w="1539" h="1687" extrusionOk="0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57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356" h="528" extrusionOk="0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57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236" extrusionOk="0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57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avLst/>
                <a:gdLst/>
                <a:ahLst/>
                <a:cxnLst/>
                <a:rect l="l" t="t" r="r" b="b"/>
                <a:pathLst>
                  <a:path w="162" h="98" extrusionOk="0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57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319" h="163" extrusionOk="0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57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26" extrusionOk="0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57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312" extrusionOk="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57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33" extrusionOk="0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57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292" h="181" extrusionOk="0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57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avLst/>
                <a:gdLst/>
                <a:ahLst/>
                <a:cxnLst/>
                <a:rect l="l" t="t" r="r" b="b"/>
                <a:pathLst>
                  <a:path w="1603" h="1259" extrusionOk="0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57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17" extrusionOk="0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57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160" extrusionOk="0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57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249" extrusionOk="0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57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avLst/>
                <a:gdLst/>
                <a:ahLst/>
                <a:cxnLst/>
                <a:rect l="l" t="t" r="r" b="b"/>
                <a:pathLst>
                  <a:path w="6857" h="5775" extrusionOk="0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57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avLst/>
                <a:gdLst/>
                <a:ahLst/>
                <a:cxnLst/>
                <a:rect l="l" t="t" r="r" b="b"/>
                <a:pathLst>
                  <a:path w="259" h="109" extrusionOk="0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57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avLst/>
                <a:gdLst/>
                <a:ahLst/>
                <a:cxnLst/>
                <a:rect l="l" t="t" r="r" b="b"/>
                <a:pathLst>
                  <a:path w="344" h="150" extrusionOk="0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57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avLst/>
                <a:gdLst/>
                <a:ahLst/>
                <a:cxnLst/>
                <a:rect l="l" t="t" r="r" b="b"/>
                <a:pathLst>
                  <a:path w="591" h="511" extrusionOk="0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57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226" extrusionOk="0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57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264" h="125" extrusionOk="0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57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58" extrusionOk="0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57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557" extrusionOk="0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57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avLst/>
                <a:gdLst/>
                <a:ahLst/>
                <a:cxnLst/>
                <a:rect l="l" t="t" r="r" b="b"/>
                <a:pathLst>
                  <a:path w="1288" h="929" extrusionOk="0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57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avLst/>
                <a:gdLst/>
                <a:ahLst/>
                <a:cxnLst/>
                <a:rect l="l" t="t" r="r" b="b"/>
                <a:pathLst>
                  <a:path w="544" h="757" extrusionOk="0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57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avLst/>
                <a:gdLst/>
                <a:ahLst/>
                <a:cxnLst/>
                <a:rect l="l" t="t" r="r" b="b"/>
                <a:pathLst>
                  <a:path w="443" h="586" extrusionOk="0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57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46" extrusionOk="0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57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284" h="261" extrusionOk="0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57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avLst/>
                <a:gdLst/>
                <a:ahLst/>
                <a:cxnLst/>
                <a:rect l="l" t="t" r="r" b="b"/>
                <a:pathLst>
                  <a:path w="149" h="302" extrusionOk="0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57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avLst/>
                <a:gdLst/>
                <a:ahLst/>
                <a:cxnLst/>
                <a:rect l="l" t="t" r="r" b="b"/>
                <a:pathLst>
                  <a:path w="247" h="423" extrusionOk="0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57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avLst/>
                <a:gdLst/>
                <a:ahLst/>
                <a:cxnLst/>
                <a:rect l="l" t="t" r="r" b="b"/>
                <a:pathLst>
                  <a:path w="420" h="303" extrusionOk="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57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99" extrusionOk="0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57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181" h="61" extrusionOk="0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57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351" extrusionOk="0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57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avLst/>
                <a:gdLst/>
                <a:ahLst/>
                <a:cxnLst/>
                <a:rect l="l" t="t" r="r" b="b"/>
                <a:pathLst>
                  <a:path w="355" h="272" extrusionOk="0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57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92" extrusionOk="0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57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250" extrusionOk="0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57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avLst/>
                <a:gdLst/>
                <a:ahLst/>
                <a:cxnLst/>
                <a:rect l="l" t="t" r="r" b="b"/>
                <a:pathLst>
                  <a:path w="985" h="662" extrusionOk="0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57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163" h="141" extrusionOk="0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57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avLst/>
                <a:gdLst/>
                <a:ahLst/>
                <a:cxnLst/>
                <a:rect l="l" t="t" r="r" b="b"/>
                <a:pathLst>
                  <a:path w="106" h="94" extrusionOk="0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57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avLst/>
                <a:gdLst/>
                <a:ahLst/>
                <a:cxnLst/>
                <a:rect l="l" t="t" r="r" b="b"/>
                <a:pathLst>
                  <a:path w="4397" h="2425" extrusionOk="0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57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462" extrusionOk="0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57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504" extrusionOk="0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57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1187" extrusionOk="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57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2601" h="1819" extrusionOk="0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57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09" h="247" extrusionOk="0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57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avLst/>
                <a:gdLst/>
                <a:ahLst/>
                <a:cxnLst/>
                <a:rect l="l" t="t" r="r" b="b"/>
                <a:pathLst>
                  <a:path w="2872" h="1456" extrusionOk="0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57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486" h="318" extrusionOk="0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8" name="Google Shape;3328;p57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772" h="956" extrusionOk="0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9" name="Google Shape;3329;p57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395" h="79" extrusionOk="0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57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938" h="507" extrusionOk="0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57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385" h="213" extrusionOk="0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57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326" extrusionOk="0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57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1004" extrusionOk="0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57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avLst/>
                <a:gdLst/>
                <a:ahLst/>
                <a:cxnLst/>
                <a:rect l="l" t="t" r="r" b="b"/>
                <a:pathLst>
                  <a:path w="419" h="137" extrusionOk="0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57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avLst/>
                <a:gdLst/>
                <a:ahLst/>
                <a:cxnLst/>
                <a:rect l="l" t="t" r="r" b="b"/>
                <a:pathLst>
                  <a:path w="360" h="89" extrusionOk="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57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466" h="161" extrusionOk="0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57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445" h="213" extrusionOk="0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57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avLst/>
                <a:gdLst/>
                <a:ahLst/>
                <a:cxnLst/>
                <a:rect l="l" t="t" r="r" b="b"/>
                <a:pathLst>
                  <a:path w="540" h="403" extrusionOk="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57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05" extrusionOk="0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57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avLst/>
                <a:gdLst/>
                <a:ahLst/>
                <a:cxnLst/>
                <a:rect l="l" t="t" r="r" b="b"/>
                <a:pathLst>
                  <a:path w="1615" h="939" extrusionOk="0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57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avLst/>
                <a:gdLst/>
                <a:ahLst/>
                <a:cxnLst/>
                <a:rect l="l" t="t" r="r" b="b"/>
                <a:pathLst>
                  <a:path w="469" h="228" extrusionOk="0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57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987" h="572" extrusionOk="0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57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814" h="218" extrusionOk="0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57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798" h="558" extrusionOk="0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57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99" h="96" extrusionOk="0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57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avLst/>
                <a:gdLst/>
                <a:ahLst/>
                <a:cxnLst/>
                <a:rect l="l" t="t" r="r" b="b"/>
                <a:pathLst>
                  <a:path w="475" h="318" extrusionOk="0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57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164" h="159" extrusionOk="0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57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1464" extrusionOk="0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57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avLst/>
                <a:gdLst/>
                <a:ahLst/>
                <a:cxnLst/>
                <a:rect l="l" t="t" r="r" b="b"/>
                <a:pathLst>
                  <a:path w="2783" h="2041" extrusionOk="0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57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avLst/>
                <a:gdLst/>
                <a:ahLst/>
                <a:cxnLst/>
                <a:rect l="l" t="t" r="r" b="b"/>
                <a:pathLst>
                  <a:path w="7344" h="4374" extrusionOk="0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57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773" h="191" extrusionOk="0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57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266" h="79" extrusionOk="0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57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8" extrusionOk="0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4" name="Google Shape;3354;p57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78" extrusionOk="0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5" name="Google Shape;3355;p57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avLst/>
                <a:gdLst/>
                <a:ahLst/>
                <a:cxnLst/>
                <a:rect l="l" t="t" r="r" b="b"/>
                <a:pathLst>
                  <a:path w="87" h="62" extrusionOk="0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57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243" h="207" extrusionOk="0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57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82" extrusionOk="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57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avLst/>
                <a:gdLst/>
                <a:ahLst/>
                <a:cxnLst/>
                <a:rect l="l" t="t" r="r" b="b"/>
                <a:pathLst>
                  <a:path w="83" h="35" extrusionOk="0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57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6" extrusionOk="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57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153" extrusionOk="0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57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" extrusionOk="0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57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avLst/>
                <a:gdLst/>
                <a:ahLst/>
                <a:cxnLst/>
                <a:rect l="l" t="t" r="r" b="b"/>
                <a:pathLst>
                  <a:path w="326" h="113" extrusionOk="0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57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862" h="1238" extrusionOk="0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57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avLst/>
                <a:gdLst/>
                <a:ahLst/>
                <a:cxnLst/>
                <a:rect l="l" t="t" r="r" b="b"/>
                <a:pathLst>
                  <a:path w="31778" h="41443" extrusionOk="0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57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685" extrusionOk="0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57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920" h="547" extrusionOk="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7" name="Google Shape;3367;p57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avLst/>
                <a:gdLst/>
                <a:ahLst/>
                <a:cxnLst/>
                <a:rect l="l" t="t" r="r" b="b"/>
                <a:pathLst>
                  <a:path w="4559" h="2579" extrusionOk="0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8" name="Google Shape;3368;p57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avLst/>
                <a:gdLst/>
                <a:ahLst/>
                <a:cxnLst/>
                <a:rect l="l" t="t" r="r" b="b"/>
                <a:pathLst>
                  <a:path w="2478" h="3116" extrusionOk="0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57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avLst/>
                <a:gdLst/>
                <a:ahLst/>
                <a:cxnLst/>
                <a:rect l="l" t="t" r="r" b="b"/>
                <a:pathLst>
                  <a:path w="47364" h="37906" extrusionOk="0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57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avLst/>
                <a:gdLst/>
                <a:ahLst/>
                <a:cxnLst/>
                <a:rect l="l" t="t" r="r" b="b"/>
                <a:pathLst>
                  <a:path w="803" h="3009" extrusionOk="0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57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1260" h="1417" extrusionOk="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57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avLst/>
                <a:gdLst/>
                <a:ahLst/>
                <a:cxnLst/>
                <a:rect l="l" t="t" r="r" b="b"/>
                <a:pathLst>
                  <a:path w="14639" h="12673" extrusionOk="0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57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02" h="484" extrusionOk="0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57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136" h="87" extrusionOk="0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57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avLst/>
                <a:gdLst/>
                <a:ahLst/>
                <a:cxnLst/>
                <a:rect l="l" t="t" r="r" b="b"/>
                <a:pathLst>
                  <a:path w="541" h="242" extrusionOk="0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6" name="Google Shape;3376;p57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223" h="75" extrusionOk="0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7" name="Google Shape;3377;p57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avLst/>
                <a:gdLst/>
                <a:ahLst/>
                <a:cxnLst/>
                <a:rect l="l" t="t" r="r" b="b"/>
                <a:pathLst>
                  <a:path w="383" h="141" extrusionOk="0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57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94" extrusionOk="0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57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61" extrusionOk="0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0" name="Google Shape;3380;p57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247" h="75" extrusionOk="0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1" name="Google Shape;3381;p57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396" extrusionOk="0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57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93" extrusionOk="0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57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avLst/>
                <a:gdLst/>
                <a:ahLst/>
                <a:cxnLst/>
                <a:rect l="l" t="t" r="r" b="b"/>
                <a:pathLst>
                  <a:path w="642" h="458" extrusionOk="0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57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87" extrusionOk="0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57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638" h="251" extrusionOk="0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57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avLst/>
                <a:gdLst/>
                <a:ahLst/>
                <a:cxnLst/>
                <a:rect l="l" t="t" r="r" b="b"/>
                <a:pathLst>
                  <a:path w="136" h="212" extrusionOk="0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7" name="Google Shape;3387;p57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avLst/>
                <a:gdLst/>
                <a:ahLst/>
                <a:cxnLst/>
                <a:rect l="l" t="t" r="r" b="b"/>
                <a:pathLst>
                  <a:path w="186" h="128" extrusionOk="0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8" name="Google Shape;3388;p57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avLst/>
                <a:gdLst/>
                <a:ahLst/>
                <a:cxnLst/>
                <a:rect l="l" t="t" r="r" b="b"/>
                <a:pathLst>
                  <a:path w="122" h="72" extrusionOk="0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57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77" extrusionOk="0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57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avLst/>
                <a:gdLst/>
                <a:ahLst/>
                <a:cxnLst/>
                <a:rect l="l" t="t" r="r" b="b"/>
                <a:pathLst>
                  <a:path w="124" h="81" extrusionOk="0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57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avLst/>
                <a:gdLst/>
                <a:ahLst/>
                <a:cxnLst/>
                <a:rect l="l" t="t" r="r" b="b"/>
                <a:pathLst>
                  <a:path w="221" h="29" extrusionOk="0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57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4" extrusionOk="0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393" name="Google Shape;3393;p57"/>
            <p:cNvSpPr/>
            <p:nvPr/>
          </p:nvSpPr>
          <p:spPr>
            <a:xfrm>
              <a:off x="4862183" y="3305557"/>
              <a:ext cx="1007599" cy="635138"/>
            </a:xfrm>
            <a:custGeom>
              <a:avLst/>
              <a:gdLst/>
              <a:ahLst/>
              <a:cxnLst/>
              <a:rect l="l" t="t" r="r" b="b"/>
              <a:pathLst>
                <a:path w="69863" h="44038" extrusionOk="0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94" name="Google Shape;3394;p57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3395" name="Google Shape;3395;p57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2497" extrusionOk="0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6" name="Google Shape;3396;p57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2502" extrusionOk="0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7" name="Google Shape;3397;p57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avLst/>
                <a:gdLst/>
                <a:ahLst/>
                <a:cxnLst/>
                <a:rect l="l" t="t" r="r" b="b"/>
                <a:pathLst>
                  <a:path w="2922" h="2500" extrusionOk="0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8" name="Google Shape;3398;p57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2921" h="2503" extrusionOk="0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9" name="Google Shape;3399;p57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2496" extrusionOk="0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0" name="Google Shape;3400;p57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2921" h="2503" extrusionOk="0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1" name="Google Shape;3401;p57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03" extrusionOk="0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2" name="Google Shape;3402;p57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2497" extrusionOk="0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3" name="Google Shape;3403;p57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avLst/>
                <a:gdLst/>
                <a:ahLst/>
                <a:cxnLst/>
                <a:rect l="l" t="t" r="r" b="b"/>
                <a:pathLst>
                  <a:path w="2921" h="2495" extrusionOk="0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4" name="Google Shape;3404;p57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avLst/>
                <a:gdLst/>
                <a:ahLst/>
                <a:cxnLst/>
                <a:rect l="l" t="t" r="r" b="b"/>
                <a:pathLst>
                  <a:path w="2917" h="2502" extrusionOk="0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5" name="Google Shape;3405;p57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2502" extrusionOk="0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6" name="Google Shape;3406;p57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2496" extrusionOk="0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7" name="Google Shape;3407;p57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avLst/>
                <a:gdLst/>
                <a:ahLst/>
                <a:cxnLst/>
                <a:rect l="l" t="t" r="r" b="b"/>
                <a:pathLst>
                  <a:path w="2736" h="2496" extrusionOk="0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8" name="Google Shape;3408;p57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avLst/>
                <a:gdLst/>
                <a:ahLst/>
                <a:cxnLst/>
                <a:rect l="l" t="t" r="r" b="b"/>
                <a:pathLst>
                  <a:path w="2909" h="2503" extrusionOk="0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57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2497" extrusionOk="0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57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2497" extrusionOk="0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57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835" h="2497" extrusionOk="0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57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2496" extrusionOk="0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3" name="Google Shape;3413;p57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2496" extrusionOk="0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4" name="Google Shape;3414;p57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avLst/>
                <a:gdLst/>
                <a:ahLst/>
                <a:cxnLst/>
                <a:rect l="l" t="t" r="r" b="b"/>
                <a:pathLst>
                  <a:path w="2749" h="2505" extrusionOk="0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57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492" extrusionOk="0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57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504" extrusionOk="0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57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640" h="1502" extrusionOk="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57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1504" extrusionOk="0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9" name="Google Shape;3419;p57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avLst/>
                <a:gdLst/>
                <a:ahLst/>
                <a:cxnLst/>
                <a:rect l="l" t="t" r="r" b="b"/>
                <a:pathLst>
                  <a:path w="1505" h="1504" extrusionOk="0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0" name="Google Shape;3420;p57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505" extrusionOk="0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57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avLst/>
                <a:gdLst/>
                <a:ahLst/>
                <a:cxnLst/>
                <a:rect l="l" t="t" r="r" b="b"/>
                <a:pathLst>
                  <a:path w="1504" h="1504" extrusionOk="0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57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1504" extrusionOk="0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57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avLst/>
                <a:gdLst/>
                <a:ahLst/>
                <a:cxnLst/>
                <a:rect l="l" t="t" r="r" b="b"/>
                <a:pathLst>
                  <a:path w="1701" h="1496" extrusionOk="0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57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1501" extrusionOk="0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57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1492" extrusionOk="0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57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501" extrusionOk="0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57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1501" extrusionOk="0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57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1501" extrusionOk="0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57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avLst/>
                <a:gdLst/>
                <a:ahLst/>
                <a:cxnLst/>
                <a:rect l="l" t="t" r="r" b="b"/>
                <a:pathLst>
                  <a:path w="1689" h="1496" extrusionOk="0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57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492" h="1492" extrusionOk="0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431" name="Google Shape;3431;p57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3432" name="Google Shape;3432;p57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3433" name="Google Shape;3433;p57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avLst/>
                <a:gdLst/>
                <a:ahLst/>
                <a:cxnLst/>
                <a:rect l="l" t="t" r="r" b="b"/>
                <a:pathLst>
                  <a:path w="1172" h="1012" extrusionOk="0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57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508" extrusionOk="0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57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avLst/>
                <a:gdLst/>
                <a:ahLst/>
                <a:cxnLst/>
                <a:rect l="l" t="t" r="r" b="b"/>
                <a:pathLst>
                  <a:path w="678" h="579" extrusionOk="0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57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avLst/>
                <a:gdLst/>
                <a:ahLst/>
                <a:cxnLst/>
                <a:rect l="l" t="t" r="r" b="b"/>
                <a:pathLst>
                  <a:path w="592" h="508" extrusionOk="0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57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508" extrusionOk="0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57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508" extrusionOk="0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9" name="Google Shape;3439;p57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avLst/>
                <a:gdLst/>
                <a:ahLst/>
                <a:cxnLst/>
                <a:rect l="l" t="t" r="r" b="b"/>
                <a:pathLst>
                  <a:path w="2404" h="3055" extrusionOk="0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0" name="Google Shape;3440;p57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12" extrusionOk="0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1" name="Google Shape;3441;p57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avLst/>
                <a:gdLst/>
                <a:ahLst/>
                <a:cxnLst/>
                <a:rect l="l" t="t" r="r" b="b"/>
                <a:pathLst>
                  <a:path w="46162" h="33853" extrusionOk="0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57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avLst/>
                <a:gdLst/>
                <a:ahLst/>
                <a:cxnLst/>
                <a:rect l="l" t="t" r="r" b="b"/>
                <a:pathLst>
                  <a:path w="9673" h="7027" extrusionOk="0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3" name="Google Shape;3443;p57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avLst/>
                <a:gdLst/>
                <a:ahLst/>
                <a:cxnLst/>
                <a:rect l="l" t="t" r="r" b="b"/>
                <a:pathLst>
                  <a:path w="9821" h="5165" extrusionOk="0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4" name="Google Shape;3444;p57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avLst/>
                <a:gdLst/>
                <a:ahLst/>
                <a:cxnLst/>
                <a:rect l="l" t="t" r="r" b="b"/>
                <a:pathLst>
                  <a:path w="589" h="496" extrusionOk="0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5" name="Google Shape;3445;p57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avLst/>
                <a:gdLst/>
                <a:ahLst/>
                <a:cxnLst/>
                <a:rect l="l" t="t" r="r" b="b"/>
                <a:pathLst>
                  <a:path w="25219" h="36107" extrusionOk="0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6" name="Google Shape;3446;p57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avLst/>
                <a:gdLst/>
                <a:ahLst/>
                <a:cxnLst/>
                <a:rect l="l" t="t" r="r" b="b"/>
                <a:pathLst>
                  <a:path w="949" h="815" extrusionOk="0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7" name="Google Shape;3447;p57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508" extrusionOk="0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57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508" extrusionOk="0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49" name="Google Shape;3449;p57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450" name="Google Shape;3450;p57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avLst/>
                <a:gdLst/>
                <a:ahLst/>
                <a:cxnLst/>
                <a:rect l="l" t="t" r="r" b="b"/>
                <a:pathLst>
                  <a:path w="802" h="691" extrusionOk="0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57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66" extrusionOk="0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57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57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avLst/>
                <a:gdLst/>
                <a:ahLst/>
                <a:cxnLst/>
                <a:rect l="l" t="t" r="r" b="b"/>
                <a:pathLst>
                  <a:path w="592" h="496" extrusionOk="0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57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avLst/>
                <a:gdLst/>
                <a:ahLst/>
                <a:cxnLst/>
                <a:rect l="l" t="t" r="r" b="b"/>
                <a:pathLst>
                  <a:path w="580" h="508" extrusionOk="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57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avLst/>
                <a:gdLst/>
                <a:ahLst/>
                <a:cxnLst/>
                <a:rect l="l" t="t" r="r" b="b"/>
                <a:pathLst>
                  <a:path w="555" h="471" extrusionOk="0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57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avLst/>
                <a:gdLst/>
                <a:ahLst/>
                <a:cxnLst/>
                <a:rect l="l" t="t" r="r" b="b"/>
                <a:pathLst>
                  <a:path w="728" h="613" extrusionOk="0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57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4" extrusionOk="0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8" name="Google Shape;3458;p57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avLst/>
                <a:gdLst/>
                <a:ahLst/>
                <a:cxnLst/>
                <a:rect l="l" t="t" r="r" b="b"/>
                <a:pathLst>
                  <a:path w="716" h="607" extrusionOk="0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9" name="Google Shape;3459;p57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avLst/>
                <a:gdLst/>
                <a:ahLst/>
                <a:cxnLst/>
                <a:rect l="l" t="t" r="r" b="b"/>
                <a:pathLst>
                  <a:path w="724" h="613" extrusionOk="0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57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4" extrusionOk="0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57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avLst/>
                <a:gdLst/>
                <a:ahLst/>
                <a:cxnLst/>
                <a:rect l="l" t="t" r="r" b="b"/>
                <a:pathLst>
                  <a:path w="802" h="690" extrusionOk="0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57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11" h="600" extrusionOk="0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57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98" extrusionOk="0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57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4" extrusionOk="0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57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avLst/>
                <a:gdLst/>
                <a:ahLst/>
                <a:cxnLst/>
                <a:rect l="l" t="t" r="r" b="b"/>
                <a:pathLst>
                  <a:path w="106" h="64" extrusionOk="0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57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4" extrusionOk="0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57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4" extrusionOk="0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57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avLst/>
                <a:gdLst/>
                <a:ahLst/>
                <a:cxnLst/>
                <a:rect l="l" t="t" r="r" b="b"/>
                <a:pathLst>
                  <a:path w="724" h="621" extrusionOk="0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57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7" extrusionOk="0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0" name="Google Shape;3470;p57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12" extrusionOk="0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1" name="Google Shape;3471;p57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2" name="Google Shape;3472;p57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avLst/>
                <a:gdLst/>
                <a:ahLst/>
                <a:cxnLst/>
                <a:rect l="l" t="t" r="r" b="b"/>
                <a:pathLst>
                  <a:path w="725" h="613" extrusionOk="0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57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57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57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4" extrusionOk="0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57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624" extrusionOk="0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57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624" extrusionOk="0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57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95" extrusionOk="0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57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avLst/>
                <a:gdLst/>
                <a:ahLst/>
                <a:cxnLst/>
                <a:rect l="l" t="t" r="r" b="b"/>
                <a:pathLst>
                  <a:path w="733" h="612" extrusionOk="0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57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avLst/>
                <a:gdLst/>
                <a:ahLst/>
                <a:cxnLst/>
                <a:rect l="l" t="t" r="r" b="b"/>
                <a:pathLst>
                  <a:path w="725" h="613" extrusionOk="0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57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91" extrusionOk="0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57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604" h="520" extrusionOk="0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57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avLst/>
                <a:gdLst/>
                <a:ahLst/>
                <a:cxnLst/>
                <a:rect l="l" t="t" r="r" b="b"/>
                <a:pathLst>
                  <a:path w="678" h="582" extrusionOk="0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4" name="Google Shape;3484;p57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avLst/>
                <a:gdLst/>
                <a:ahLst/>
                <a:cxnLst/>
                <a:rect l="l" t="t" r="r" b="b"/>
                <a:pathLst>
                  <a:path w="700" h="595" extrusionOk="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5" name="Google Shape;3485;p57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6" extrusionOk="0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57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16" h="600" extrusionOk="0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57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avLst/>
                <a:gdLst/>
                <a:ahLst/>
                <a:cxnLst/>
                <a:rect l="l" t="t" r="r" b="b"/>
                <a:pathLst>
                  <a:path w="699" h="596" extrusionOk="0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57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avLst/>
                <a:gdLst/>
                <a:ahLst/>
                <a:cxnLst/>
                <a:rect l="l" t="t" r="r" b="b"/>
                <a:pathLst>
                  <a:path w="724" h="621" extrusionOk="0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57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avLst/>
                <a:gdLst/>
                <a:ahLst/>
                <a:cxnLst/>
                <a:rect l="l" t="t" r="r" b="b"/>
                <a:pathLst>
                  <a:path w="712" h="612" extrusionOk="0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57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57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4" extrusionOk="0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57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00" extrusionOk="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57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87" h="99" extrusionOk="0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57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avLst/>
                <a:gdLst/>
                <a:ahLst/>
                <a:cxnLst/>
                <a:rect l="l" t="t" r="r" b="b"/>
                <a:pathLst>
                  <a:path w="106" h="75" extrusionOk="0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57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95" extrusionOk="0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57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avLst/>
                <a:gdLst/>
                <a:ahLst/>
                <a:cxnLst/>
                <a:rect l="l" t="t" r="r" b="b"/>
                <a:pathLst>
                  <a:path w="724" h="612" extrusionOk="0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7" name="Google Shape;3497;p57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14" extrusionOk="0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8" name="Google Shape;3498;p57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" extrusionOk="0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57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98" extrusionOk="0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57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avLst/>
                <a:gdLst/>
                <a:ahLst/>
                <a:cxnLst/>
                <a:rect l="l" t="t" r="r" b="b"/>
                <a:pathLst>
                  <a:path w="736" h="621" extrusionOk="0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57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avLst/>
                <a:gdLst/>
                <a:ahLst/>
                <a:cxnLst/>
                <a:rect l="l" t="t" r="r" b="b"/>
                <a:pathLst>
                  <a:path w="198" h="162" extrusionOk="0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57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94" h="74" extrusionOk="0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57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avLst/>
                <a:gdLst/>
                <a:ahLst/>
                <a:cxnLst/>
                <a:rect l="l" t="t" r="r" b="b"/>
                <a:pathLst>
                  <a:path w="87" h="100" extrusionOk="0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57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7" extrusionOk="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57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57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57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avLst/>
                <a:gdLst/>
                <a:ahLst/>
                <a:cxnLst/>
                <a:rect l="l" t="t" r="r" b="b"/>
                <a:pathLst>
                  <a:path w="56" h="43" extrusionOk="0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57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avLst/>
                <a:gdLst/>
                <a:ahLst/>
                <a:cxnLst/>
                <a:rect l="l" t="t" r="r" b="b"/>
                <a:pathLst>
                  <a:path w="50" h="55" extrusionOk="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57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avLst/>
                <a:gdLst/>
                <a:ahLst/>
                <a:cxnLst/>
                <a:rect l="l" t="t" r="r" b="b"/>
                <a:pathLst>
                  <a:path w="50" h="54" extrusionOk="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0" name="Google Shape;3510;p57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17" h="74" extrusionOk="0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1" name="Google Shape;3511;p57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avLst/>
                <a:gdLst/>
                <a:ahLst/>
                <a:cxnLst/>
                <a:rect l="l" t="t" r="r" b="b"/>
                <a:pathLst>
                  <a:path w="469" h="410" extrusionOk="0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57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avLst/>
                <a:gdLst/>
                <a:ahLst/>
                <a:cxnLst/>
                <a:rect l="l" t="t" r="r" b="b"/>
                <a:pathLst>
                  <a:path w="737" h="610" extrusionOk="0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57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avLst/>
                <a:gdLst/>
                <a:ahLst/>
                <a:cxnLst/>
                <a:rect l="l" t="t" r="r" b="b"/>
                <a:pathLst>
                  <a:path w="50" h="51" extrusionOk="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4" name="Google Shape;3514;p57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2" extrusionOk="0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57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4" extrusionOk="0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57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137" h="99" extrusionOk="0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57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avLst/>
                <a:gdLst/>
                <a:ahLst/>
                <a:cxnLst/>
                <a:rect l="l" t="t" r="r" b="b"/>
                <a:pathLst>
                  <a:path w="342" h="287" extrusionOk="0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57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avLst/>
                <a:gdLst/>
                <a:ahLst/>
                <a:cxnLst/>
                <a:rect l="l" t="t" r="r" b="b"/>
                <a:pathLst>
                  <a:path w="691" h="691" extrusionOk="0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57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avLst/>
                <a:gdLst/>
                <a:ahLst/>
                <a:cxnLst/>
                <a:rect l="l" t="t" r="r" b="b"/>
                <a:pathLst>
                  <a:path w="748" h="633" extrusionOk="0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57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57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4" extrusionOk="0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57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1" extrusionOk="0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3" name="Google Shape;3523;p57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4" name="Google Shape;3524;p57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88" h="99" extrusionOk="0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57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73" extrusionOk="0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57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9" extrusionOk="0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57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avLst/>
                <a:gdLst/>
                <a:ahLst/>
                <a:cxnLst/>
                <a:rect l="l" t="t" r="r" b="b"/>
                <a:pathLst>
                  <a:path w="469" h="404" extrusionOk="0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57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4" extrusionOk="0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57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57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33" extrusionOk="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57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4" extrusionOk="0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57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137" h="87" extrusionOk="0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57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88" h="87" extrusionOk="0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57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4" extrusionOk="0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57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31" extrusionOk="0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6" name="Google Shape;3536;p57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7" name="Google Shape;3537;p57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9" extrusionOk="0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57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4" extrusionOk="0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57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57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avLst/>
                <a:gdLst/>
                <a:ahLst/>
                <a:cxnLst/>
                <a:rect l="l" t="t" r="r" b="b"/>
                <a:pathLst>
                  <a:path w="87" h="106" extrusionOk="0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57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avLst/>
                <a:gdLst/>
                <a:ahLst/>
                <a:cxnLst/>
                <a:rect l="l" t="t" r="r" b="b"/>
                <a:pathLst>
                  <a:path w="63" h="50" extrusionOk="0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57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57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57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57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avLst/>
                <a:gdLst/>
                <a:ahLst/>
                <a:cxnLst/>
                <a:rect l="l" t="t" r="r" b="b"/>
                <a:pathLst>
                  <a:path w="704" h="595" extrusionOk="0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57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4" extrusionOk="0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57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3" extrusionOk="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57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avLst/>
                <a:gdLst/>
                <a:ahLst/>
                <a:cxnLst/>
                <a:rect l="l" t="t" r="r" b="b"/>
                <a:pathLst>
                  <a:path w="712" h="609" extrusionOk="0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9" name="Google Shape;3549;p57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avLst/>
                <a:gdLst/>
                <a:ahLst/>
                <a:cxnLst/>
                <a:rect l="l" t="t" r="r" b="b"/>
                <a:pathLst>
                  <a:path w="724" h="612" extrusionOk="0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0" name="Google Shape;3550;p57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57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57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99" h="88" extrusionOk="0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57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57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74" extrusionOk="0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57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3" extrusionOk="0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57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99" h="87" extrusionOk="0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57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4" extrusionOk="0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57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avLst/>
                <a:gdLst/>
                <a:ahLst/>
                <a:cxnLst/>
                <a:rect l="l" t="t" r="r" b="b"/>
                <a:pathLst>
                  <a:path w="876" h="752" extrusionOk="0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57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avLst/>
                <a:gdLst/>
                <a:ahLst/>
                <a:cxnLst/>
                <a:rect l="l" t="t" r="r" b="b"/>
                <a:pathLst>
                  <a:path w="211" h="174" extrusionOk="0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57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3" extrusionOk="0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57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avLst/>
                <a:gdLst/>
                <a:ahLst/>
                <a:cxnLst/>
                <a:rect l="l" t="t" r="r" b="b"/>
                <a:pathLst>
                  <a:path w="173" h="170" extrusionOk="0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2" name="Google Shape;3562;p57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avLst/>
                <a:gdLst/>
                <a:ahLst/>
                <a:cxnLst/>
                <a:rect l="l" t="t" r="r" b="b"/>
                <a:pathLst>
                  <a:path w="724" h="621" extrusionOk="0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3" name="Google Shape;3563;p57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avLst/>
                <a:gdLst/>
                <a:ahLst/>
                <a:cxnLst/>
                <a:rect l="l" t="t" r="r" b="b"/>
                <a:pathLst>
                  <a:path w="815" h="696" extrusionOk="0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57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3" extrusionOk="0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57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avLst/>
                <a:gdLst/>
                <a:ahLst/>
                <a:cxnLst/>
                <a:rect l="l" t="t" r="r" b="b"/>
                <a:pathLst>
                  <a:path w="752" h="643" extrusionOk="0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57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avLst/>
                <a:gdLst/>
                <a:ahLst/>
                <a:cxnLst/>
                <a:rect l="l" t="t" r="r" b="b"/>
                <a:pathLst>
                  <a:path w="630" h="630" extrusionOk="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57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4" extrusionOk="0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57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3" extrusionOk="0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57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3" extrusionOk="0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57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57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avLst/>
                <a:gdLst/>
                <a:ahLst/>
                <a:cxnLst/>
                <a:rect l="l" t="t" r="r" b="b"/>
                <a:pathLst>
                  <a:path w="116" h="79" extrusionOk="0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57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avLst/>
                <a:gdLst/>
                <a:ahLst/>
                <a:cxnLst/>
                <a:rect l="l" t="t" r="r" b="b"/>
                <a:pathLst>
                  <a:path w="87" h="100" extrusionOk="0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57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57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1" extrusionOk="0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5" name="Google Shape;3575;p57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624" extrusionOk="0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6" name="Google Shape;3576;p57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avLst/>
                <a:gdLst/>
                <a:ahLst/>
                <a:cxnLst/>
                <a:rect l="l" t="t" r="r" b="b"/>
                <a:pathLst>
                  <a:path w="815" h="684" extrusionOk="0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7" name="Google Shape;3577;p57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avLst/>
                <a:gdLst/>
                <a:ahLst/>
                <a:cxnLst/>
                <a:rect l="l" t="t" r="r" b="b"/>
                <a:pathLst>
                  <a:path w="593" h="593" extrusionOk="0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8" name="Google Shape;3578;p57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87" h="87" extrusionOk="0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57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avLst/>
                <a:gdLst/>
                <a:ahLst/>
                <a:cxnLst/>
                <a:rect l="l" t="t" r="r" b="b"/>
                <a:pathLst>
                  <a:path w="99" h="93" extrusionOk="0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57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624" extrusionOk="0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57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124" h="99" extrusionOk="0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57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avLst/>
                <a:gdLst/>
                <a:ahLst/>
                <a:cxnLst/>
                <a:rect l="l" t="t" r="r" b="b"/>
                <a:pathLst>
                  <a:path w="111" h="73" extrusionOk="0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57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7" extrusionOk="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57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7" extrusionOk="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57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57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57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3" extrusionOk="0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57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624" extrusionOk="0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57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98" h="74" extrusionOk="0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0" name="Google Shape;3590;p57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42" extrusionOk="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1" name="Google Shape;3591;p57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3" extrusionOk="0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57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57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4" extrusionOk="0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57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57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624" extrusionOk="0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57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avLst/>
                <a:gdLst/>
                <a:ahLst/>
                <a:cxnLst/>
                <a:rect l="l" t="t" r="r" b="b"/>
                <a:pathLst>
                  <a:path w="87" h="100" extrusionOk="0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57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57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74" extrusionOk="0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57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9" extrusionOk="0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57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99" extrusionOk="0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57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0" extrusionOk="0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57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avLst/>
                <a:gdLst/>
                <a:ahLst/>
                <a:cxnLst/>
                <a:rect l="l" t="t" r="r" b="b"/>
                <a:pathLst>
                  <a:path w="469" h="410" extrusionOk="0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3" name="Google Shape;3603;p57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avLst/>
                <a:gdLst/>
                <a:ahLst/>
                <a:cxnLst/>
                <a:rect l="l" t="t" r="r" b="b"/>
                <a:pathLst>
                  <a:path w="99" h="96" extrusionOk="0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4" name="Google Shape;3604;p57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37" extrusionOk="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57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avLst/>
                <a:gdLst/>
                <a:ahLst/>
                <a:cxnLst/>
                <a:rect l="l" t="t" r="r" b="b"/>
                <a:pathLst>
                  <a:path w="469" h="404" extrusionOk="0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57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92" extrusionOk="0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57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avLst/>
                <a:gdLst/>
                <a:ahLst/>
                <a:cxnLst/>
                <a:rect l="l" t="t" r="r" b="b"/>
                <a:pathLst>
                  <a:path w="375" h="287" extrusionOk="0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57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0" extrusionOk="0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57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57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4" extrusionOk="0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57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7" extrusionOk="0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57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34" extrusionOk="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57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avLst/>
                <a:gdLst/>
                <a:ahLst/>
                <a:cxnLst/>
                <a:rect l="l" t="t" r="r" b="b"/>
                <a:pathLst>
                  <a:path w="716" h="621" extrusionOk="0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57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36" extrusionOk="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57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24" extrusionOk="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6" name="Google Shape;3616;p57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avLst/>
                <a:gdLst/>
                <a:ahLst/>
                <a:cxnLst/>
                <a:rect l="l" t="t" r="r" b="b"/>
                <a:pathLst>
                  <a:path w="629" h="642" extrusionOk="0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" name="Google Shape;3617;p57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avLst/>
                <a:gdLst/>
                <a:ahLst/>
                <a:cxnLst/>
                <a:rect l="l" t="t" r="r" b="b"/>
                <a:pathLst>
                  <a:path w="728" h="622" extrusionOk="0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8" name="Google Shape;3618;p57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avLst/>
                <a:gdLst/>
                <a:ahLst/>
                <a:cxnLst/>
                <a:rect l="l" t="t" r="r" b="b"/>
                <a:pathLst>
                  <a:path w="728" h="621" extrusionOk="0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57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7" extrusionOk="0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57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3" extrusionOk="0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57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4" extrusionOk="0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57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4" extrusionOk="0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57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4" extrusionOk="0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4" name="Google Shape;3624;p57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95" extrusionOk="0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5" name="Google Shape;3625;p57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0" extrusionOk="0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57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0" extrusionOk="0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57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avLst/>
                <a:gdLst/>
                <a:ahLst/>
                <a:cxnLst/>
                <a:rect l="l" t="t" r="r" b="b"/>
                <a:pathLst>
                  <a:path w="469" h="398" extrusionOk="0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57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4" extrusionOk="0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9" name="Google Shape;3629;p57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0" extrusionOk="0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0" name="Google Shape;3630;p57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97" extrusionOk="0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57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606" extrusionOk="0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2" name="Google Shape;3632;p57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97" extrusionOk="0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3" name="Google Shape;3633;p57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avLst/>
                <a:gdLst/>
                <a:ahLst/>
                <a:cxnLst/>
                <a:rect l="l" t="t" r="r" b="b"/>
                <a:pathLst>
                  <a:path w="605" h="605" extrusionOk="0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4" name="Google Shape;3634;p57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8" extrusionOk="0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57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avLst/>
                <a:gdLst/>
                <a:ahLst/>
                <a:cxnLst/>
                <a:rect l="l" t="t" r="r" b="b"/>
                <a:pathLst>
                  <a:path w="482" h="410" extrusionOk="0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57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4" h="74" extrusionOk="0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57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19" extrusionOk="0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57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63" extrusionOk="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57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avLst/>
                <a:gdLst/>
                <a:ahLst/>
                <a:cxnLst/>
                <a:rect l="l" t="t" r="r" b="b"/>
                <a:pathLst>
                  <a:path w="174" h="170" extrusionOk="0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57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7" extrusionOk="0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57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avLst/>
                <a:gdLst/>
                <a:ahLst/>
                <a:cxnLst/>
                <a:rect l="l" t="t" r="r" b="b"/>
                <a:pathLst>
                  <a:path w="137" h="100" extrusionOk="0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2" name="Google Shape;3642;p57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3" name="Google Shape;3643;p57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3" extrusionOk="0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57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avLst/>
                <a:gdLst/>
                <a:ahLst/>
                <a:cxnLst/>
                <a:rect l="l" t="t" r="r" b="b"/>
                <a:pathLst>
                  <a:path w="481" h="404" extrusionOk="0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57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4" extrusionOk="0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57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95" extrusionOk="0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57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avLst/>
                <a:gdLst/>
                <a:ahLst/>
                <a:cxnLst/>
                <a:rect l="l" t="t" r="r" b="b"/>
                <a:pathLst>
                  <a:path w="732" h="609" extrusionOk="0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57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3" extrusionOk="0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57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99" extrusionOk="0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57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624" extrusionOk="0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57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691" h="604" extrusionOk="0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57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avLst/>
                <a:gdLst/>
                <a:ahLst/>
                <a:cxnLst/>
                <a:rect l="l" t="t" r="r" b="b"/>
                <a:pathLst>
                  <a:path w="725" h="621" extrusionOk="0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57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avLst/>
                <a:gdLst/>
                <a:ahLst/>
                <a:cxnLst/>
                <a:rect l="l" t="t" r="r" b="b"/>
                <a:pathLst>
                  <a:path w="593" h="592" extrusionOk="0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57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724" h="624" extrusionOk="0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5" name="Google Shape;3655;p57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avLst/>
                <a:gdLst/>
                <a:ahLst/>
                <a:cxnLst/>
                <a:rect l="l" t="t" r="r" b="b"/>
                <a:pathLst>
                  <a:path w="728" h="622" extrusionOk="0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6" name="Google Shape;3656;p57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5" extrusionOk="0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57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7" extrusionOk="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57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624" extrusionOk="0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57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9" extrusionOk="0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57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99" h="87" extrusionOk="0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57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57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8" extrusionOk="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57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57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12" h="604" extrusionOk="0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57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avLst/>
                <a:gdLst/>
                <a:ahLst/>
                <a:cxnLst/>
                <a:rect l="l" t="t" r="r" b="b"/>
                <a:pathLst>
                  <a:path w="605" h="605" extrusionOk="0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57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0" extrusionOk="0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57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avLst/>
                <a:gdLst/>
                <a:ahLst/>
                <a:cxnLst/>
                <a:rect l="l" t="t" r="r" b="b"/>
                <a:pathLst>
                  <a:path w="106" h="63" extrusionOk="0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57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avLst/>
                <a:gdLst/>
                <a:ahLst/>
                <a:cxnLst/>
                <a:rect l="l" t="t" r="r" b="b"/>
                <a:pathLst>
                  <a:path w="482" h="404" extrusionOk="0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57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9" extrusionOk="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57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136" h="99" extrusionOk="0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57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20" extrusionOk="0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57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57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avLst/>
                <a:gdLst/>
                <a:ahLst/>
                <a:cxnLst/>
                <a:rect l="l" t="t" r="r" b="b"/>
                <a:pathLst>
                  <a:path w="199" h="173" extrusionOk="0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57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avLst/>
                <a:gdLst/>
                <a:ahLst/>
                <a:cxnLst/>
                <a:rect l="l" t="t" r="r" b="b"/>
                <a:pathLst>
                  <a:path w="602" h="514" extrusionOk="0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57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3" extrusionOk="0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57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49" extrusionOk="0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57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27" extrusionOk="0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57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4" extrusionOk="0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57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3" extrusionOk="0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57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4" extrusionOk="0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57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3" extrusionOk="0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57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avLst/>
                <a:gdLst/>
                <a:ahLst/>
                <a:cxnLst/>
                <a:rect l="l" t="t" r="r" b="b"/>
                <a:pathLst>
                  <a:path w="50" h="54" extrusionOk="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57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112" h="99" extrusionOk="0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57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avLst/>
                <a:gdLst/>
                <a:ahLst/>
                <a:cxnLst/>
                <a:rect l="l" t="t" r="r" b="b"/>
                <a:pathLst>
                  <a:path w="99" h="97" extrusionOk="0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57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57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112" h="99" extrusionOk="0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57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avLst/>
                <a:gdLst/>
                <a:ahLst/>
                <a:cxnLst/>
                <a:rect l="l" t="t" r="r" b="b"/>
                <a:pathLst>
                  <a:path w="593" h="592" extrusionOk="0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57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57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avLst/>
                <a:gdLst/>
                <a:ahLst/>
                <a:cxnLst/>
                <a:rect l="l" t="t" r="r" b="b"/>
                <a:pathLst>
                  <a:path w="741" h="636" extrusionOk="0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57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avLst/>
                <a:gdLst/>
                <a:ahLst/>
                <a:cxnLst/>
                <a:rect l="l" t="t" r="r" b="b"/>
                <a:pathLst>
                  <a:path w="721" h="622" extrusionOk="0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57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57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57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112" h="99" extrusionOk="0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57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99" h="99" extrusionOk="0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57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57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avLst/>
                <a:gdLst/>
                <a:ahLst/>
                <a:cxnLst/>
                <a:rect l="l" t="t" r="r" b="b"/>
                <a:pathLst>
                  <a:path w="753" h="637" extrusionOk="0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57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57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avLst/>
                <a:gdLst/>
                <a:ahLst/>
                <a:cxnLst/>
                <a:rect l="l" t="t" r="r" b="b"/>
                <a:pathLst>
                  <a:path w="50" h="63" extrusionOk="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57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avLst/>
                <a:gdLst/>
                <a:ahLst/>
                <a:cxnLst/>
                <a:rect l="l" t="t" r="r" b="b"/>
                <a:pathLst>
                  <a:path w="63" h="50" extrusionOk="0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57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00" extrusionOk="0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57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avLst/>
                <a:gdLst/>
                <a:ahLst/>
                <a:cxnLst/>
                <a:rect l="l" t="t" r="r" b="b"/>
                <a:pathLst>
                  <a:path w="51" h="50" extrusionOk="0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57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avLst/>
                <a:gdLst/>
                <a:ahLst/>
                <a:cxnLst/>
                <a:rect l="l" t="t" r="r" b="b"/>
                <a:pathLst>
                  <a:path w="50" h="63" extrusionOk="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57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avLst/>
                <a:gdLst/>
                <a:ahLst/>
                <a:cxnLst/>
                <a:rect l="l" t="t" r="r" b="b"/>
                <a:pathLst>
                  <a:path w="63" h="53" extrusionOk="0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57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3" extrusionOk="0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57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avLst/>
                <a:gdLst/>
                <a:ahLst/>
                <a:cxnLst/>
                <a:rect l="l" t="t" r="r" b="b"/>
                <a:pathLst>
                  <a:path w="50" h="50" extrusionOk="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57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4" extrusionOk="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7" name="Google Shape;3707;p57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avLst/>
                <a:gdLst/>
                <a:ahLst/>
                <a:cxnLst/>
                <a:rect l="l" t="t" r="r" b="b"/>
                <a:pathLst>
                  <a:path w="74" h="63" extrusionOk="0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8" name="Google Shape;3708;p57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12" extrusionOk="0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57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avLst/>
                <a:gdLst/>
                <a:ahLst/>
                <a:cxnLst/>
                <a:rect l="l" t="t" r="r" b="b"/>
                <a:pathLst>
                  <a:path w="724" h="609" extrusionOk="0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57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3" extrusionOk="0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57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avLst/>
                <a:gdLst/>
                <a:ahLst/>
                <a:cxnLst/>
                <a:rect l="l" t="t" r="r" b="b"/>
                <a:pathLst>
                  <a:path w="741" h="636" extrusionOk="0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57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33" extrusionOk="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57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593" extrusionOk="0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57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avLst/>
                <a:gdLst/>
                <a:ahLst/>
                <a:cxnLst/>
                <a:rect l="l" t="t" r="r" b="b"/>
                <a:pathLst>
                  <a:path w="604" h="605" extrusionOk="0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57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86" extrusionOk="0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57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4" extrusionOk="0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57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7" extrusionOk="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57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avLst/>
                <a:gdLst/>
                <a:ahLst/>
                <a:cxnLst/>
                <a:rect l="l" t="t" r="r" b="b"/>
                <a:pathLst>
                  <a:path w="802" h="696" extrusionOk="0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57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avLst/>
                <a:gdLst/>
                <a:ahLst/>
                <a:cxnLst/>
                <a:rect l="l" t="t" r="r" b="b"/>
                <a:pathLst>
                  <a:path w="667" h="583" extrusionOk="0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57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57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avLst/>
                <a:gdLst/>
                <a:ahLst/>
                <a:cxnLst/>
                <a:rect l="l" t="t" r="r" b="b"/>
                <a:pathLst>
                  <a:path w="99" h="100" extrusionOk="0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57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avLst/>
                <a:gdLst/>
                <a:ahLst/>
                <a:cxnLst/>
                <a:rect l="l" t="t" r="r" b="b"/>
                <a:pathLst>
                  <a:path w="466" h="398" extrusionOk="0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57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57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08" extrusionOk="0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57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00" extrusionOk="0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57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57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57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avLst/>
                <a:gdLst/>
                <a:ahLst/>
                <a:cxnLst/>
                <a:rect l="l" t="t" r="r" b="b"/>
                <a:pathLst>
                  <a:path w="108" h="73" extrusionOk="0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57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57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9" extrusionOk="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57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00" extrusionOk="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57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8" extrusionOk="0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57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99" h="87" extrusionOk="0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57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avLst/>
                <a:gdLst/>
                <a:ahLst/>
                <a:cxnLst/>
                <a:rect l="l" t="t" r="r" b="b"/>
                <a:pathLst>
                  <a:path w="580" h="508" extrusionOk="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57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98" h="74" extrusionOk="0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57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9" extrusionOk="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57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avLst/>
                <a:gdLst/>
                <a:ahLst/>
                <a:cxnLst/>
                <a:rect l="l" t="t" r="r" b="b"/>
                <a:pathLst>
                  <a:path w="724" h="613" extrusionOk="0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57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7" h="74" extrusionOk="0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57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4" extrusionOk="0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57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avLst/>
                <a:gdLst/>
                <a:ahLst/>
                <a:cxnLst/>
                <a:rect l="l" t="t" r="r" b="b"/>
                <a:pathLst>
                  <a:path w="814" h="695" extrusionOk="0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57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82" extrusionOk="0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57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624" extrusionOk="0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57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avLst/>
                <a:gdLst/>
                <a:ahLst/>
                <a:cxnLst/>
                <a:rect l="l" t="t" r="r" b="b"/>
                <a:pathLst>
                  <a:path w="736" h="613" extrusionOk="0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57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0" extrusionOk="0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57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avLst/>
                <a:gdLst/>
                <a:ahLst/>
                <a:cxnLst/>
                <a:rect l="l" t="t" r="r" b="b"/>
                <a:pathLst>
                  <a:path w="814" h="691" extrusionOk="0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57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04" extrusionOk="0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57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avLst/>
                <a:gdLst/>
                <a:ahLst/>
                <a:cxnLst/>
                <a:rect l="l" t="t" r="r" b="b"/>
                <a:pathLst>
                  <a:path w="691" h="604" extrusionOk="0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57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4" extrusionOk="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57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avLst/>
                <a:gdLst/>
                <a:ahLst/>
                <a:cxnLst/>
                <a:rect l="l" t="t" r="r" b="b"/>
                <a:pathLst>
                  <a:path w="580" h="499" extrusionOk="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57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avLst/>
                <a:gdLst/>
                <a:ahLst/>
                <a:cxnLst/>
                <a:rect l="l" t="t" r="r" b="b"/>
                <a:pathLst>
                  <a:path w="802" h="690" extrusionOk="0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57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avLst/>
                <a:gdLst/>
                <a:ahLst/>
                <a:cxnLst/>
                <a:rect l="l" t="t" r="r" b="b"/>
                <a:pathLst>
                  <a:path w="580" h="499" extrusionOk="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57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00" extrusionOk="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57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583" extrusionOk="0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57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avLst/>
                <a:gdLst/>
                <a:ahLst/>
                <a:cxnLst/>
                <a:rect l="l" t="t" r="r" b="b"/>
                <a:pathLst>
                  <a:path w="728" h="622" extrusionOk="0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57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avLst/>
                <a:gdLst/>
                <a:ahLst/>
                <a:cxnLst/>
                <a:rect l="l" t="t" r="r" b="b"/>
                <a:pathLst>
                  <a:path w="704" h="607" extrusionOk="0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57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avLst/>
                <a:gdLst/>
                <a:ahLst/>
                <a:cxnLst/>
                <a:rect l="l" t="t" r="r" b="b"/>
                <a:pathLst>
                  <a:path w="741" h="637" extrusionOk="0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57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605" h="520" extrusionOk="0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57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avLst/>
                <a:gdLst/>
                <a:ahLst/>
                <a:cxnLst/>
                <a:rect l="l" t="t" r="r" b="b"/>
                <a:pathLst>
                  <a:path w="592" h="508" extrusionOk="0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57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avLst/>
                <a:gdLst/>
                <a:ahLst/>
                <a:cxnLst/>
                <a:rect l="l" t="t" r="r" b="b"/>
                <a:pathLst>
                  <a:path w="703" h="607" extrusionOk="0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57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7" extrusionOk="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57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avLst/>
                <a:gdLst/>
                <a:ahLst/>
                <a:cxnLst/>
                <a:rect l="l" t="t" r="r" b="b"/>
                <a:pathLst>
                  <a:path w="104" h="74" extrusionOk="0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57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7" extrusionOk="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763" name="Google Shape;3763;p57"/>
            <p:cNvSpPr/>
            <p:nvPr/>
          </p:nvSpPr>
          <p:spPr>
            <a:xfrm>
              <a:off x="5028112" y="3146664"/>
              <a:ext cx="1601" cy="1255"/>
            </a:xfrm>
            <a:custGeom>
              <a:avLst/>
              <a:gdLst/>
              <a:ahLst/>
              <a:cxnLst/>
              <a:rect l="l" t="t" r="r" b="b"/>
              <a:pathLst>
                <a:path w="111" h="87" extrusionOk="0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3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70" name="Google Shape;3770;p58"/>
          <p:cNvGrpSpPr/>
          <p:nvPr/>
        </p:nvGrpSpPr>
        <p:grpSpPr>
          <a:xfrm>
            <a:off x="574679" y="1104265"/>
            <a:ext cx="296777" cy="260865"/>
            <a:chOff x="898875" y="244725"/>
            <a:chExt cx="481800" cy="423500"/>
          </a:xfrm>
        </p:grpSpPr>
        <p:sp>
          <p:nvSpPr>
            <p:cNvPr id="3771" name="Google Shape;3771;p58"/>
            <p:cNvSpPr/>
            <p:nvPr/>
          </p:nvSpPr>
          <p:spPr>
            <a:xfrm>
              <a:off x="1125675" y="470575"/>
              <a:ext cx="28275" cy="28250"/>
            </a:xfrm>
            <a:custGeom>
              <a:avLst/>
              <a:gdLst/>
              <a:ahLst/>
              <a:cxnLst/>
              <a:rect l="l" t="t" r="r" b="b"/>
              <a:pathLst>
                <a:path w="1131" h="1130" extrusionOk="0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2" name="Google Shape;3772;p58"/>
            <p:cNvSpPr/>
            <p:nvPr/>
          </p:nvSpPr>
          <p:spPr>
            <a:xfrm>
              <a:off x="898875" y="244725"/>
              <a:ext cx="481800" cy="225875"/>
            </a:xfrm>
            <a:custGeom>
              <a:avLst/>
              <a:gdLst/>
              <a:ahLst/>
              <a:cxnLst/>
              <a:rect l="l" t="t" r="r" b="b"/>
              <a:pathLst>
                <a:path w="19272" h="9035" extrusionOk="0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3" name="Google Shape;3773;p58"/>
            <p:cNvSpPr/>
            <p:nvPr/>
          </p:nvSpPr>
          <p:spPr>
            <a:xfrm>
              <a:off x="1324200" y="385900"/>
              <a:ext cx="56475" cy="197625"/>
            </a:xfrm>
            <a:custGeom>
              <a:avLst/>
              <a:gdLst/>
              <a:ahLst/>
              <a:cxnLst/>
              <a:rect l="l" t="t" r="r" b="b"/>
              <a:pathLst>
                <a:path w="2259" h="7905" extrusionOk="0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4" name="Google Shape;3774;p58"/>
            <p:cNvSpPr/>
            <p:nvPr/>
          </p:nvSpPr>
          <p:spPr>
            <a:xfrm>
              <a:off x="898875" y="385900"/>
              <a:ext cx="56475" cy="197625"/>
            </a:xfrm>
            <a:custGeom>
              <a:avLst/>
              <a:gdLst/>
              <a:ahLst/>
              <a:cxnLst/>
              <a:rect l="l" t="t" r="r" b="b"/>
              <a:pathLst>
                <a:path w="2259" h="7905" extrusionOk="0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5" name="Google Shape;3775;p58"/>
            <p:cNvSpPr/>
            <p:nvPr/>
          </p:nvSpPr>
          <p:spPr>
            <a:xfrm>
              <a:off x="1063650" y="414125"/>
              <a:ext cx="146750" cy="141125"/>
            </a:xfrm>
            <a:custGeom>
              <a:avLst/>
              <a:gdLst/>
              <a:ahLst/>
              <a:cxnLst/>
              <a:rect l="l" t="t" r="r" b="b"/>
              <a:pathLst>
                <a:path w="5870" h="5645" extrusionOk="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6" name="Google Shape;3776;p58"/>
            <p:cNvSpPr/>
            <p:nvPr/>
          </p:nvSpPr>
          <p:spPr>
            <a:xfrm>
              <a:off x="898875" y="498800"/>
              <a:ext cx="481800" cy="169425"/>
            </a:xfrm>
            <a:custGeom>
              <a:avLst/>
              <a:gdLst/>
              <a:ahLst/>
              <a:cxnLst/>
              <a:rect l="l" t="t" r="r" b="b"/>
              <a:pathLst>
                <a:path w="19272" h="6777" extrusionOk="0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77" name="Google Shape;3777;p58"/>
          <p:cNvGrpSpPr/>
          <p:nvPr/>
        </p:nvGrpSpPr>
        <p:grpSpPr>
          <a:xfrm>
            <a:off x="958193" y="1086303"/>
            <a:ext cx="260850" cy="296792"/>
            <a:chOff x="1529350" y="258825"/>
            <a:chExt cx="423475" cy="481825"/>
          </a:xfrm>
        </p:grpSpPr>
        <p:sp>
          <p:nvSpPr>
            <p:cNvPr id="3778" name="Google Shape;3778;p58"/>
            <p:cNvSpPr/>
            <p:nvPr/>
          </p:nvSpPr>
          <p:spPr>
            <a:xfrm>
              <a:off x="1585800" y="258825"/>
              <a:ext cx="310650" cy="430550"/>
            </a:xfrm>
            <a:custGeom>
              <a:avLst/>
              <a:gdLst/>
              <a:ahLst/>
              <a:cxnLst/>
              <a:rect l="l" t="t" r="r" b="b"/>
              <a:pathLst>
                <a:path w="12426" h="17222" extrusionOk="0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79" name="Google Shape;3779;p58"/>
            <p:cNvSpPr/>
            <p:nvPr/>
          </p:nvSpPr>
          <p:spPr>
            <a:xfrm>
              <a:off x="1529350" y="583200"/>
              <a:ext cx="423475" cy="157450"/>
            </a:xfrm>
            <a:custGeom>
              <a:avLst/>
              <a:gdLst/>
              <a:ahLst/>
              <a:cxnLst/>
              <a:rect l="l" t="t" r="r" b="b"/>
              <a:pathLst>
                <a:path w="16939" h="6298" extrusionOk="0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80" name="Google Shape;3780;p58"/>
          <p:cNvGrpSpPr/>
          <p:nvPr/>
        </p:nvGrpSpPr>
        <p:grpSpPr>
          <a:xfrm>
            <a:off x="1301983" y="1156439"/>
            <a:ext cx="298224" cy="156519"/>
            <a:chOff x="2084325" y="363300"/>
            <a:chExt cx="484150" cy="254100"/>
          </a:xfrm>
        </p:grpSpPr>
        <p:sp>
          <p:nvSpPr>
            <p:cNvPr id="3781" name="Google Shape;3781;p58"/>
            <p:cNvSpPr/>
            <p:nvPr/>
          </p:nvSpPr>
          <p:spPr>
            <a:xfrm>
              <a:off x="2084325" y="363300"/>
              <a:ext cx="484150" cy="254100"/>
            </a:xfrm>
            <a:custGeom>
              <a:avLst/>
              <a:gdLst/>
              <a:ahLst/>
              <a:cxnLst/>
              <a:rect l="l" t="t" r="r" b="b"/>
              <a:pathLst>
                <a:path w="19366" h="10164" extrusionOk="0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2" name="Google Shape;3782;p58"/>
            <p:cNvSpPr/>
            <p:nvPr/>
          </p:nvSpPr>
          <p:spPr>
            <a:xfrm>
              <a:off x="2250600" y="419775"/>
              <a:ext cx="145175" cy="141125"/>
            </a:xfrm>
            <a:custGeom>
              <a:avLst/>
              <a:gdLst/>
              <a:ahLst/>
              <a:cxnLst/>
              <a:rect l="l" t="t" r="r" b="b"/>
              <a:pathLst>
                <a:path w="5807" h="5645" extrusionOk="0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83" name="Google Shape;3783;p58"/>
          <p:cNvGrpSpPr/>
          <p:nvPr/>
        </p:nvGrpSpPr>
        <p:grpSpPr>
          <a:xfrm>
            <a:off x="1695044" y="1086303"/>
            <a:ext cx="260850" cy="296792"/>
            <a:chOff x="2707500" y="249400"/>
            <a:chExt cx="423475" cy="481825"/>
          </a:xfrm>
        </p:grpSpPr>
        <p:sp>
          <p:nvSpPr>
            <p:cNvPr id="3784" name="Google Shape;3784;p58"/>
            <p:cNvSpPr/>
            <p:nvPr/>
          </p:nvSpPr>
          <p:spPr>
            <a:xfrm>
              <a:off x="2739175" y="420675"/>
              <a:ext cx="360100" cy="310550"/>
            </a:xfrm>
            <a:custGeom>
              <a:avLst/>
              <a:gdLst/>
              <a:ahLst/>
              <a:cxnLst/>
              <a:rect l="l" t="t" r="r" b="b"/>
              <a:pathLst>
                <a:path w="14404" h="12422" extrusionOk="0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5" name="Google Shape;3785;p58"/>
            <p:cNvSpPr/>
            <p:nvPr/>
          </p:nvSpPr>
          <p:spPr>
            <a:xfrm>
              <a:off x="2707500" y="249400"/>
              <a:ext cx="423475" cy="141175"/>
            </a:xfrm>
            <a:custGeom>
              <a:avLst/>
              <a:gdLst/>
              <a:ahLst/>
              <a:cxnLst/>
              <a:rect l="l" t="t" r="r" b="b"/>
              <a:pathLst>
                <a:path w="16939" h="5647" extrusionOk="0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86" name="Google Shape;3786;p58"/>
          <p:cNvGrpSpPr/>
          <p:nvPr/>
        </p:nvGrpSpPr>
        <p:grpSpPr>
          <a:xfrm>
            <a:off x="2056890" y="1086588"/>
            <a:ext cx="267164" cy="296222"/>
            <a:chOff x="3300325" y="249875"/>
            <a:chExt cx="433725" cy="480900"/>
          </a:xfrm>
        </p:grpSpPr>
        <p:sp>
          <p:nvSpPr>
            <p:cNvPr id="3787" name="Google Shape;3787;p58"/>
            <p:cNvSpPr/>
            <p:nvPr/>
          </p:nvSpPr>
          <p:spPr>
            <a:xfrm>
              <a:off x="3610875" y="334550"/>
              <a:ext cx="56475" cy="28250"/>
            </a:xfrm>
            <a:custGeom>
              <a:avLst/>
              <a:gdLst/>
              <a:ahLst/>
              <a:cxnLst/>
              <a:rect l="l" t="t" r="r" b="b"/>
              <a:pathLst>
                <a:path w="2259" h="1130" extrusionOk="0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8" name="Google Shape;3788;p58"/>
            <p:cNvSpPr/>
            <p:nvPr/>
          </p:nvSpPr>
          <p:spPr>
            <a:xfrm>
              <a:off x="3467675" y="249875"/>
              <a:ext cx="46400" cy="56475"/>
            </a:xfrm>
            <a:custGeom>
              <a:avLst/>
              <a:gdLst/>
              <a:ahLst/>
              <a:cxnLst/>
              <a:rect l="l" t="t" r="r" b="b"/>
              <a:pathLst>
                <a:path w="1856" h="2259" extrusionOk="0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89" name="Google Shape;3789;p58"/>
            <p:cNvSpPr/>
            <p:nvPr/>
          </p:nvSpPr>
          <p:spPr>
            <a:xfrm>
              <a:off x="3566525" y="249875"/>
              <a:ext cx="46400" cy="56475"/>
            </a:xfrm>
            <a:custGeom>
              <a:avLst/>
              <a:gdLst/>
              <a:ahLst/>
              <a:cxnLst/>
              <a:rect l="l" t="t" r="r" b="b"/>
              <a:pathLst>
                <a:path w="1856" h="2259" extrusionOk="0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0" name="Google Shape;3790;p58"/>
            <p:cNvSpPr/>
            <p:nvPr/>
          </p:nvSpPr>
          <p:spPr>
            <a:xfrm>
              <a:off x="3413250" y="334550"/>
              <a:ext cx="56500" cy="28250"/>
            </a:xfrm>
            <a:custGeom>
              <a:avLst/>
              <a:gdLst/>
              <a:ahLst/>
              <a:cxnLst/>
              <a:rect l="l" t="t" r="r" b="b"/>
              <a:pathLst>
                <a:path w="2260" h="1130" extrusionOk="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1" name="Google Shape;3791;p58"/>
            <p:cNvSpPr/>
            <p:nvPr/>
          </p:nvSpPr>
          <p:spPr>
            <a:xfrm>
              <a:off x="3300325" y="476675"/>
              <a:ext cx="84725" cy="254100"/>
            </a:xfrm>
            <a:custGeom>
              <a:avLst/>
              <a:gdLst/>
              <a:ahLst/>
              <a:cxnLst/>
              <a:rect l="l" t="t" r="r" b="b"/>
              <a:pathLst>
                <a:path w="3389" h="10164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2" name="Google Shape;3792;p58"/>
            <p:cNvSpPr/>
            <p:nvPr/>
          </p:nvSpPr>
          <p:spPr>
            <a:xfrm>
              <a:off x="3413250" y="335525"/>
              <a:ext cx="320800" cy="395250"/>
            </a:xfrm>
            <a:custGeom>
              <a:avLst/>
              <a:gdLst/>
              <a:ahLst/>
              <a:cxnLst/>
              <a:rect l="l" t="t" r="r" b="b"/>
              <a:pathLst>
                <a:path w="12832" h="15810" extrusionOk="0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793" name="Google Shape;3793;p58"/>
          <p:cNvGrpSpPr/>
          <p:nvPr/>
        </p:nvGrpSpPr>
        <p:grpSpPr>
          <a:xfrm>
            <a:off x="2397278" y="1086519"/>
            <a:ext cx="308248" cy="296361"/>
            <a:chOff x="3854700" y="249750"/>
            <a:chExt cx="500425" cy="481125"/>
          </a:xfrm>
        </p:grpSpPr>
        <p:sp>
          <p:nvSpPr>
            <p:cNvPr id="3794" name="Google Shape;3794;p58"/>
            <p:cNvSpPr/>
            <p:nvPr/>
          </p:nvSpPr>
          <p:spPr>
            <a:xfrm>
              <a:off x="4206725" y="598350"/>
              <a:ext cx="70775" cy="68025"/>
            </a:xfrm>
            <a:custGeom>
              <a:avLst/>
              <a:gdLst/>
              <a:ahLst/>
              <a:cxnLst/>
              <a:rect l="l" t="t" r="r" b="b"/>
              <a:pathLst>
                <a:path w="2831" h="2721" extrusionOk="0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5" name="Google Shape;3795;p58"/>
            <p:cNvSpPr/>
            <p:nvPr/>
          </p:nvSpPr>
          <p:spPr>
            <a:xfrm>
              <a:off x="4226750" y="538600"/>
              <a:ext cx="91250" cy="48150"/>
            </a:xfrm>
            <a:custGeom>
              <a:avLst/>
              <a:gdLst/>
              <a:ahLst/>
              <a:cxnLst/>
              <a:rect l="l" t="t" r="r" b="b"/>
              <a:pathLst>
                <a:path w="3650" h="1926" extrusionOk="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6" name="Google Shape;3796;p58"/>
            <p:cNvSpPr/>
            <p:nvPr/>
          </p:nvSpPr>
          <p:spPr>
            <a:xfrm>
              <a:off x="4146500" y="618325"/>
              <a:ext cx="52050" cy="88650"/>
            </a:xfrm>
            <a:custGeom>
              <a:avLst/>
              <a:gdLst/>
              <a:ahLst/>
              <a:cxnLst/>
              <a:rect l="l" t="t" r="r" b="b"/>
              <a:pathLst>
                <a:path w="2082" h="3546" extrusionOk="0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7" name="Google Shape;3797;p58"/>
            <p:cNvSpPr/>
            <p:nvPr/>
          </p:nvSpPr>
          <p:spPr>
            <a:xfrm>
              <a:off x="3927425" y="319075"/>
              <a:ext cx="70650" cy="67850"/>
            </a:xfrm>
            <a:custGeom>
              <a:avLst/>
              <a:gdLst/>
              <a:ahLst/>
              <a:cxnLst/>
              <a:rect l="l" t="t" r="r" b="b"/>
              <a:pathLst>
                <a:path w="2826" h="2714" extrusionOk="0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8" name="Google Shape;3798;p58"/>
            <p:cNvSpPr/>
            <p:nvPr/>
          </p:nvSpPr>
          <p:spPr>
            <a:xfrm>
              <a:off x="4007000" y="279300"/>
              <a:ext cx="51675" cy="88150"/>
            </a:xfrm>
            <a:custGeom>
              <a:avLst/>
              <a:gdLst/>
              <a:ahLst/>
              <a:cxnLst/>
              <a:rect l="l" t="t" r="r" b="b"/>
              <a:pathLst>
                <a:path w="2067" h="3526" extrusionOk="0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799" name="Google Shape;3799;p58"/>
            <p:cNvSpPr/>
            <p:nvPr/>
          </p:nvSpPr>
          <p:spPr>
            <a:xfrm>
              <a:off x="3887300" y="398850"/>
              <a:ext cx="91800" cy="48250"/>
            </a:xfrm>
            <a:custGeom>
              <a:avLst/>
              <a:gdLst/>
              <a:ahLst/>
              <a:cxnLst/>
              <a:rect l="l" t="t" r="r" b="b"/>
              <a:pathLst>
                <a:path w="3672" h="1930" extrusionOk="0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0" name="Google Shape;3800;p58"/>
            <p:cNvSpPr/>
            <p:nvPr/>
          </p:nvSpPr>
          <p:spPr>
            <a:xfrm>
              <a:off x="3854700" y="413675"/>
              <a:ext cx="353475" cy="317200"/>
            </a:xfrm>
            <a:custGeom>
              <a:avLst/>
              <a:gdLst/>
              <a:ahLst/>
              <a:cxnLst/>
              <a:rect l="l" t="t" r="r" b="b"/>
              <a:pathLst>
                <a:path w="14139" h="12688" extrusionOk="0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1" name="Google Shape;3801;p58"/>
            <p:cNvSpPr/>
            <p:nvPr/>
          </p:nvSpPr>
          <p:spPr>
            <a:xfrm>
              <a:off x="3996825" y="249750"/>
              <a:ext cx="358300" cy="322025"/>
            </a:xfrm>
            <a:custGeom>
              <a:avLst/>
              <a:gdLst/>
              <a:ahLst/>
              <a:cxnLst/>
              <a:rect l="l" t="t" r="r" b="b"/>
              <a:pathLst>
                <a:path w="14332" h="12881" extrusionOk="0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02" name="Google Shape;3802;p58"/>
          <p:cNvGrpSpPr/>
          <p:nvPr/>
        </p:nvGrpSpPr>
        <p:grpSpPr>
          <a:xfrm>
            <a:off x="2762950" y="1086519"/>
            <a:ext cx="308248" cy="296361"/>
            <a:chOff x="4447550" y="249750"/>
            <a:chExt cx="500425" cy="481125"/>
          </a:xfrm>
        </p:grpSpPr>
        <p:sp>
          <p:nvSpPr>
            <p:cNvPr id="3803" name="Google Shape;3803;p58"/>
            <p:cNvSpPr/>
            <p:nvPr/>
          </p:nvSpPr>
          <p:spPr>
            <a:xfrm>
              <a:off x="4447550" y="413675"/>
              <a:ext cx="353475" cy="317200"/>
            </a:xfrm>
            <a:custGeom>
              <a:avLst/>
              <a:gdLst/>
              <a:ahLst/>
              <a:cxnLst/>
              <a:rect l="l" t="t" r="r" b="b"/>
              <a:pathLst>
                <a:path w="14139" h="12688" extrusionOk="0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4" name="Google Shape;3804;p58"/>
            <p:cNvSpPr/>
            <p:nvPr/>
          </p:nvSpPr>
          <p:spPr>
            <a:xfrm>
              <a:off x="4589675" y="249750"/>
              <a:ext cx="358300" cy="322025"/>
            </a:xfrm>
            <a:custGeom>
              <a:avLst/>
              <a:gdLst/>
              <a:ahLst/>
              <a:cxnLst/>
              <a:rect l="l" t="t" r="r" b="b"/>
              <a:pathLst>
                <a:path w="14332" h="12881" extrusionOk="0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05" name="Google Shape;3805;p58"/>
          <p:cNvGrpSpPr/>
          <p:nvPr/>
        </p:nvGrpSpPr>
        <p:grpSpPr>
          <a:xfrm>
            <a:off x="3138433" y="1086303"/>
            <a:ext cx="296792" cy="296792"/>
            <a:chOff x="5049725" y="249400"/>
            <a:chExt cx="481825" cy="481825"/>
          </a:xfrm>
        </p:grpSpPr>
        <p:sp>
          <p:nvSpPr>
            <p:cNvPr id="3806" name="Google Shape;3806;p58"/>
            <p:cNvSpPr/>
            <p:nvPr/>
          </p:nvSpPr>
          <p:spPr>
            <a:xfrm>
              <a:off x="5191775" y="560925"/>
              <a:ext cx="197625" cy="170300"/>
            </a:xfrm>
            <a:custGeom>
              <a:avLst/>
              <a:gdLst/>
              <a:ahLst/>
              <a:cxnLst/>
              <a:rect l="l" t="t" r="r" b="b"/>
              <a:pathLst>
                <a:path w="7905" h="6812" extrusionOk="0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07" name="Google Shape;3807;p58"/>
            <p:cNvSpPr/>
            <p:nvPr/>
          </p:nvSpPr>
          <p:spPr>
            <a:xfrm>
              <a:off x="5049725" y="249400"/>
              <a:ext cx="481825" cy="396225"/>
            </a:xfrm>
            <a:custGeom>
              <a:avLst/>
              <a:gdLst/>
              <a:ahLst/>
              <a:cxnLst/>
              <a:rect l="l" t="t" r="r" b="b"/>
              <a:pathLst>
                <a:path w="19273" h="15849" extrusionOk="0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08" name="Google Shape;3808;p58"/>
          <p:cNvGrpSpPr/>
          <p:nvPr/>
        </p:nvGrpSpPr>
        <p:grpSpPr>
          <a:xfrm>
            <a:off x="3500565" y="1086303"/>
            <a:ext cx="296792" cy="296792"/>
            <a:chOff x="5660400" y="238125"/>
            <a:chExt cx="481825" cy="481825"/>
          </a:xfrm>
        </p:grpSpPr>
        <p:sp>
          <p:nvSpPr>
            <p:cNvPr id="3809" name="Google Shape;3809;p58"/>
            <p:cNvSpPr/>
            <p:nvPr/>
          </p:nvSpPr>
          <p:spPr>
            <a:xfrm>
              <a:off x="5660400" y="436700"/>
              <a:ext cx="481825" cy="283250"/>
            </a:xfrm>
            <a:custGeom>
              <a:avLst/>
              <a:gdLst/>
              <a:ahLst/>
              <a:cxnLst/>
              <a:rect l="l" t="t" r="r" b="b"/>
              <a:pathLst>
                <a:path w="19273" h="11330" extrusionOk="0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0" name="Google Shape;3810;p58"/>
            <p:cNvSpPr/>
            <p:nvPr/>
          </p:nvSpPr>
          <p:spPr>
            <a:xfrm>
              <a:off x="5660400" y="238125"/>
              <a:ext cx="481825" cy="170375"/>
            </a:xfrm>
            <a:custGeom>
              <a:avLst/>
              <a:gdLst/>
              <a:ahLst/>
              <a:cxnLst/>
              <a:rect l="l" t="t" r="r" b="b"/>
              <a:pathLst>
                <a:path w="19273" h="6815" extrusionOk="0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11" name="Google Shape;3811;p58"/>
          <p:cNvGrpSpPr/>
          <p:nvPr/>
        </p:nvGrpSpPr>
        <p:grpSpPr>
          <a:xfrm>
            <a:off x="3865098" y="1086303"/>
            <a:ext cx="296792" cy="296792"/>
            <a:chOff x="6235400" y="249400"/>
            <a:chExt cx="481825" cy="481825"/>
          </a:xfrm>
        </p:grpSpPr>
        <p:sp>
          <p:nvSpPr>
            <p:cNvPr id="3812" name="Google Shape;3812;p58"/>
            <p:cNvSpPr/>
            <p:nvPr/>
          </p:nvSpPr>
          <p:spPr>
            <a:xfrm>
              <a:off x="6425625" y="482025"/>
              <a:ext cx="177700" cy="135375"/>
            </a:xfrm>
            <a:custGeom>
              <a:avLst/>
              <a:gdLst/>
              <a:ahLst/>
              <a:cxnLst/>
              <a:rect l="l" t="t" r="r" b="b"/>
              <a:pathLst>
                <a:path w="7108" h="5415" extrusionOk="0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3" name="Google Shape;3813;p58"/>
            <p:cNvSpPr/>
            <p:nvPr/>
          </p:nvSpPr>
          <p:spPr>
            <a:xfrm>
              <a:off x="6462150" y="419775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4" name="Google Shape;3814;p58"/>
            <p:cNvSpPr/>
            <p:nvPr/>
          </p:nvSpPr>
          <p:spPr>
            <a:xfrm>
              <a:off x="6349225" y="508600"/>
              <a:ext cx="113625" cy="108800"/>
            </a:xfrm>
            <a:custGeom>
              <a:avLst/>
              <a:gdLst/>
              <a:ahLst/>
              <a:cxnLst/>
              <a:rect l="l" t="t" r="r" b="b"/>
              <a:pathLst>
                <a:path w="4545" h="4352" extrusionOk="0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5" name="Google Shape;3815;p58"/>
            <p:cNvSpPr/>
            <p:nvPr/>
          </p:nvSpPr>
          <p:spPr>
            <a:xfrm>
              <a:off x="6349225" y="363300"/>
              <a:ext cx="254100" cy="172575"/>
            </a:xfrm>
            <a:custGeom>
              <a:avLst/>
              <a:gdLst/>
              <a:ahLst/>
              <a:cxnLst/>
              <a:rect l="l" t="t" r="r" b="b"/>
              <a:pathLst>
                <a:path w="10164" h="6903" extrusionOk="0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6" name="Google Shape;3816;p58"/>
            <p:cNvSpPr/>
            <p:nvPr/>
          </p:nvSpPr>
          <p:spPr>
            <a:xfrm>
              <a:off x="6235400" y="249400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17" name="Google Shape;3817;p58"/>
          <p:cNvGrpSpPr/>
          <p:nvPr/>
        </p:nvGrpSpPr>
        <p:grpSpPr>
          <a:xfrm>
            <a:off x="574254" y="1475351"/>
            <a:ext cx="297623" cy="260804"/>
            <a:chOff x="899850" y="871450"/>
            <a:chExt cx="483175" cy="423400"/>
          </a:xfrm>
        </p:grpSpPr>
        <p:sp>
          <p:nvSpPr>
            <p:cNvPr id="3818" name="Google Shape;3818;p58"/>
            <p:cNvSpPr/>
            <p:nvPr/>
          </p:nvSpPr>
          <p:spPr>
            <a:xfrm>
              <a:off x="1325175" y="1040825"/>
              <a:ext cx="56425" cy="28275"/>
            </a:xfrm>
            <a:custGeom>
              <a:avLst/>
              <a:gdLst/>
              <a:ahLst/>
              <a:cxnLst/>
              <a:rect l="l" t="t" r="r" b="b"/>
              <a:pathLst>
                <a:path w="2257" h="1131" extrusionOk="0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19" name="Google Shape;3819;p58"/>
            <p:cNvSpPr/>
            <p:nvPr/>
          </p:nvSpPr>
          <p:spPr>
            <a:xfrm>
              <a:off x="1323750" y="956100"/>
              <a:ext cx="59275" cy="56525"/>
            </a:xfrm>
            <a:custGeom>
              <a:avLst/>
              <a:gdLst/>
              <a:ahLst/>
              <a:cxnLst/>
              <a:rect l="l" t="t" r="r" b="b"/>
              <a:pathLst>
                <a:path w="2371" h="2261" extrusionOk="0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0" name="Google Shape;3820;p58"/>
            <p:cNvSpPr/>
            <p:nvPr/>
          </p:nvSpPr>
          <p:spPr>
            <a:xfrm>
              <a:off x="1323750" y="1097250"/>
              <a:ext cx="59275" cy="56525"/>
            </a:xfrm>
            <a:custGeom>
              <a:avLst/>
              <a:gdLst/>
              <a:ahLst/>
              <a:cxnLst/>
              <a:rect l="l" t="t" r="r" b="b"/>
              <a:pathLst>
                <a:path w="2371" h="2261" extrusionOk="0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1" name="Google Shape;3821;p58"/>
            <p:cNvSpPr/>
            <p:nvPr/>
          </p:nvSpPr>
          <p:spPr>
            <a:xfrm>
              <a:off x="899850" y="871450"/>
              <a:ext cx="396150" cy="423400"/>
            </a:xfrm>
            <a:custGeom>
              <a:avLst/>
              <a:gdLst/>
              <a:ahLst/>
              <a:cxnLst/>
              <a:rect l="l" t="t" r="r" b="b"/>
              <a:pathLst>
                <a:path w="15846" h="16936" extrusionOk="0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822" name="Google Shape;3822;p58"/>
          <p:cNvSpPr/>
          <p:nvPr/>
        </p:nvSpPr>
        <p:spPr>
          <a:xfrm>
            <a:off x="956390" y="1457330"/>
            <a:ext cx="264376" cy="296792"/>
          </a:xfrm>
          <a:custGeom>
            <a:avLst/>
            <a:gdLst/>
            <a:ahLst/>
            <a:cxnLst/>
            <a:rect l="l" t="t" r="r" b="b"/>
            <a:pathLst>
              <a:path w="17168" h="19273" extrusionOk="0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3823" name="Google Shape;3823;p58"/>
          <p:cNvGrpSpPr/>
          <p:nvPr/>
        </p:nvGrpSpPr>
        <p:grpSpPr>
          <a:xfrm>
            <a:off x="1302122" y="1457349"/>
            <a:ext cx="297947" cy="296808"/>
            <a:chOff x="2085450" y="842250"/>
            <a:chExt cx="483700" cy="481850"/>
          </a:xfrm>
        </p:grpSpPr>
        <p:sp>
          <p:nvSpPr>
            <p:cNvPr id="3824" name="Google Shape;3824;p58"/>
            <p:cNvSpPr/>
            <p:nvPr/>
          </p:nvSpPr>
          <p:spPr>
            <a:xfrm>
              <a:off x="2085525" y="926925"/>
              <a:ext cx="483625" cy="397175"/>
            </a:xfrm>
            <a:custGeom>
              <a:avLst/>
              <a:gdLst/>
              <a:ahLst/>
              <a:cxnLst/>
              <a:rect l="l" t="t" r="r" b="b"/>
              <a:pathLst>
                <a:path w="19345" h="15887" extrusionOk="0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5" name="Google Shape;3825;p58"/>
            <p:cNvSpPr/>
            <p:nvPr/>
          </p:nvSpPr>
          <p:spPr>
            <a:xfrm>
              <a:off x="2085450" y="1151875"/>
              <a:ext cx="143650" cy="87575"/>
            </a:xfrm>
            <a:custGeom>
              <a:avLst/>
              <a:gdLst/>
              <a:ahLst/>
              <a:cxnLst/>
              <a:rect l="l" t="t" r="r" b="b"/>
              <a:pathLst>
                <a:path w="5746" h="3503" extrusionOk="0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6" name="Google Shape;3826;p58"/>
            <p:cNvSpPr/>
            <p:nvPr/>
          </p:nvSpPr>
          <p:spPr>
            <a:xfrm>
              <a:off x="2274775" y="842250"/>
              <a:ext cx="294375" cy="197650"/>
            </a:xfrm>
            <a:custGeom>
              <a:avLst/>
              <a:gdLst/>
              <a:ahLst/>
              <a:cxnLst/>
              <a:rect l="l" t="t" r="r" b="b"/>
              <a:pathLst>
                <a:path w="11775" h="7906" extrusionOk="0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27" name="Google Shape;3827;p58"/>
          <p:cNvGrpSpPr/>
          <p:nvPr/>
        </p:nvGrpSpPr>
        <p:grpSpPr>
          <a:xfrm>
            <a:off x="1677049" y="1457357"/>
            <a:ext cx="296838" cy="296792"/>
            <a:chOff x="2685825" y="840375"/>
            <a:chExt cx="481900" cy="481825"/>
          </a:xfrm>
        </p:grpSpPr>
        <p:sp>
          <p:nvSpPr>
            <p:cNvPr id="3828" name="Google Shape;3828;p58"/>
            <p:cNvSpPr/>
            <p:nvPr/>
          </p:nvSpPr>
          <p:spPr>
            <a:xfrm>
              <a:off x="2685825" y="840375"/>
              <a:ext cx="481900" cy="481825"/>
            </a:xfrm>
            <a:custGeom>
              <a:avLst/>
              <a:gdLst/>
              <a:ahLst/>
              <a:cxnLst/>
              <a:rect l="l" t="t" r="r" b="b"/>
              <a:pathLst>
                <a:path w="19276" h="19273" extrusionOk="0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29" name="Google Shape;3829;p58"/>
            <p:cNvSpPr/>
            <p:nvPr/>
          </p:nvSpPr>
          <p:spPr>
            <a:xfrm>
              <a:off x="2819200" y="983400"/>
              <a:ext cx="205475" cy="197625"/>
            </a:xfrm>
            <a:custGeom>
              <a:avLst/>
              <a:gdLst/>
              <a:ahLst/>
              <a:cxnLst/>
              <a:rect l="l" t="t" r="r" b="b"/>
              <a:pathLst>
                <a:path w="8219" h="7905" extrusionOk="0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30" name="Google Shape;3830;p58"/>
          <p:cNvGrpSpPr/>
          <p:nvPr/>
        </p:nvGrpSpPr>
        <p:grpSpPr>
          <a:xfrm>
            <a:off x="2037186" y="1457079"/>
            <a:ext cx="306571" cy="297347"/>
            <a:chOff x="3270675" y="841800"/>
            <a:chExt cx="497700" cy="482725"/>
          </a:xfrm>
        </p:grpSpPr>
        <p:sp>
          <p:nvSpPr>
            <p:cNvPr id="3831" name="Google Shape;3831;p58"/>
            <p:cNvSpPr/>
            <p:nvPr/>
          </p:nvSpPr>
          <p:spPr>
            <a:xfrm>
              <a:off x="3270675" y="902000"/>
              <a:ext cx="447125" cy="422525"/>
            </a:xfrm>
            <a:custGeom>
              <a:avLst/>
              <a:gdLst/>
              <a:ahLst/>
              <a:cxnLst/>
              <a:rect l="l" t="t" r="r" b="b"/>
              <a:pathLst>
                <a:path w="17885" h="16901" extrusionOk="0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2" name="Google Shape;3832;p58"/>
            <p:cNvSpPr/>
            <p:nvPr/>
          </p:nvSpPr>
          <p:spPr>
            <a:xfrm>
              <a:off x="3385250" y="841800"/>
              <a:ext cx="279700" cy="220925"/>
            </a:xfrm>
            <a:custGeom>
              <a:avLst/>
              <a:gdLst/>
              <a:ahLst/>
              <a:cxnLst/>
              <a:rect l="l" t="t" r="r" b="b"/>
              <a:pathLst>
                <a:path w="11188" h="8837" extrusionOk="0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3" name="Google Shape;3833;p58"/>
            <p:cNvSpPr/>
            <p:nvPr/>
          </p:nvSpPr>
          <p:spPr>
            <a:xfrm>
              <a:off x="3530100" y="924750"/>
              <a:ext cx="238275" cy="250200"/>
            </a:xfrm>
            <a:custGeom>
              <a:avLst/>
              <a:gdLst/>
              <a:ahLst/>
              <a:cxnLst/>
              <a:rect l="l" t="t" r="r" b="b"/>
              <a:pathLst>
                <a:path w="9531" h="10008" extrusionOk="0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834" name="Google Shape;3834;p58"/>
          <p:cNvSpPr/>
          <p:nvPr/>
        </p:nvSpPr>
        <p:spPr>
          <a:xfrm>
            <a:off x="2402907" y="1466599"/>
            <a:ext cx="296792" cy="278251"/>
          </a:xfrm>
          <a:custGeom>
            <a:avLst/>
            <a:gdLst/>
            <a:ahLst/>
            <a:cxnLst/>
            <a:rect l="l" t="t" r="r" b="b"/>
            <a:pathLst>
              <a:path w="19273" h="18069" extrusionOk="0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3835" name="Google Shape;3835;p58"/>
          <p:cNvGrpSpPr/>
          <p:nvPr/>
        </p:nvGrpSpPr>
        <p:grpSpPr>
          <a:xfrm>
            <a:off x="2768680" y="1475328"/>
            <a:ext cx="296792" cy="260850"/>
            <a:chOff x="4467200" y="877100"/>
            <a:chExt cx="481825" cy="423475"/>
          </a:xfrm>
        </p:grpSpPr>
        <p:sp>
          <p:nvSpPr>
            <p:cNvPr id="3836" name="Google Shape;3836;p58"/>
            <p:cNvSpPr/>
            <p:nvPr/>
          </p:nvSpPr>
          <p:spPr>
            <a:xfrm>
              <a:off x="4467200" y="1018225"/>
              <a:ext cx="481825" cy="282350"/>
            </a:xfrm>
            <a:custGeom>
              <a:avLst/>
              <a:gdLst/>
              <a:ahLst/>
              <a:cxnLst/>
              <a:rect l="l" t="t" r="r" b="b"/>
              <a:pathLst>
                <a:path w="19273" h="11294" extrusionOk="0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7" name="Google Shape;3837;p58"/>
            <p:cNvSpPr/>
            <p:nvPr/>
          </p:nvSpPr>
          <p:spPr>
            <a:xfrm>
              <a:off x="4608425" y="1129300"/>
              <a:ext cx="45125" cy="60175"/>
            </a:xfrm>
            <a:custGeom>
              <a:avLst/>
              <a:gdLst/>
              <a:ahLst/>
              <a:cxnLst/>
              <a:rect l="l" t="t" r="r" b="b"/>
              <a:pathLst>
                <a:path w="1805" h="2407" extrusionOk="0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8" name="Google Shape;3838;p58"/>
            <p:cNvSpPr/>
            <p:nvPr/>
          </p:nvSpPr>
          <p:spPr>
            <a:xfrm>
              <a:off x="4495500" y="8771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39" name="Google Shape;3839;p58"/>
            <p:cNvSpPr/>
            <p:nvPr/>
          </p:nvSpPr>
          <p:spPr>
            <a:xfrm>
              <a:off x="4636650" y="877100"/>
              <a:ext cx="141175" cy="141175"/>
            </a:xfrm>
            <a:custGeom>
              <a:avLst/>
              <a:gdLst/>
              <a:ahLst/>
              <a:cxnLst/>
              <a:rect l="l" t="t" r="r" b="b"/>
              <a:pathLst>
                <a:path w="5647" h="5647" extrusionOk="0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40" name="Google Shape;3840;p58"/>
          <p:cNvGrpSpPr/>
          <p:nvPr/>
        </p:nvGrpSpPr>
        <p:grpSpPr>
          <a:xfrm>
            <a:off x="3131642" y="1457349"/>
            <a:ext cx="310374" cy="296808"/>
            <a:chOff x="5045500" y="842250"/>
            <a:chExt cx="503875" cy="481850"/>
          </a:xfrm>
        </p:grpSpPr>
        <p:sp>
          <p:nvSpPr>
            <p:cNvPr id="3841" name="Google Shape;3841;p58"/>
            <p:cNvSpPr/>
            <p:nvPr/>
          </p:nvSpPr>
          <p:spPr>
            <a:xfrm>
              <a:off x="5045500" y="842250"/>
              <a:ext cx="503875" cy="481850"/>
            </a:xfrm>
            <a:custGeom>
              <a:avLst/>
              <a:gdLst/>
              <a:ahLst/>
              <a:cxnLst/>
              <a:rect l="l" t="t" r="r" b="b"/>
              <a:pathLst>
                <a:path w="20155" h="19274" extrusionOk="0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2" name="Google Shape;3842;p58"/>
            <p:cNvSpPr/>
            <p:nvPr/>
          </p:nvSpPr>
          <p:spPr>
            <a:xfrm>
              <a:off x="5221050" y="898625"/>
              <a:ext cx="254100" cy="254100"/>
            </a:xfrm>
            <a:custGeom>
              <a:avLst/>
              <a:gdLst/>
              <a:ahLst/>
              <a:cxnLst/>
              <a:rect l="l" t="t" r="r" b="b"/>
              <a:pathLst>
                <a:path w="10164" h="10164" extrusionOk="0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43" name="Google Shape;3843;p58"/>
          <p:cNvGrpSpPr/>
          <p:nvPr/>
        </p:nvGrpSpPr>
        <p:grpSpPr>
          <a:xfrm>
            <a:off x="3501566" y="1480286"/>
            <a:ext cx="294790" cy="250932"/>
            <a:chOff x="5645200" y="879425"/>
            <a:chExt cx="478575" cy="407375"/>
          </a:xfrm>
        </p:grpSpPr>
        <p:sp>
          <p:nvSpPr>
            <p:cNvPr id="3844" name="Google Shape;3844;p58"/>
            <p:cNvSpPr/>
            <p:nvPr/>
          </p:nvSpPr>
          <p:spPr>
            <a:xfrm>
              <a:off x="6004200" y="1075025"/>
              <a:ext cx="86075" cy="93450"/>
            </a:xfrm>
            <a:custGeom>
              <a:avLst/>
              <a:gdLst/>
              <a:ahLst/>
              <a:cxnLst/>
              <a:rect l="l" t="t" r="r" b="b"/>
              <a:pathLst>
                <a:path w="3443" h="3738" extrusionOk="0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5" name="Google Shape;3845;p58"/>
            <p:cNvSpPr/>
            <p:nvPr/>
          </p:nvSpPr>
          <p:spPr>
            <a:xfrm>
              <a:off x="5880900" y="953275"/>
              <a:ext cx="95100" cy="93525"/>
            </a:xfrm>
            <a:custGeom>
              <a:avLst/>
              <a:gdLst/>
              <a:ahLst/>
              <a:cxnLst/>
              <a:rect l="l" t="t" r="r" b="b"/>
              <a:pathLst>
                <a:path w="3804" h="3741" extrusionOk="0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6" name="Google Shape;3846;p58"/>
            <p:cNvSpPr/>
            <p:nvPr/>
          </p:nvSpPr>
          <p:spPr>
            <a:xfrm>
              <a:off x="6004200" y="953275"/>
              <a:ext cx="119575" cy="93525"/>
            </a:xfrm>
            <a:custGeom>
              <a:avLst/>
              <a:gdLst/>
              <a:ahLst/>
              <a:cxnLst/>
              <a:rect l="l" t="t" r="r" b="b"/>
              <a:pathLst>
                <a:path w="4783" h="3741" extrusionOk="0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7" name="Google Shape;3847;p58"/>
            <p:cNvSpPr/>
            <p:nvPr/>
          </p:nvSpPr>
          <p:spPr>
            <a:xfrm>
              <a:off x="5880900" y="1075025"/>
              <a:ext cx="95100" cy="93450"/>
            </a:xfrm>
            <a:custGeom>
              <a:avLst/>
              <a:gdLst/>
              <a:ahLst/>
              <a:cxnLst/>
              <a:rect l="l" t="t" r="r" b="b"/>
              <a:pathLst>
                <a:path w="3804" h="3738" extrusionOk="0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8" name="Google Shape;3848;p58"/>
            <p:cNvSpPr/>
            <p:nvPr/>
          </p:nvSpPr>
          <p:spPr>
            <a:xfrm>
              <a:off x="5645200" y="879425"/>
              <a:ext cx="207500" cy="167375"/>
            </a:xfrm>
            <a:custGeom>
              <a:avLst/>
              <a:gdLst/>
              <a:ahLst/>
              <a:cxnLst/>
              <a:rect l="l" t="t" r="r" b="b"/>
              <a:pathLst>
                <a:path w="8300" h="6695" extrusionOk="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49" name="Google Shape;3849;p58"/>
            <p:cNvSpPr/>
            <p:nvPr/>
          </p:nvSpPr>
          <p:spPr>
            <a:xfrm>
              <a:off x="5722500" y="1075025"/>
              <a:ext cx="370875" cy="211775"/>
            </a:xfrm>
            <a:custGeom>
              <a:avLst/>
              <a:gdLst/>
              <a:ahLst/>
              <a:cxnLst/>
              <a:rect l="l" t="t" r="r" b="b"/>
              <a:pathLst>
                <a:path w="14835" h="8471" extrusionOk="0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50" name="Google Shape;3850;p58"/>
          <p:cNvGrpSpPr/>
          <p:nvPr/>
        </p:nvGrpSpPr>
        <p:grpSpPr>
          <a:xfrm>
            <a:off x="3883061" y="1457357"/>
            <a:ext cx="260865" cy="296792"/>
            <a:chOff x="6264525" y="842250"/>
            <a:chExt cx="423500" cy="481825"/>
          </a:xfrm>
        </p:grpSpPr>
        <p:sp>
          <p:nvSpPr>
            <p:cNvPr id="3851" name="Google Shape;3851;p58"/>
            <p:cNvSpPr/>
            <p:nvPr/>
          </p:nvSpPr>
          <p:spPr>
            <a:xfrm>
              <a:off x="6264525" y="1033450"/>
              <a:ext cx="135300" cy="266450"/>
            </a:xfrm>
            <a:custGeom>
              <a:avLst/>
              <a:gdLst/>
              <a:ahLst/>
              <a:cxnLst/>
              <a:rect l="l" t="t" r="r" b="b"/>
              <a:pathLst>
                <a:path w="5412" h="10658" extrusionOk="0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2" name="Google Shape;3852;p58"/>
            <p:cNvSpPr/>
            <p:nvPr/>
          </p:nvSpPr>
          <p:spPr>
            <a:xfrm>
              <a:off x="6552700" y="1033450"/>
              <a:ext cx="135325" cy="266450"/>
            </a:xfrm>
            <a:custGeom>
              <a:avLst/>
              <a:gdLst/>
              <a:ahLst/>
              <a:cxnLst/>
              <a:rect l="l" t="t" r="r" b="b"/>
              <a:pathLst>
                <a:path w="5413" h="10658" extrusionOk="0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3" name="Google Shape;3853;p58"/>
            <p:cNvSpPr/>
            <p:nvPr/>
          </p:nvSpPr>
          <p:spPr>
            <a:xfrm>
              <a:off x="6462150" y="985275"/>
              <a:ext cx="28025" cy="28250"/>
            </a:xfrm>
            <a:custGeom>
              <a:avLst/>
              <a:gdLst/>
              <a:ahLst/>
              <a:cxnLst/>
              <a:rect l="l" t="t" r="r" b="b"/>
              <a:pathLst>
                <a:path w="1121" h="1130" extrusionOk="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4" name="Google Shape;3854;p58"/>
            <p:cNvSpPr/>
            <p:nvPr/>
          </p:nvSpPr>
          <p:spPr>
            <a:xfrm>
              <a:off x="6288775" y="1182900"/>
              <a:ext cx="375075" cy="141175"/>
            </a:xfrm>
            <a:custGeom>
              <a:avLst/>
              <a:gdLst/>
              <a:ahLst/>
              <a:cxnLst/>
              <a:rect l="l" t="t" r="r" b="b"/>
              <a:pathLst>
                <a:path w="15003" h="5647" extrusionOk="0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5" name="Google Shape;3855;p58"/>
            <p:cNvSpPr/>
            <p:nvPr/>
          </p:nvSpPr>
          <p:spPr>
            <a:xfrm>
              <a:off x="6278675" y="965325"/>
              <a:ext cx="42350" cy="84725"/>
            </a:xfrm>
            <a:custGeom>
              <a:avLst/>
              <a:gdLst/>
              <a:ahLst/>
              <a:cxnLst/>
              <a:rect l="l" t="t" r="r" b="b"/>
              <a:pathLst>
                <a:path w="1694" h="3389" extrusionOk="0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6" name="Google Shape;3856;p58"/>
            <p:cNvSpPr/>
            <p:nvPr/>
          </p:nvSpPr>
          <p:spPr>
            <a:xfrm>
              <a:off x="6631525" y="965325"/>
              <a:ext cx="42400" cy="84725"/>
            </a:xfrm>
            <a:custGeom>
              <a:avLst/>
              <a:gdLst/>
              <a:ahLst/>
              <a:cxnLst/>
              <a:rect l="l" t="t" r="r" b="b"/>
              <a:pathLst>
                <a:path w="1696" h="3389" extrusionOk="0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57" name="Google Shape;3857;p58"/>
            <p:cNvSpPr/>
            <p:nvPr/>
          </p:nvSpPr>
          <p:spPr>
            <a:xfrm>
              <a:off x="6349225" y="842250"/>
              <a:ext cx="254100" cy="312425"/>
            </a:xfrm>
            <a:custGeom>
              <a:avLst/>
              <a:gdLst/>
              <a:ahLst/>
              <a:cxnLst/>
              <a:rect l="l" t="t" r="r" b="b"/>
              <a:pathLst>
                <a:path w="10164" h="12497" extrusionOk="0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58" name="Google Shape;3858;p58"/>
          <p:cNvGrpSpPr/>
          <p:nvPr/>
        </p:nvGrpSpPr>
        <p:grpSpPr>
          <a:xfrm>
            <a:off x="574671" y="1820111"/>
            <a:ext cx="296792" cy="296792"/>
            <a:chOff x="900750" y="1436075"/>
            <a:chExt cx="481825" cy="481825"/>
          </a:xfrm>
        </p:grpSpPr>
        <p:sp>
          <p:nvSpPr>
            <p:cNvPr id="3859" name="Google Shape;3859;p58"/>
            <p:cNvSpPr/>
            <p:nvPr/>
          </p:nvSpPr>
          <p:spPr>
            <a:xfrm>
              <a:off x="900750" y="1627500"/>
              <a:ext cx="481825" cy="290400"/>
            </a:xfrm>
            <a:custGeom>
              <a:avLst/>
              <a:gdLst/>
              <a:ahLst/>
              <a:cxnLst/>
              <a:rect l="l" t="t" r="r" b="b"/>
              <a:pathLst>
                <a:path w="19273" h="11616" extrusionOk="0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0" name="Google Shape;3860;p58"/>
            <p:cNvSpPr/>
            <p:nvPr/>
          </p:nvSpPr>
          <p:spPr>
            <a:xfrm>
              <a:off x="1296950" y="1549900"/>
              <a:ext cx="71550" cy="105850"/>
            </a:xfrm>
            <a:custGeom>
              <a:avLst/>
              <a:gdLst/>
              <a:ahLst/>
              <a:cxnLst/>
              <a:rect l="l" t="t" r="r" b="b"/>
              <a:pathLst>
                <a:path w="2862" h="4234" extrusionOk="0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1" name="Google Shape;3861;p58"/>
            <p:cNvSpPr/>
            <p:nvPr/>
          </p:nvSpPr>
          <p:spPr>
            <a:xfrm>
              <a:off x="914900" y="1549900"/>
              <a:ext cx="71550" cy="105850"/>
            </a:xfrm>
            <a:custGeom>
              <a:avLst/>
              <a:gdLst/>
              <a:ahLst/>
              <a:cxnLst/>
              <a:rect l="l" t="t" r="r" b="b"/>
              <a:pathLst>
                <a:path w="2862" h="4234" extrusionOk="0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2" name="Google Shape;3862;p58"/>
            <p:cNvSpPr/>
            <p:nvPr/>
          </p:nvSpPr>
          <p:spPr>
            <a:xfrm>
              <a:off x="1014650" y="1436075"/>
              <a:ext cx="254100" cy="336150"/>
            </a:xfrm>
            <a:custGeom>
              <a:avLst/>
              <a:gdLst/>
              <a:ahLst/>
              <a:cxnLst/>
              <a:rect l="l" t="t" r="r" b="b"/>
              <a:pathLst>
                <a:path w="10164" h="13446" extrusionOk="0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63" name="Google Shape;3863;p58"/>
          <p:cNvGrpSpPr/>
          <p:nvPr/>
        </p:nvGrpSpPr>
        <p:grpSpPr>
          <a:xfrm>
            <a:off x="940220" y="1872854"/>
            <a:ext cx="296792" cy="191306"/>
            <a:chOff x="1492675" y="1520750"/>
            <a:chExt cx="481825" cy="310575"/>
          </a:xfrm>
        </p:grpSpPr>
        <p:sp>
          <p:nvSpPr>
            <p:cNvPr id="3864" name="Google Shape;3864;p58"/>
            <p:cNvSpPr/>
            <p:nvPr/>
          </p:nvSpPr>
          <p:spPr>
            <a:xfrm>
              <a:off x="1492675" y="1540400"/>
              <a:ext cx="481825" cy="290925"/>
            </a:xfrm>
            <a:custGeom>
              <a:avLst/>
              <a:gdLst/>
              <a:ahLst/>
              <a:cxnLst/>
              <a:rect l="l" t="t" r="r" b="b"/>
              <a:pathLst>
                <a:path w="19273" h="11637" extrusionOk="0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5" name="Google Shape;3865;p58"/>
            <p:cNvSpPr/>
            <p:nvPr/>
          </p:nvSpPr>
          <p:spPr>
            <a:xfrm>
              <a:off x="1522575" y="1520750"/>
              <a:ext cx="421975" cy="165800"/>
            </a:xfrm>
            <a:custGeom>
              <a:avLst/>
              <a:gdLst/>
              <a:ahLst/>
              <a:cxnLst/>
              <a:rect l="l" t="t" r="r" b="b"/>
              <a:pathLst>
                <a:path w="16879" h="6632" extrusionOk="0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66" name="Google Shape;3866;p58"/>
          <p:cNvGrpSpPr/>
          <p:nvPr/>
        </p:nvGrpSpPr>
        <p:grpSpPr>
          <a:xfrm>
            <a:off x="1296977" y="1820096"/>
            <a:ext cx="308234" cy="296823"/>
            <a:chOff x="2071000" y="1435025"/>
            <a:chExt cx="500400" cy="481875"/>
          </a:xfrm>
        </p:grpSpPr>
        <p:sp>
          <p:nvSpPr>
            <p:cNvPr id="3867" name="Google Shape;3867;p58"/>
            <p:cNvSpPr/>
            <p:nvPr/>
          </p:nvSpPr>
          <p:spPr>
            <a:xfrm>
              <a:off x="2425125" y="1718700"/>
              <a:ext cx="146275" cy="141750"/>
            </a:xfrm>
            <a:custGeom>
              <a:avLst/>
              <a:gdLst/>
              <a:ahLst/>
              <a:cxnLst/>
              <a:rect l="l" t="t" r="r" b="b"/>
              <a:pathLst>
                <a:path w="5851" h="5670" extrusionOk="0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8" name="Google Shape;3868;p58"/>
            <p:cNvSpPr/>
            <p:nvPr/>
          </p:nvSpPr>
          <p:spPr>
            <a:xfrm>
              <a:off x="2071000" y="1477850"/>
              <a:ext cx="453125" cy="439050"/>
            </a:xfrm>
            <a:custGeom>
              <a:avLst/>
              <a:gdLst/>
              <a:ahLst/>
              <a:cxnLst/>
              <a:rect l="l" t="t" r="r" b="b"/>
              <a:pathLst>
                <a:path w="18125" h="17562" extrusionOk="0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69" name="Google Shape;3869;p58"/>
            <p:cNvSpPr/>
            <p:nvPr/>
          </p:nvSpPr>
          <p:spPr>
            <a:xfrm>
              <a:off x="2141600" y="1435025"/>
              <a:ext cx="146300" cy="141850"/>
            </a:xfrm>
            <a:custGeom>
              <a:avLst/>
              <a:gdLst/>
              <a:ahLst/>
              <a:cxnLst/>
              <a:rect l="l" t="t" r="r" b="b"/>
              <a:pathLst>
                <a:path w="5852" h="5674" extrusionOk="0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70" name="Google Shape;3870;p58"/>
          <p:cNvGrpSpPr/>
          <p:nvPr/>
        </p:nvGrpSpPr>
        <p:grpSpPr>
          <a:xfrm>
            <a:off x="1671552" y="1838322"/>
            <a:ext cx="307833" cy="260373"/>
            <a:chOff x="2678350" y="1464650"/>
            <a:chExt cx="499750" cy="422700"/>
          </a:xfrm>
        </p:grpSpPr>
        <p:sp>
          <p:nvSpPr>
            <p:cNvPr id="3871" name="Google Shape;3871;p58"/>
            <p:cNvSpPr/>
            <p:nvPr/>
          </p:nvSpPr>
          <p:spPr>
            <a:xfrm>
              <a:off x="3081050" y="1542700"/>
              <a:ext cx="97050" cy="267350"/>
            </a:xfrm>
            <a:custGeom>
              <a:avLst/>
              <a:gdLst/>
              <a:ahLst/>
              <a:cxnLst/>
              <a:rect l="l" t="t" r="r" b="b"/>
              <a:pathLst>
                <a:path w="3882" h="10694" extrusionOk="0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2" name="Google Shape;3872;p58"/>
            <p:cNvSpPr/>
            <p:nvPr/>
          </p:nvSpPr>
          <p:spPr>
            <a:xfrm>
              <a:off x="3041000" y="1582600"/>
              <a:ext cx="75075" cy="187725"/>
            </a:xfrm>
            <a:custGeom>
              <a:avLst/>
              <a:gdLst/>
              <a:ahLst/>
              <a:cxnLst/>
              <a:rect l="l" t="t" r="r" b="b"/>
              <a:pathLst>
                <a:path w="3003" h="7509" extrusionOk="0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3" name="Google Shape;3873;p58"/>
            <p:cNvSpPr/>
            <p:nvPr/>
          </p:nvSpPr>
          <p:spPr>
            <a:xfrm>
              <a:off x="2678350" y="1464650"/>
              <a:ext cx="339700" cy="422700"/>
            </a:xfrm>
            <a:custGeom>
              <a:avLst/>
              <a:gdLst/>
              <a:ahLst/>
              <a:cxnLst/>
              <a:rect l="l" t="t" r="r" b="b"/>
              <a:pathLst>
                <a:path w="13588" h="16908" extrusionOk="0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74" name="Google Shape;3874;p58"/>
          <p:cNvGrpSpPr/>
          <p:nvPr/>
        </p:nvGrpSpPr>
        <p:grpSpPr>
          <a:xfrm>
            <a:off x="2042076" y="1820111"/>
            <a:ext cx="296792" cy="296792"/>
            <a:chOff x="3271200" y="1435075"/>
            <a:chExt cx="481825" cy="481825"/>
          </a:xfrm>
        </p:grpSpPr>
        <p:sp>
          <p:nvSpPr>
            <p:cNvPr id="3875" name="Google Shape;3875;p58"/>
            <p:cNvSpPr/>
            <p:nvPr/>
          </p:nvSpPr>
          <p:spPr>
            <a:xfrm>
              <a:off x="3271200" y="143507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6" name="Google Shape;3876;p58"/>
            <p:cNvSpPr/>
            <p:nvPr/>
          </p:nvSpPr>
          <p:spPr>
            <a:xfrm>
              <a:off x="3356575" y="1520525"/>
              <a:ext cx="311000" cy="311025"/>
            </a:xfrm>
            <a:custGeom>
              <a:avLst/>
              <a:gdLst/>
              <a:ahLst/>
              <a:cxnLst/>
              <a:rect l="l" t="t" r="r" b="b"/>
              <a:pathLst>
                <a:path w="12440" h="12441" extrusionOk="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77" name="Google Shape;3877;p58"/>
          <p:cNvGrpSpPr/>
          <p:nvPr/>
        </p:nvGrpSpPr>
        <p:grpSpPr>
          <a:xfrm>
            <a:off x="2401173" y="1820096"/>
            <a:ext cx="300457" cy="296823"/>
            <a:chOff x="3858100" y="1435075"/>
            <a:chExt cx="487775" cy="481875"/>
          </a:xfrm>
        </p:grpSpPr>
        <p:sp>
          <p:nvSpPr>
            <p:cNvPr id="3878" name="Google Shape;3878;p58"/>
            <p:cNvSpPr/>
            <p:nvPr/>
          </p:nvSpPr>
          <p:spPr>
            <a:xfrm>
              <a:off x="3858100" y="1868750"/>
              <a:ext cx="55575" cy="48200"/>
            </a:xfrm>
            <a:custGeom>
              <a:avLst/>
              <a:gdLst/>
              <a:ahLst/>
              <a:cxnLst/>
              <a:rect l="l" t="t" r="r" b="b"/>
              <a:pathLst>
                <a:path w="2223" h="1928" extrusionOk="0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79" name="Google Shape;3879;p58"/>
            <p:cNvSpPr/>
            <p:nvPr/>
          </p:nvSpPr>
          <p:spPr>
            <a:xfrm>
              <a:off x="3917950" y="1808500"/>
              <a:ext cx="60350" cy="48525"/>
            </a:xfrm>
            <a:custGeom>
              <a:avLst/>
              <a:gdLst/>
              <a:ahLst/>
              <a:cxnLst/>
              <a:rect l="l" t="t" r="r" b="b"/>
              <a:pathLst>
                <a:path w="2414" h="1941" extrusionOk="0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0" name="Google Shape;3880;p58"/>
            <p:cNvSpPr/>
            <p:nvPr/>
          </p:nvSpPr>
          <p:spPr>
            <a:xfrm>
              <a:off x="3876450" y="1435075"/>
              <a:ext cx="450375" cy="251250"/>
            </a:xfrm>
            <a:custGeom>
              <a:avLst/>
              <a:gdLst/>
              <a:ahLst/>
              <a:cxnLst/>
              <a:rect l="l" t="t" r="r" b="b"/>
              <a:pathLst>
                <a:path w="18015" h="10050" extrusionOk="0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1" name="Google Shape;3881;p58"/>
            <p:cNvSpPr/>
            <p:nvPr/>
          </p:nvSpPr>
          <p:spPr>
            <a:xfrm>
              <a:off x="4094925" y="1456025"/>
              <a:ext cx="250950" cy="445250"/>
            </a:xfrm>
            <a:custGeom>
              <a:avLst/>
              <a:gdLst/>
              <a:ahLst/>
              <a:cxnLst/>
              <a:rect l="l" t="t" r="r" b="b"/>
              <a:pathLst>
                <a:path w="10038" h="17810" extrusionOk="0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2" name="Google Shape;3882;p58"/>
            <p:cNvSpPr/>
            <p:nvPr/>
          </p:nvSpPr>
          <p:spPr>
            <a:xfrm>
              <a:off x="3993575" y="1542825"/>
              <a:ext cx="245025" cy="242525"/>
            </a:xfrm>
            <a:custGeom>
              <a:avLst/>
              <a:gdLst/>
              <a:ahLst/>
              <a:cxnLst/>
              <a:rect l="l" t="t" r="r" b="b"/>
              <a:pathLst>
                <a:path w="9801" h="9701" extrusionOk="0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883" name="Google Shape;3883;p58"/>
          <p:cNvGrpSpPr/>
          <p:nvPr/>
        </p:nvGrpSpPr>
        <p:grpSpPr>
          <a:xfrm>
            <a:off x="2768679" y="1820111"/>
            <a:ext cx="296792" cy="296792"/>
            <a:chOff x="4456875" y="1435075"/>
            <a:chExt cx="481825" cy="481825"/>
          </a:xfrm>
        </p:grpSpPr>
        <p:sp>
          <p:nvSpPr>
            <p:cNvPr id="3884" name="Google Shape;3884;p58"/>
            <p:cNvSpPr/>
            <p:nvPr/>
          </p:nvSpPr>
          <p:spPr>
            <a:xfrm>
              <a:off x="4624975" y="1465275"/>
              <a:ext cx="56650" cy="86000"/>
            </a:xfrm>
            <a:custGeom>
              <a:avLst/>
              <a:gdLst/>
              <a:ahLst/>
              <a:cxnLst/>
              <a:rect l="l" t="t" r="r" b="b"/>
              <a:pathLst>
                <a:path w="2266" h="3440" extrusionOk="0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5" name="Google Shape;3885;p58"/>
            <p:cNvSpPr/>
            <p:nvPr/>
          </p:nvSpPr>
          <p:spPr>
            <a:xfrm>
              <a:off x="4615275" y="1797425"/>
              <a:ext cx="66350" cy="89375"/>
            </a:xfrm>
            <a:custGeom>
              <a:avLst/>
              <a:gdLst/>
              <a:ahLst/>
              <a:cxnLst/>
              <a:rect l="l" t="t" r="r" b="b"/>
              <a:pathLst>
                <a:path w="2654" h="3575" extrusionOk="0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6" name="Google Shape;3886;p58"/>
            <p:cNvSpPr/>
            <p:nvPr/>
          </p:nvSpPr>
          <p:spPr>
            <a:xfrm>
              <a:off x="4583125" y="15472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7" name="Google Shape;3887;p58"/>
            <p:cNvSpPr/>
            <p:nvPr/>
          </p:nvSpPr>
          <p:spPr>
            <a:xfrm>
              <a:off x="4597950" y="1576075"/>
              <a:ext cx="83675" cy="87525"/>
            </a:xfrm>
            <a:custGeom>
              <a:avLst/>
              <a:gdLst/>
              <a:ahLst/>
              <a:cxnLst/>
              <a:rect l="l" t="t" r="r" b="b"/>
              <a:pathLst>
                <a:path w="3347" h="3501" extrusionOk="0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8" name="Google Shape;3888;p58"/>
            <p:cNvSpPr/>
            <p:nvPr/>
          </p:nvSpPr>
          <p:spPr>
            <a:xfrm>
              <a:off x="4597650" y="1692175"/>
              <a:ext cx="83975" cy="82450"/>
            </a:xfrm>
            <a:custGeom>
              <a:avLst/>
              <a:gdLst/>
              <a:ahLst/>
              <a:cxnLst/>
              <a:rect l="l" t="t" r="r" b="b"/>
              <a:pathLst>
                <a:path w="3359" h="3298" extrusionOk="0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89" name="Google Shape;3889;p58"/>
            <p:cNvSpPr/>
            <p:nvPr/>
          </p:nvSpPr>
          <p:spPr>
            <a:xfrm>
              <a:off x="4798050" y="1663575"/>
              <a:ext cx="28475" cy="28250"/>
            </a:xfrm>
            <a:custGeom>
              <a:avLst/>
              <a:gdLst/>
              <a:ahLst/>
              <a:cxnLst/>
              <a:rect l="l" t="t" r="r" b="b"/>
              <a:pathLst>
                <a:path w="1139" h="1130" extrusionOk="0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0" name="Google Shape;3890;p58"/>
            <p:cNvSpPr/>
            <p:nvPr/>
          </p:nvSpPr>
          <p:spPr>
            <a:xfrm>
              <a:off x="4710200" y="1435075"/>
              <a:ext cx="228500" cy="228525"/>
            </a:xfrm>
            <a:custGeom>
              <a:avLst/>
              <a:gdLst/>
              <a:ahLst/>
              <a:cxnLst/>
              <a:rect l="l" t="t" r="r" b="b"/>
              <a:pathLst>
                <a:path w="9140" h="9141" extrusionOk="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1" name="Google Shape;3891;p58"/>
            <p:cNvSpPr/>
            <p:nvPr/>
          </p:nvSpPr>
          <p:spPr>
            <a:xfrm>
              <a:off x="4819200" y="1593475"/>
              <a:ext cx="89400" cy="70125"/>
            </a:xfrm>
            <a:custGeom>
              <a:avLst/>
              <a:gdLst/>
              <a:ahLst/>
              <a:cxnLst/>
              <a:rect l="l" t="t" r="r" b="b"/>
              <a:pathLst>
                <a:path w="3576" h="2805" extrusionOk="0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2" name="Google Shape;3892;p58"/>
            <p:cNvSpPr/>
            <p:nvPr/>
          </p:nvSpPr>
          <p:spPr>
            <a:xfrm>
              <a:off x="4819200" y="1692175"/>
              <a:ext cx="89475" cy="66275"/>
            </a:xfrm>
            <a:custGeom>
              <a:avLst/>
              <a:gdLst/>
              <a:ahLst/>
              <a:cxnLst/>
              <a:rect l="l" t="t" r="r" b="b"/>
              <a:pathLst>
                <a:path w="3579" h="2651" extrusionOk="0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3" name="Google Shape;3893;p58"/>
            <p:cNvSpPr/>
            <p:nvPr/>
          </p:nvSpPr>
          <p:spPr>
            <a:xfrm>
              <a:off x="4456875" y="1691800"/>
              <a:ext cx="225125" cy="225100"/>
            </a:xfrm>
            <a:custGeom>
              <a:avLst/>
              <a:gdLst/>
              <a:ahLst/>
              <a:cxnLst/>
              <a:rect l="l" t="t" r="r" b="b"/>
              <a:pathLst>
                <a:path w="9005" h="9004" extrusionOk="0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4" name="Google Shape;3894;p58"/>
            <p:cNvSpPr/>
            <p:nvPr/>
          </p:nvSpPr>
          <p:spPr>
            <a:xfrm>
              <a:off x="4487000" y="1595125"/>
              <a:ext cx="88925" cy="68475"/>
            </a:xfrm>
            <a:custGeom>
              <a:avLst/>
              <a:gdLst/>
              <a:ahLst/>
              <a:cxnLst/>
              <a:rect l="l" t="t" r="r" b="b"/>
              <a:pathLst>
                <a:path w="3557" h="2739" extrusionOk="0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5" name="Google Shape;3895;p58"/>
            <p:cNvSpPr/>
            <p:nvPr/>
          </p:nvSpPr>
          <p:spPr>
            <a:xfrm>
              <a:off x="4486925" y="1692175"/>
              <a:ext cx="89450" cy="66350"/>
            </a:xfrm>
            <a:custGeom>
              <a:avLst/>
              <a:gdLst/>
              <a:ahLst/>
              <a:cxnLst/>
              <a:rect l="l" t="t" r="r" b="b"/>
              <a:pathLst>
                <a:path w="3578" h="2654" extrusionOk="0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6" name="Google Shape;3896;p58"/>
            <p:cNvSpPr/>
            <p:nvPr/>
          </p:nvSpPr>
          <p:spPr>
            <a:xfrm>
              <a:off x="4456875" y="1435075"/>
              <a:ext cx="225125" cy="228525"/>
            </a:xfrm>
            <a:custGeom>
              <a:avLst/>
              <a:gdLst/>
              <a:ahLst/>
              <a:cxnLst/>
              <a:rect l="l" t="t" r="r" b="b"/>
              <a:pathLst>
                <a:path w="9005" h="9141" extrusionOk="0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7" name="Google Shape;3897;p58"/>
            <p:cNvSpPr/>
            <p:nvPr/>
          </p:nvSpPr>
          <p:spPr>
            <a:xfrm>
              <a:off x="4710200" y="1691800"/>
              <a:ext cx="228500" cy="225100"/>
            </a:xfrm>
            <a:custGeom>
              <a:avLst/>
              <a:gdLst/>
              <a:ahLst/>
              <a:cxnLst/>
              <a:rect l="l" t="t" r="r" b="b"/>
              <a:pathLst>
                <a:path w="9140" h="9004" extrusionOk="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8" name="Google Shape;3898;p58"/>
            <p:cNvSpPr/>
            <p:nvPr/>
          </p:nvSpPr>
          <p:spPr>
            <a:xfrm>
              <a:off x="4710200" y="14652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899" name="Google Shape;3899;p58"/>
            <p:cNvSpPr/>
            <p:nvPr/>
          </p:nvSpPr>
          <p:spPr>
            <a:xfrm>
              <a:off x="4710200" y="1575850"/>
              <a:ext cx="86150" cy="87750"/>
            </a:xfrm>
            <a:custGeom>
              <a:avLst/>
              <a:gdLst/>
              <a:ahLst/>
              <a:cxnLst/>
              <a:rect l="l" t="t" r="r" b="b"/>
              <a:pathLst>
                <a:path w="3446" h="3510" extrusionOk="0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0" name="Google Shape;3900;p58"/>
            <p:cNvSpPr/>
            <p:nvPr/>
          </p:nvSpPr>
          <p:spPr>
            <a:xfrm>
              <a:off x="4710200" y="17975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1" name="Google Shape;3901;p58"/>
            <p:cNvSpPr/>
            <p:nvPr/>
          </p:nvSpPr>
          <p:spPr>
            <a:xfrm>
              <a:off x="4681975" y="1776400"/>
              <a:ext cx="28250" cy="28350"/>
            </a:xfrm>
            <a:custGeom>
              <a:avLst/>
              <a:gdLst/>
              <a:ahLst/>
              <a:cxnLst/>
              <a:rect l="l" t="t" r="r" b="b"/>
              <a:pathLst>
                <a:path w="1130" h="1134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2" name="Google Shape;3902;p58"/>
            <p:cNvSpPr/>
            <p:nvPr/>
          </p:nvSpPr>
          <p:spPr>
            <a:xfrm>
              <a:off x="4710200" y="1692175"/>
              <a:ext cx="86150" cy="82450"/>
            </a:xfrm>
            <a:custGeom>
              <a:avLst/>
              <a:gdLst/>
              <a:ahLst/>
              <a:cxnLst/>
              <a:rect l="l" t="t" r="r" b="b"/>
              <a:pathLst>
                <a:path w="3446" h="3298" extrusionOk="0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03" name="Google Shape;3903;p58"/>
          <p:cNvGrpSpPr/>
          <p:nvPr/>
        </p:nvGrpSpPr>
        <p:grpSpPr>
          <a:xfrm>
            <a:off x="3136978" y="1820104"/>
            <a:ext cx="299702" cy="296808"/>
            <a:chOff x="5049725" y="1435050"/>
            <a:chExt cx="486550" cy="481850"/>
          </a:xfrm>
        </p:grpSpPr>
        <p:sp>
          <p:nvSpPr>
            <p:cNvPr id="3904" name="Google Shape;3904;p58"/>
            <p:cNvSpPr/>
            <p:nvPr/>
          </p:nvSpPr>
          <p:spPr>
            <a:xfrm>
              <a:off x="5136300" y="1519775"/>
              <a:ext cx="310550" cy="310550"/>
            </a:xfrm>
            <a:custGeom>
              <a:avLst/>
              <a:gdLst/>
              <a:ahLst/>
              <a:cxnLst/>
              <a:rect l="l" t="t" r="r" b="b"/>
              <a:pathLst>
                <a:path w="12422" h="12422" extrusionOk="0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5" name="Google Shape;3905;p58"/>
            <p:cNvSpPr/>
            <p:nvPr/>
          </p:nvSpPr>
          <p:spPr>
            <a:xfrm>
              <a:off x="5184925" y="1576250"/>
              <a:ext cx="205475" cy="197625"/>
            </a:xfrm>
            <a:custGeom>
              <a:avLst/>
              <a:gdLst/>
              <a:ahLst/>
              <a:cxnLst/>
              <a:rect l="l" t="t" r="r" b="b"/>
              <a:pathLst>
                <a:path w="8219" h="7905" extrusionOk="0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6" name="Google Shape;3906;p58"/>
            <p:cNvSpPr/>
            <p:nvPr/>
          </p:nvSpPr>
          <p:spPr>
            <a:xfrm>
              <a:off x="5049725" y="143507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07" name="Google Shape;3907;p58"/>
            <p:cNvSpPr/>
            <p:nvPr/>
          </p:nvSpPr>
          <p:spPr>
            <a:xfrm>
              <a:off x="5245825" y="1435050"/>
              <a:ext cx="290450" cy="282350"/>
            </a:xfrm>
            <a:custGeom>
              <a:avLst/>
              <a:gdLst/>
              <a:ahLst/>
              <a:cxnLst/>
              <a:rect l="l" t="t" r="r" b="b"/>
              <a:pathLst>
                <a:path w="11618" h="11294" extrusionOk="0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08" name="Google Shape;3908;p58"/>
          <p:cNvGrpSpPr/>
          <p:nvPr/>
        </p:nvGrpSpPr>
        <p:grpSpPr>
          <a:xfrm>
            <a:off x="3500519" y="1820111"/>
            <a:ext cx="296885" cy="296792"/>
            <a:chOff x="5642475" y="1435075"/>
            <a:chExt cx="481975" cy="481825"/>
          </a:xfrm>
        </p:grpSpPr>
        <p:sp>
          <p:nvSpPr>
            <p:cNvPr id="3909" name="Google Shape;3909;p58"/>
            <p:cNvSpPr/>
            <p:nvPr/>
          </p:nvSpPr>
          <p:spPr>
            <a:xfrm>
              <a:off x="5642475" y="1435075"/>
              <a:ext cx="481975" cy="340675"/>
            </a:xfrm>
            <a:custGeom>
              <a:avLst/>
              <a:gdLst/>
              <a:ahLst/>
              <a:cxnLst/>
              <a:rect l="l" t="t" r="r" b="b"/>
              <a:pathLst>
                <a:path w="19279" h="13627" extrusionOk="0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0" name="Google Shape;3910;p58"/>
            <p:cNvSpPr/>
            <p:nvPr/>
          </p:nvSpPr>
          <p:spPr>
            <a:xfrm>
              <a:off x="5756375" y="1803975"/>
              <a:ext cx="254100" cy="112925"/>
            </a:xfrm>
            <a:custGeom>
              <a:avLst/>
              <a:gdLst/>
              <a:ahLst/>
              <a:cxnLst/>
              <a:rect l="l" t="t" r="r" b="b"/>
              <a:pathLst>
                <a:path w="10164" h="4517" extrusionOk="0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1" name="Google Shape;3911;p58"/>
            <p:cNvSpPr/>
            <p:nvPr/>
          </p:nvSpPr>
          <p:spPr>
            <a:xfrm>
              <a:off x="5843400" y="1537550"/>
              <a:ext cx="79975" cy="76125"/>
            </a:xfrm>
            <a:custGeom>
              <a:avLst/>
              <a:gdLst/>
              <a:ahLst/>
              <a:cxnLst/>
              <a:rect l="l" t="t" r="r" b="b"/>
              <a:pathLst>
                <a:path w="3199" h="3045" extrusionOk="0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2" name="Google Shape;3912;p58"/>
          <p:cNvGrpSpPr/>
          <p:nvPr/>
        </p:nvGrpSpPr>
        <p:grpSpPr>
          <a:xfrm>
            <a:off x="3863127" y="1820104"/>
            <a:ext cx="300734" cy="296808"/>
            <a:chOff x="6232000" y="1435050"/>
            <a:chExt cx="488225" cy="481850"/>
          </a:xfrm>
        </p:grpSpPr>
        <p:sp>
          <p:nvSpPr>
            <p:cNvPr id="3913" name="Google Shape;3913;p58"/>
            <p:cNvSpPr/>
            <p:nvPr/>
          </p:nvSpPr>
          <p:spPr>
            <a:xfrm>
              <a:off x="6578000" y="1463375"/>
              <a:ext cx="83150" cy="78250"/>
            </a:xfrm>
            <a:custGeom>
              <a:avLst/>
              <a:gdLst/>
              <a:ahLst/>
              <a:cxnLst/>
              <a:rect l="l" t="t" r="r" b="b"/>
              <a:pathLst>
                <a:path w="3326" h="3130" extrusionOk="0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4" name="Google Shape;3914;p58"/>
            <p:cNvSpPr/>
            <p:nvPr/>
          </p:nvSpPr>
          <p:spPr>
            <a:xfrm>
              <a:off x="6421725" y="1773850"/>
              <a:ext cx="112950" cy="143050"/>
            </a:xfrm>
            <a:custGeom>
              <a:avLst/>
              <a:gdLst/>
              <a:ahLst/>
              <a:cxnLst/>
              <a:rect l="l" t="t" r="r" b="b"/>
              <a:pathLst>
                <a:path w="4518" h="5722" extrusionOk="0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5" name="Google Shape;3915;p58"/>
            <p:cNvSpPr/>
            <p:nvPr/>
          </p:nvSpPr>
          <p:spPr>
            <a:xfrm>
              <a:off x="6448975" y="1632700"/>
              <a:ext cx="56475" cy="56475"/>
            </a:xfrm>
            <a:custGeom>
              <a:avLst/>
              <a:gdLst/>
              <a:ahLst/>
              <a:cxnLst/>
              <a:rect l="l" t="t" r="r" b="b"/>
              <a:pathLst>
                <a:path w="2259" h="2259" extrusionOk="0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6" name="Google Shape;3916;p58"/>
            <p:cNvSpPr/>
            <p:nvPr/>
          </p:nvSpPr>
          <p:spPr>
            <a:xfrm>
              <a:off x="6232000" y="1435050"/>
              <a:ext cx="488225" cy="237825"/>
            </a:xfrm>
            <a:custGeom>
              <a:avLst/>
              <a:gdLst/>
              <a:ahLst/>
              <a:cxnLst/>
              <a:rect l="l" t="t" r="r" b="b"/>
              <a:pathLst>
                <a:path w="19529" h="9513" extrusionOk="0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17" name="Google Shape;3917;p58"/>
            <p:cNvSpPr/>
            <p:nvPr/>
          </p:nvSpPr>
          <p:spPr>
            <a:xfrm>
              <a:off x="6291025" y="1537700"/>
              <a:ext cx="369800" cy="379200"/>
            </a:xfrm>
            <a:custGeom>
              <a:avLst/>
              <a:gdLst/>
              <a:ahLst/>
              <a:cxnLst/>
              <a:rect l="l" t="t" r="r" b="b"/>
              <a:pathLst>
                <a:path w="14792" h="15168" extrusionOk="0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18" name="Google Shape;3918;p58"/>
          <p:cNvGrpSpPr/>
          <p:nvPr/>
        </p:nvGrpSpPr>
        <p:grpSpPr>
          <a:xfrm>
            <a:off x="591872" y="2181989"/>
            <a:ext cx="262390" cy="295513"/>
            <a:chOff x="924450" y="2028975"/>
            <a:chExt cx="425975" cy="479750"/>
          </a:xfrm>
        </p:grpSpPr>
        <p:sp>
          <p:nvSpPr>
            <p:cNvPr id="3919" name="Google Shape;3919;p58"/>
            <p:cNvSpPr/>
            <p:nvPr/>
          </p:nvSpPr>
          <p:spPr>
            <a:xfrm>
              <a:off x="1035500" y="2028975"/>
              <a:ext cx="314925" cy="153075"/>
            </a:xfrm>
            <a:custGeom>
              <a:avLst/>
              <a:gdLst/>
              <a:ahLst/>
              <a:cxnLst/>
              <a:rect l="l" t="t" r="r" b="b"/>
              <a:pathLst>
                <a:path w="12597" h="6123" extrusionOk="0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0" name="Google Shape;3920;p58"/>
            <p:cNvSpPr/>
            <p:nvPr/>
          </p:nvSpPr>
          <p:spPr>
            <a:xfrm>
              <a:off x="1212475" y="2137450"/>
              <a:ext cx="137950" cy="304275"/>
            </a:xfrm>
            <a:custGeom>
              <a:avLst/>
              <a:gdLst/>
              <a:ahLst/>
              <a:cxnLst/>
              <a:rect l="l" t="t" r="r" b="b"/>
              <a:pathLst>
                <a:path w="5518" h="12171" extrusionOk="0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1" name="Google Shape;3921;p58"/>
            <p:cNvSpPr/>
            <p:nvPr/>
          </p:nvSpPr>
          <p:spPr>
            <a:xfrm>
              <a:off x="924450" y="2204450"/>
              <a:ext cx="139300" cy="304275"/>
            </a:xfrm>
            <a:custGeom>
              <a:avLst/>
              <a:gdLst/>
              <a:ahLst/>
              <a:cxnLst/>
              <a:rect l="l" t="t" r="r" b="b"/>
              <a:pathLst>
                <a:path w="5572" h="12171" extrusionOk="0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2" name="Google Shape;3922;p58"/>
          <p:cNvGrpSpPr/>
          <p:nvPr/>
        </p:nvGrpSpPr>
        <p:grpSpPr>
          <a:xfrm>
            <a:off x="1302675" y="2199313"/>
            <a:ext cx="296838" cy="260865"/>
            <a:chOff x="2085450" y="2057100"/>
            <a:chExt cx="481900" cy="423500"/>
          </a:xfrm>
        </p:grpSpPr>
        <p:sp>
          <p:nvSpPr>
            <p:cNvPr id="3923" name="Google Shape;3923;p58"/>
            <p:cNvSpPr/>
            <p:nvPr/>
          </p:nvSpPr>
          <p:spPr>
            <a:xfrm>
              <a:off x="2085450" y="2061650"/>
              <a:ext cx="141250" cy="418950"/>
            </a:xfrm>
            <a:custGeom>
              <a:avLst/>
              <a:gdLst/>
              <a:ahLst/>
              <a:cxnLst/>
              <a:rect l="l" t="t" r="r" b="b"/>
              <a:pathLst>
                <a:path w="5650" h="16758" extrusionOk="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4" name="Google Shape;3924;p58"/>
            <p:cNvSpPr/>
            <p:nvPr/>
          </p:nvSpPr>
          <p:spPr>
            <a:xfrm>
              <a:off x="2254900" y="2061050"/>
              <a:ext cx="143050" cy="415650"/>
            </a:xfrm>
            <a:custGeom>
              <a:avLst/>
              <a:gdLst/>
              <a:ahLst/>
              <a:cxnLst/>
              <a:rect l="l" t="t" r="r" b="b"/>
              <a:pathLst>
                <a:path w="5722" h="16626" extrusionOk="0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5" name="Google Shape;3925;p58"/>
            <p:cNvSpPr/>
            <p:nvPr/>
          </p:nvSpPr>
          <p:spPr>
            <a:xfrm>
              <a:off x="2426175" y="2057100"/>
              <a:ext cx="141175" cy="418925"/>
            </a:xfrm>
            <a:custGeom>
              <a:avLst/>
              <a:gdLst/>
              <a:ahLst/>
              <a:cxnLst/>
              <a:rect l="l" t="t" r="r" b="b"/>
              <a:pathLst>
                <a:path w="5647" h="16757" extrusionOk="0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26" name="Google Shape;3926;p58"/>
          <p:cNvGrpSpPr/>
          <p:nvPr/>
        </p:nvGrpSpPr>
        <p:grpSpPr>
          <a:xfrm>
            <a:off x="1677049" y="2219648"/>
            <a:ext cx="296838" cy="220195"/>
            <a:chOff x="2678275" y="2090100"/>
            <a:chExt cx="481900" cy="357475"/>
          </a:xfrm>
        </p:grpSpPr>
        <p:sp>
          <p:nvSpPr>
            <p:cNvPr id="3927" name="Google Shape;3927;p58"/>
            <p:cNvSpPr/>
            <p:nvPr/>
          </p:nvSpPr>
          <p:spPr>
            <a:xfrm>
              <a:off x="2899450" y="2249100"/>
              <a:ext cx="39550" cy="39550"/>
            </a:xfrm>
            <a:custGeom>
              <a:avLst/>
              <a:gdLst/>
              <a:ahLst/>
              <a:cxnLst/>
              <a:rect l="l" t="t" r="r" b="b"/>
              <a:pathLst>
                <a:path w="1582" h="1582" extrusionOk="0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8" name="Google Shape;3928;p58"/>
            <p:cNvSpPr/>
            <p:nvPr/>
          </p:nvSpPr>
          <p:spPr>
            <a:xfrm>
              <a:off x="3092400" y="2249100"/>
              <a:ext cx="39550" cy="39550"/>
            </a:xfrm>
            <a:custGeom>
              <a:avLst/>
              <a:gdLst/>
              <a:ahLst/>
              <a:cxnLst/>
              <a:rect l="l" t="t" r="r" b="b"/>
              <a:pathLst>
                <a:path w="1582" h="1582" extrusionOk="0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29" name="Google Shape;3929;p58"/>
            <p:cNvSpPr/>
            <p:nvPr/>
          </p:nvSpPr>
          <p:spPr>
            <a:xfrm>
              <a:off x="2678350" y="2389425"/>
              <a:ext cx="481825" cy="58150"/>
            </a:xfrm>
            <a:custGeom>
              <a:avLst/>
              <a:gdLst/>
              <a:ahLst/>
              <a:cxnLst/>
              <a:rect l="l" t="t" r="r" b="b"/>
              <a:pathLst>
                <a:path w="19273" h="2326" extrusionOk="0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0" name="Google Shape;3930;p58"/>
            <p:cNvSpPr/>
            <p:nvPr/>
          </p:nvSpPr>
          <p:spPr>
            <a:xfrm>
              <a:off x="2706600" y="2249100"/>
              <a:ext cx="39550" cy="39550"/>
            </a:xfrm>
            <a:custGeom>
              <a:avLst/>
              <a:gdLst/>
              <a:ahLst/>
              <a:cxnLst/>
              <a:rect l="l" t="t" r="r" b="b"/>
              <a:pathLst>
                <a:path w="1582" h="1582" extrusionOk="0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1" name="Google Shape;3931;p58"/>
            <p:cNvSpPr/>
            <p:nvPr/>
          </p:nvSpPr>
          <p:spPr>
            <a:xfrm>
              <a:off x="2678275" y="2090100"/>
              <a:ext cx="481900" cy="271125"/>
            </a:xfrm>
            <a:custGeom>
              <a:avLst/>
              <a:gdLst/>
              <a:ahLst/>
              <a:cxnLst/>
              <a:rect l="l" t="t" r="r" b="b"/>
              <a:pathLst>
                <a:path w="19276" h="10845" extrusionOk="0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32" name="Google Shape;3932;p58"/>
          <p:cNvGrpSpPr/>
          <p:nvPr/>
        </p:nvGrpSpPr>
        <p:grpSpPr>
          <a:xfrm>
            <a:off x="2094526" y="2230320"/>
            <a:ext cx="191891" cy="198852"/>
            <a:chOff x="3357325" y="2093500"/>
            <a:chExt cx="311525" cy="322825"/>
          </a:xfrm>
        </p:grpSpPr>
        <p:sp>
          <p:nvSpPr>
            <p:cNvPr id="3933" name="Google Shape;3933;p58"/>
            <p:cNvSpPr/>
            <p:nvPr/>
          </p:nvSpPr>
          <p:spPr>
            <a:xfrm>
              <a:off x="3357325" y="2210550"/>
              <a:ext cx="85700" cy="205775"/>
            </a:xfrm>
            <a:custGeom>
              <a:avLst/>
              <a:gdLst/>
              <a:ahLst/>
              <a:cxnLst/>
              <a:rect l="l" t="t" r="r" b="b"/>
              <a:pathLst>
                <a:path w="3428" h="8231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4" name="Google Shape;3934;p58"/>
            <p:cNvSpPr/>
            <p:nvPr/>
          </p:nvSpPr>
          <p:spPr>
            <a:xfrm>
              <a:off x="3471225" y="2152075"/>
              <a:ext cx="84725" cy="264250"/>
            </a:xfrm>
            <a:custGeom>
              <a:avLst/>
              <a:gdLst/>
              <a:ahLst/>
              <a:cxnLst/>
              <a:rect l="l" t="t" r="r" b="b"/>
              <a:pathLst>
                <a:path w="3389" h="10570" extrusionOk="0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5" name="Google Shape;3935;p58"/>
            <p:cNvSpPr/>
            <p:nvPr/>
          </p:nvSpPr>
          <p:spPr>
            <a:xfrm>
              <a:off x="3584150" y="2093500"/>
              <a:ext cx="84700" cy="322825"/>
            </a:xfrm>
            <a:custGeom>
              <a:avLst/>
              <a:gdLst/>
              <a:ahLst/>
              <a:cxnLst/>
              <a:rect l="l" t="t" r="r" b="b"/>
              <a:pathLst>
                <a:path w="3388" h="12913" extrusionOk="0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36" name="Google Shape;3936;p58"/>
          <p:cNvSpPr/>
          <p:nvPr/>
        </p:nvSpPr>
        <p:spPr>
          <a:xfrm>
            <a:off x="2405348" y="2191533"/>
            <a:ext cx="291910" cy="276296"/>
          </a:xfrm>
          <a:custGeom>
            <a:avLst/>
            <a:gdLst/>
            <a:ahLst/>
            <a:cxnLst/>
            <a:rect l="l" t="t" r="r" b="b"/>
            <a:pathLst>
              <a:path w="18956" h="17942" extrusionOk="0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3937" name="Google Shape;3937;p58"/>
          <p:cNvGrpSpPr/>
          <p:nvPr/>
        </p:nvGrpSpPr>
        <p:grpSpPr>
          <a:xfrm>
            <a:off x="2789314" y="2181349"/>
            <a:ext cx="255521" cy="296792"/>
            <a:chOff x="4492800" y="2027925"/>
            <a:chExt cx="414825" cy="481825"/>
          </a:xfrm>
        </p:grpSpPr>
        <p:sp>
          <p:nvSpPr>
            <p:cNvPr id="3938" name="Google Shape;3938;p58"/>
            <p:cNvSpPr/>
            <p:nvPr/>
          </p:nvSpPr>
          <p:spPr>
            <a:xfrm>
              <a:off x="4492800" y="2027925"/>
              <a:ext cx="54600" cy="481825"/>
            </a:xfrm>
            <a:custGeom>
              <a:avLst/>
              <a:gdLst/>
              <a:ahLst/>
              <a:cxnLst/>
              <a:rect l="l" t="t" r="r" b="b"/>
              <a:pathLst>
                <a:path w="2184" h="19273" extrusionOk="0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39" name="Google Shape;3939;p58"/>
            <p:cNvSpPr/>
            <p:nvPr/>
          </p:nvSpPr>
          <p:spPr>
            <a:xfrm>
              <a:off x="4575600" y="2051425"/>
              <a:ext cx="332025" cy="262450"/>
            </a:xfrm>
            <a:custGeom>
              <a:avLst/>
              <a:gdLst/>
              <a:ahLst/>
              <a:cxnLst/>
              <a:rect l="l" t="t" r="r" b="b"/>
              <a:pathLst>
                <a:path w="13281" h="10498" extrusionOk="0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0" name="Google Shape;3940;p58"/>
          <p:cNvGrpSpPr/>
          <p:nvPr/>
        </p:nvGrpSpPr>
        <p:grpSpPr>
          <a:xfrm>
            <a:off x="3138456" y="2181343"/>
            <a:ext cx="296746" cy="296808"/>
            <a:chOff x="5049725" y="2027900"/>
            <a:chExt cx="481750" cy="481850"/>
          </a:xfrm>
        </p:grpSpPr>
        <p:sp>
          <p:nvSpPr>
            <p:cNvPr id="3941" name="Google Shape;3941;p58"/>
            <p:cNvSpPr/>
            <p:nvPr/>
          </p:nvSpPr>
          <p:spPr>
            <a:xfrm>
              <a:off x="5191775" y="2394925"/>
              <a:ext cx="197625" cy="114825"/>
            </a:xfrm>
            <a:custGeom>
              <a:avLst/>
              <a:gdLst/>
              <a:ahLst/>
              <a:cxnLst/>
              <a:rect l="l" t="t" r="r" b="b"/>
              <a:pathLst>
                <a:path w="7905" h="4593" extrusionOk="0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2" name="Google Shape;3942;p58"/>
            <p:cNvSpPr/>
            <p:nvPr/>
          </p:nvSpPr>
          <p:spPr>
            <a:xfrm>
              <a:off x="5113625" y="2027900"/>
              <a:ext cx="347300" cy="338825"/>
            </a:xfrm>
            <a:custGeom>
              <a:avLst/>
              <a:gdLst/>
              <a:ahLst/>
              <a:cxnLst/>
              <a:rect l="l" t="t" r="r" b="b"/>
              <a:pathLst>
                <a:path w="13892" h="13553" extrusionOk="0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3" name="Google Shape;3943;p58"/>
            <p:cNvSpPr/>
            <p:nvPr/>
          </p:nvSpPr>
          <p:spPr>
            <a:xfrm>
              <a:off x="5049725" y="2197300"/>
              <a:ext cx="56400" cy="28275"/>
            </a:xfrm>
            <a:custGeom>
              <a:avLst/>
              <a:gdLst/>
              <a:ahLst/>
              <a:cxnLst/>
              <a:rect l="l" t="t" r="r" b="b"/>
              <a:pathLst>
                <a:path w="2256" h="1131" extrusionOk="0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4" name="Google Shape;3944;p58"/>
            <p:cNvSpPr/>
            <p:nvPr/>
          </p:nvSpPr>
          <p:spPr>
            <a:xfrm>
              <a:off x="5052575" y="2102800"/>
              <a:ext cx="50850" cy="48075"/>
            </a:xfrm>
            <a:custGeom>
              <a:avLst/>
              <a:gdLst/>
              <a:ahLst/>
              <a:cxnLst/>
              <a:rect l="l" t="t" r="r" b="b"/>
              <a:pathLst>
                <a:path w="2034" h="1923" extrusionOk="0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5" name="Google Shape;3945;p58"/>
            <p:cNvSpPr/>
            <p:nvPr/>
          </p:nvSpPr>
          <p:spPr>
            <a:xfrm>
              <a:off x="5052575" y="2272175"/>
              <a:ext cx="50700" cy="47900"/>
            </a:xfrm>
            <a:custGeom>
              <a:avLst/>
              <a:gdLst/>
              <a:ahLst/>
              <a:cxnLst/>
              <a:rect l="l" t="t" r="r" b="b"/>
              <a:pathLst>
                <a:path w="2028" h="1916" extrusionOk="0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6" name="Google Shape;3946;p58"/>
            <p:cNvSpPr/>
            <p:nvPr/>
          </p:nvSpPr>
          <p:spPr>
            <a:xfrm>
              <a:off x="5475050" y="2197300"/>
              <a:ext cx="56425" cy="28275"/>
            </a:xfrm>
            <a:custGeom>
              <a:avLst/>
              <a:gdLst/>
              <a:ahLst/>
              <a:cxnLst/>
              <a:rect l="l" t="t" r="r" b="b"/>
              <a:pathLst>
                <a:path w="2257" h="1131" extrusionOk="0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7" name="Google Shape;3947;p58"/>
            <p:cNvSpPr/>
            <p:nvPr/>
          </p:nvSpPr>
          <p:spPr>
            <a:xfrm>
              <a:off x="5477925" y="2102800"/>
              <a:ext cx="50675" cy="47900"/>
            </a:xfrm>
            <a:custGeom>
              <a:avLst/>
              <a:gdLst/>
              <a:ahLst/>
              <a:cxnLst/>
              <a:rect l="l" t="t" r="r" b="b"/>
              <a:pathLst>
                <a:path w="2027" h="1916" extrusionOk="0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48" name="Google Shape;3948;p58"/>
            <p:cNvSpPr/>
            <p:nvPr/>
          </p:nvSpPr>
          <p:spPr>
            <a:xfrm>
              <a:off x="5477775" y="2272000"/>
              <a:ext cx="50825" cy="48075"/>
            </a:xfrm>
            <a:custGeom>
              <a:avLst/>
              <a:gdLst/>
              <a:ahLst/>
              <a:cxnLst/>
              <a:rect l="l" t="t" r="r" b="b"/>
              <a:pathLst>
                <a:path w="2033" h="1923" extrusionOk="0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49" name="Google Shape;3949;p58"/>
          <p:cNvGrpSpPr/>
          <p:nvPr/>
        </p:nvGrpSpPr>
        <p:grpSpPr>
          <a:xfrm>
            <a:off x="3552776" y="2181419"/>
            <a:ext cx="192369" cy="296653"/>
            <a:chOff x="5726350" y="2028150"/>
            <a:chExt cx="312300" cy="481600"/>
          </a:xfrm>
        </p:grpSpPr>
        <p:sp>
          <p:nvSpPr>
            <p:cNvPr id="3950" name="Google Shape;3950;p58"/>
            <p:cNvSpPr/>
            <p:nvPr/>
          </p:nvSpPr>
          <p:spPr>
            <a:xfrm>
              <a:off x="5756075" y="2028150"/>
              <a:ext cx="252825" cy="83275"/>
            </a:xfrm>
            <a:custGeom>
              <a:avLst/>
              <a:gdLst/>
              <a:ahLst/>
              <a:cxnLst/>
              <a:rect l="l" t="t" r="r" b="b"/>
              <a:pathLst>
                <a:path w="10113" h="3331" extrusionOk="0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58"/>
            <p:cNvSpPr/>
            <p:nvPr/>
          </p:nvSpPr>
          <p:spPr>
            <a:xfrm>
              <a:off x="5726350" y="2139650"/>
              <a:ext cx="312300" cy="224425"/>
            </a:xfrm>
            <a:custGeom>
              <a:avLst/>
              <a:gdLst/>
              <a:ahLst/>
              <a:cxnLst/>
              <a:rect l="l" t="t" r="r" b="b"/>
              <a:pathLst>
                <a:path w="12492" h="8977" extrusionOk="0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2" name="Google Shape;3952;p58"/>
            <p:cNvSpPr/>
            <p:nvPr/>
          </p:nvSpPr>
          <p:spPr>
            <a:xfrm>
              <a:off x="5842500" y="2392350"/>
              <a:ext cx="79975" cy="117400"/>
            </a:xfrm>
            <a:custGeom>
              <a:avLst/>
              <a:gdLst/>
              <a:ahLst/>
              <a:cxnLst/>
              <a:rect l="l" t="t" r="r" b="b"/>
              <a:pathLst>
                <a:path w="3199" h="4696" extrusionOk="0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3" name="Google Shape;3953;p58"/>
          <p:cNvGrpSpPr/>
          <p:nvPr/>
        </p:nvGrpSpPr>
        <p:grpSpPr>
          <a:xfrm>
            <a:off x="3867886" y="2184137"/>
            <a:ext cx="291218" cy="291218"/>
            <a:chOff x="6239925" y="2032450"/>
            <a:chExt cx="472775" cy="472775"/>
          </a:xfrm>
        </p:grpSpPr>
        <p:sp>
          <p:nvSpPr>
            <p:cNvPr id="3954" name="Google Shape;3954;p58"/>
            <p:cNvSpPr/>
            <p:nvPr/>
          </p:nvSpPr>
          <p:spPr>
            <a:xfrm>
              <a:off x="6239925" y="2032450"/>
              <a:ext cx="472775" cy="472775"/>
            </a:xfrm>
            <a:custGeom>
              <a:avLst/>
              <a:gdLst/>
              <a:ahLst/>
              <a:cxnLst/>
              <a:rect l="l" t="t" r="r" b="b"/>
              <a:pathLst>
                <a:path w="18911" h="18911" extrusionOk="0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5" name="Google Shape;3955;p58"/>
            <p:cNvSpPr/>
            <p:nvPr/>
          </p:nvSpPr>
          <p:spPr>
            <a:xfrm>
              <a:off x="6329800" y="2122325"/>
              <a:ext cx="292950" cy="293025"/>
            </a:xfrm>
            <a:custGeom>
              <a:avLst/>
              <a:gdLst/>
              <a:ahLst/>
              <a:cxnLst/>
              <a:rect l="l" t="t" r="r" b="b"/>
              <a:pathLst>
                <a:path w="11718" h="11721" extrusionOk="0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6" name="Google Shape;3956;p58"/>
          <p:cNvGrpSpPr/>
          <p:nvPr/>
        </p:nvGrpSpPr>
        <p:grpSpPr>
          <a:xfrm>
            <a:off x="4260792" y="1153666"/>
            <a:ext cx="292758" cy="162217"/>
            <a:chOff x="903075" y="2730000"/>
            <a:chExt cx="475275" cy="263350"/>
          </a:xfrm>
        </p:grpSpPr>
        <p:sp>
          <p:nvSpPr>
            <p:cNvPr id="3957" name="Google Shape;3957;p58"/>
            <p:cNvSpPr/>
            <p:nvPr/>
          </p:nvSpPr>
          <p:spPr>
            <a:xfrm>
              <a:off x="986725" y="2807325"/>
              <a:ext cx="308000" cy="108800"/>
            </a:xfrm>
            <a:custGeom>
              <a:avLst/>
              <a:gdLst/>
              <a:ahLst/>
              <a:cxnLst/>
              <a:rect l="l" t="t" r="r" b="b"/>
              <a:pathLst>
                <a:path w="12320" h="4352" extrusionOk="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8" name="Google Shape;3958;p58"/>
            <p:cNvSpPr/>
            <p:nvPr/>
          </p:nvSpPr>
          <p:spPr>
            <a:xfrm>
              <a:off x="1126675" y="2847600"/>
              <a:ext cx="28100" cy="28175"/>
            </a:xfrm>
            <a:custGeom>
              <a:avLst/>
              <a:gdLst/>
              <a:ahLst/>
              <a:cxnLst/>
              <a:rect l="l" t="t" r="r" b="b"/>
              <a:pathLst>
                <a:path w="1124" h="1127" extrusionOk="0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9" name="Google Shape;3959;p58"/>
            <p:cNvSpPr/>
            <p:nvPr/>
          </p:nvSpPr>
          <p:spPr>
            <a:xfrm>
              <a:off x="903075" y="2730000"/>
              <a:ext cx="475275" cy="263350"/>
            </a:xfrm>
            <a:custGeom>
              <a:avLst/>
              <a:gdLst/>
              <a:ahLst/>
              <a:cxnLst/>
              <a:rect l="l" t="t" r="r" b="b"/>
              <a:pathLst>
                <a:path w="19011" h="10534" extrusionOk="0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0" name="Google Shape;3960;p58"/>
          <p:cNvGrpSpPr/>
          <p:nvPr/>
        </p:nvGrpSpPr>
        <p:grpSpPr>
          <a:xfrm>
            <a:off x="940220" y="2181349"/>
            <a:ext cx="296792" cy="296792"/>
            <a:chOff x="1492675" y="2027925"/>
            <a:chExt cx="481825" cy="481825"/>
          </a:xfrm>
        </p:grpSpPr>
        <p:sp>
          <p:nvSpPr>
            <p:cNvPr id="3961" name="Google Shape;3961;p58"/>
            <p:cNvSpPr/>
            <p:nvPr/>
          </p:nvSpPr>
          <p:spPr>
            <a:xfrm>
              <a:off x="1719425" y="21700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2" name="Google Shape;3962;p58"/>
            <p:cNvSpPr/>
            <p:nvPr/>
          </p:nvSpPr>
          <p:spPr>
            <a:xfrm>
              <a:off x="1832350" y="22547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58"/>
            <p:cNvSpPr/>
            <p:nvPr/>
          </p:nvSpPr>
          <p:spPr>
            <a:xfrm>
              <a:off x="1606500" y="22547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4" name="Google Shape;3964;p58"/>
            <p:cNvSpPr/>
            <p:nvPr/>
          </p:nvSpPr>
          <p:spPr>
            <a:xfrm>
              <a:off x="1492675" y="2425025"/>
              <a:ext cx="481825" cy="84725"/>
            </a:xfrm>
            <a:custGeom>
              <a:avLst/>
              <a:gdLst/>
              <a:ahLst/>
              <a:cxnLst/>
              <a:rect l="l" t="t" r="r" b="b"/>
              <a:pathLst>
                <a:path w="19273" h="3389" extrusionOk="0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5" name="Google Shape;3965;p58"/>
            <p:cNvSpPr/>
            <p:nvPr/>
          </p:nvSpPr>
          <p:spPr>
            <a:xfrm>
              <a:off x="1492675" y="2027925"/>
              <a:ext cx="481825" cy="368000"/>
            </a:xfrm>
            <a:custGeom>
              <a:avLst/>
              <a:gdLst/>
              <a:ahLst/>
              <a:cxnLst/>
              <a:rect l="l" t="t" r="r" b="b"/>
              <a:pathLst>
                <a:path w="19273" h="14720" extrusionOk="0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6" name="Google Shape;3966;p58"/>
          <p:cNvGrpSpPr/>
          <p:nvPr/>
        </p:nvGrpSpPr>
        <p:grpSpPr>
          <a:xfrm>
            <a:off x="4637644" y="1086379"/>
            <a:ext cx="296792" cy="296792"/>
            <a:chOff x="1492675" y="2620775"/>
            <a:chExt cx="481825" cy="481825"/>
          </a:xfrm>
        </p:grpSpPr>
        <p:sp>
          <p:nvSpPr>
            <p:cNvPr id="3967" name="Google Shape;3967;p58"/>
            <p:cNvSpPr/>
            <p:nvPr/>
          </p:nvSpPr>
          <p:spPr>
            <a:xfrm>
              <a:off x="1677125" y="2620775"/>
              <a:ext cx="112950" cy="113850"/>
            </a:xfrm>
            <a:custGeom>
              <a:avLst/>
              <a:gdLst/>
              <a:ahLst/>
              <a:cxnLst/>
              <a:rect l="l" t="t" r="r" b="b"/>
              <a:pathLst>
                <a:path w="4518" h="4554" extrusionOk="0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58"/>
            <p:cNvSpPr/>
            <p:nvPr/>
          </p:nvSpPr>
          <p:spPr>
            <a:xfrm>
              <a:off x="1492675" y="2734675"/>
              <a:ext cx="481825" cy="367925"/>
            </a:xfrm>
            <a:custGeom>
              <a:avLst/>
              <a:gdLst/>
              <a:ahLst/>
              <a:cxnLst/>
              <a:rect l="l" t="t" r="r" b="b"/>
              <a:pathLst>
                <a:path w="19273" h="14717" extrusionOk="0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3969" name="Google Shape;3969;p58"/>
          <p:cNvSpPr/>
          <p:nvPr/>
        </p:nvSpPr>
        <p:spPr>
          <a:xfrm>
            <a:off x="4987542" y="1086295"/>
            <a:ext cx="308387" cy="296792"/>
          </a:xfrm>
          <a:custGeom>
            <a:avLst/>
            <a:gdLst/>
            <a:ahLst/>
            <a:cxnLst/>
            <a:rect l="l" t="t" r="r" b="b"/>
            <a:pathLst>
              <a:path w="20026" h="19273" extrusionOk="0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3970" name="Google Shape;3970;p58"/>
          <p:cNvGrpSpPr/>
          <p:nvPr/>
        </p:nvGrpSpPr>
        <p:grpSpPr>
          <a:xfrm>
            <a:off x="5358297" y="1100362"/>
            <a:ext cx="291833" cy="268826"/>
            <a:chOff x="2682350" y="2643425"/>
            <a:chExt cx="473775" cy="436425"/>
          </a:xfrm>
        </p:grpSpPr>
        <p:sp>
          <p:nvSpPr>
            <p:cNvPr id="3971" name="Google Shape;3971;p58"/>
            <p:cNvSpPr/>
            <p:nvPr/>
          </p:nvSpPr>
          <p:spPr>
            <a:xfrm>
              <a:off x="2682350" y="2725775"/>
              <a:ext cx="70175" cy="73425"/>
            </a:xfrm>
            <a:custGeom>
              <a:avLst/>
              <a:gdLst/>
              <a:ahLst/>
              <a:cxnLst/>
              <a:rect l="l" t="t" r="r" b="b"/>
              <a:pathLst>
                <a:path w="2807" h="2937" extrusionOk="0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2" name="Google Shape;3972;p58"/>
            <p:cNvSpPr/>
            <p:nvPr/>
          </p:nvSpPr>
          <p:spPr>
            <a:xfrm>
              <a:off x="2682350" y="3006350"/>
              <a:ext cx="70175" cy="73500"/>
            </a:xfrm>
            <a:custGeom>
              <a:avLst/>
              <a:gdLst/>
              <a:ahLst/>
              <a:cxnLst/>
              <a:rect l="l" t="t" r="r" b="b"/>
              <a:pathLst>
                <a:path w="2807" h="2940" extrusionOk="0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58"/>
            <p:cNvSpPr/>
            <p:nvPr/>
          </p:nvSpPr>
          <p:spPr>
            <a:xfrm>
              <a:off x="3085925" y="2725700"/>
              <a:ext cx="70200" cy="73500"/>
            </a:xfrm>
            <a:custGeom>
              <a:avLst/>
              <a:gdLst/>
              <a:ahLst/>
              <a:cxnLst/>
              <a:rect l="l" t="t" r="r" b="b"/>
              <a:pathLst>
                <a:path w="2808" h="2940" extrusionOk="0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58"/>
            <p:cNvSpPr/>
            <p:nvPr/>
          </p:nvSpPr>
          <p:spPr>
            <a:xfrm>
              <a:off x="2825150" y="2843075"/>
              <a:ext cx="180700" cy="107375"/>
            </a:xfrm>
            <a:custGeom>
              <a:avLst/>
              <a:gdLst/>
              <a:ahLst/>
              <a:cxnLst/>
              <a:rect l="l" t="t" r="r" b="b"/>
              <a:pathLst>
                <a:path w="7228" h="4295" extrusionOk="0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58"/>
            <p:cNvSpPr/>
            <p:nvPr/>
          </p:nvSpPr>
          <p:spPr>
            <a:xfrm>
              <a:off x="2682350" y="2725700"/>
              <a:ext cx="473775" cy="354150"/>
            </a:xfrm>
            <a:custGeom>
              <a:avLst/>
              <a:gdLst/>
              <a:ahLst/>
              <a:cxnLst/>
              <a:rect l="l" t="t" r="r" b="b"/>
              <a:pathLst>
                <a:path w="18951" h="14166" extrusionOk="0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58"/>
            <p:cNvSpPr/>
            <p:nvPr/>
          </p:nvSpPr>
          <p:spPr>
            <a:xfrm>
              <a:off x="3085925" y="3006350"/>
              <a:ext cx="70200" cy="73500"/>
            </a:xfrm>
            <a:custGeom>
              <a:avLst/>
              <a:gdLst/>
              <a:ahLst/>
              <a:cxnLst/>
              <a:rect l="l" t="t" r="r" b="b"/>
              <a:pathLst>
                <a:path w="2808" h="2940" extrusionOk="0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58"/>
            <p:cNvSpPr/>
            <p:nvPr/>
          </p:nvSpPr>
          <p:spPr>
            <a:xfrm>
              <a:off x="2825450" y="2643425"/>
              <a:ext cx="187550" cy="54075"/>
            </a:xfrm>
            <a:custGeom>
              <a:avLst/>
              <a:gdLst/>
              <a:ahLst/>
              <a:cxnLst/>
              <a:rect l="l" t="t" r="r" b="b"/>
              <a:pathLst>
                <a:path w="7502" h="2163" extrusionOk="0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8" name="Google Shape;3978;p58"/>
          <p:cNvGrpSpPr/>
          <p:nvPr/>
        </p:nvGrpSpPr>
        <p:grpSpPr>
          <a:xfrm>
            <a:off x="5765524" y="1086379"/>
            <a:ext cx="208676" cy="296792"/>
            <a:chOff x="3342725" y="2620775"/>
            <a:chExt cx="338775" cy="481825"/>
          </a:xfrm>
        </p:grpSpPr>
        <p:sp>
          <p:nvSpPr>
            <p:cNvPr id="3979" name="Google Shape;3979;p58"/>
            <p:cNvSpPr/>
            <p:nvPr/>
          </p:nvSpPr>
          <p:spPr>
            <a:xfrm>
              <a:off x="3342725" y="2620775"/>
              <a:ext cx="338775" cy="56475"/>
            </a:xfrm>
            <a:custGeom>
              <a:avLst/>
              <a:gdLst/>
              <a:ahLst/>
              <a:cxnLst/>
              <a:rect l="l" t="t" r="r" b="b"/>
              <a:pathLst>
                <a:path w="13551" h="2259" extrusionOk="0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0" name="Google Shape;3980;p58"/>
            <p:cNvSpPr/>
            <p:nvPr/>
          </p:nvSpPr>
          <p:spPr>
            <a:xfrm>
              <a:off x="3342725" y="2705450"/>
              <a:ext cx="338775" cy="284225"/>
            </a:xfrm>
            <a:custGeom>
              <a:avLst/>
              <a:gdLst/>
              <a:ahLst/>
              <a:cxnLst/>
              <a:rect l="l" t="t" r="r" b="b"/>
              <a:pathLst>
                <a:path w="13551" h="11369" extrusionOk="0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1" name="Google Shape;3981;p58"/>
            <p:cNvSpPr/>
            <p:nvPr/>
          </p:nvSpPr>
          <p:spPr>
            <a:xfrm>
              <a:off x="3342725" y="3017875"/>
              <a:ext cx="338775" cy="84725"/>
            </a:xfrm>
            <a:custGeom>
              <a:avLst/>
              <a:gdLst/>
              <a:ahLst/>
              <a:cxnLst/>
              <a:rect l="l" t="t" r="r" b="b"/>
              <a:pathLst>
                <a:path w="13551" h="3389" extrusionOk="0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2" name="Google Shape;3982;p58"/>
          <p:cNvGrpSpPr/>
          <p:nvPr/>
        </p:nvGrpSpPr>
        <p:grpSpPr>
          <a:xfrm>
            <a:off x="6109993" y="1086379"/>
            <a:ext cx="243464" cy="296792"/>
            <a:chOff x="3907325" y="2620775"/>
            <a:chExt cx="395250" cy="481825"/>
          </a:xfrm>
        </p:grpSpPr>
        <p:sp>
          <p:nvSpPr>
            <p:cNvPr id="3983" name="Google Shape;3983;p58"/>
            <p:cNvSpPr/>
            <p:nvPr/>
          </p:nvSpPr>
          <p:spPr>
            <a:xfrm>
              <a:off x="3907325" y="3016975"/>
              <a:ext cx="74550" cy="56475"/>
            </a:xfrm>
            <a:custGeom>
              <a:avLst/>
              <a:gdLst/>
              <a:ahLst/>
              <a:cxnLst/>
              <a:rect l="l" t="t" r="r" b="b"/>
              <a:pathLst>
                <a:path w="2982" h="2259" extrusionOk="0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4" name="Google Shape;3984;p58"/>
            <p:cNvSpPr/>
            <p:nvPr/>
          </p:nvSpPr>
          <p:spPr>
            <a:xfrm>
              <a:off x="3907325" y="2705450"/>
              <a:ext cx="282325" cy="283325"/>
            </a:xfrm>
            <a:custGeom>
              <a:avLst/>
              <a:gdLst/>
              <a:ahLst/>
              <a:cxnLst/>
              <a:rect l="l" t="t" r="r" b="b"/>
              <a:pathLst>
                <a:path w="11293" h="11333" extrusionOk="0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58"/>
            <p:cNvSpPr/>
            <p:nvPr/>
          </p:nvSpPr>
          <p:spPr>
            <a:xfrm>
              <a:off x="3907325" y="2620775"/>
              <a:ext cx="282325" cy="56475"/>
            </a:xfrm>
            <a:custGeom>
              <a:avLst/>
              <a:gdLst/>
              <a:ahLst/>
              <a:cxnLst/>
              <a:rect l="l" t="t" r="r" b="b"/>
              <a:pathLst>
                <a:path w="11293" h="2259" extrusionOk="0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6" name="Google Shape;3986;p58"/>
            <p:cNvSpPr/>
            <p:nvPr/>
          </p:nvSpPr>
          <p:spPr>
            <a:xfrm>
              <a:off x="3992025" y="2762900"/>
              <a:ext cx="310550" cy="339700"/>
            </a:xfrm>
            <a:custGeom>
              <a:avLst/>
              <a:gdLst/>
              <a:ahLst/>
              <a:cxnLst/>
              <a:rect l="l" t="t" r="r" b="b"/>
              <a:pathLst>
                <a:path w="12422" h="13588" extrusionOk="0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7" name="Google Shape;3987;p58"/>
          <p:cNvGrpSpPr/>
          <p:nvPr/>
        </p:nvGrpSpPr>
        <p:grpSpPr>
          <a:xfrm>
            <a:off x="6453969" y="1095657"/>
            <a:ext cx="296792" cy="278236"/>
            <a:chOff x="4456875" y="2635825"/>
            <a:chExt cx="481825" cy="451700"/>
          </a:xfrm>
        </p:grpSpPr>
        <p:sp>
          <p:nvSpPr>
            <p:cNvPr id="3988" name="Google Shape;3988;p58"/>
            <p:cNvSpPr/>
            <p:nvPr/>
          </p:nvSpPr>
          <p:spPr>
            <a:xfrm>
              <a:off x="4542475" y="3031050"/>
              <a:ext cx="189725" cy="56475"/>
            </a:xfrm>
            <a:custGeom>
              <a:avLst/>
              <a:gdLst/>
              <a:ahLst/>
              <a:cxnLst/>
              <a:rect l="l" t="t" r="r" b="b"/>
              <a:pathLst>
                <a:path w="7589" h="2259" extrusionOk="0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9" name="Google Shape;3989;p58"/>
            <p:cNvSpPr/>
            <p:nvPr/>
          </p:nvSpPr>
          <p:spPr>
            <a:xfrm>
              <a:off x="4456875" y="2946350"/>
              <a:ext cx="256125" cy="56500"/>
            </a:xfrm>
            <a:custGeom>
              <a:avLst/>
              <a:gdLst/>
              <a:ahLst/>
              <a:cxnLst/>
              <a:rect l="l" t="t" r="r" b="b"/>
              <a:pathLst>
                <a:path w="10245" h="2260" extrusionOk="0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0" name="Google Shape;3990;p58"/>
            <p:cNvSpPr/>
            <p:nvPr/>
          </p:nvSpPr>
          <p:spPr>
            <a:xfrm>
              <a:off x="4741225" y="2861675"/>
              <a:ext cx="169400" cy="141175"/>
            </a:xfrm>
            <a:custGeom>
              <a:avLst/>
              <a:gdLst/>
              <a:ahLst/>
              <a:cxnLst/>
              <a:rect l="l" t="t" r="r" b="b"/>
              <a:pathLst>
                <a:path w="6776" h="5647" extrusionOk="0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58"/>
            <p:cNvSpPr/>
            <p:nvPr/>
          </p:nvSpPr>
          <p:spPr>
            <a:xfrm>
              <a:off x="4741225" y="3031050"/>
              <a:ext cx="169400" cy="42400"/>
            </a:xfrm>
            <a:custGeom>
              <a:avLst/>
              <a:gdLst/>
              <a:ahLst/>
              <a:cxnLst/>
              <a:rect l="l" t="t" r="r" b="b"/>
              <a:pathLst>
                <a:path w="6776" h="1696" extrusionOk="0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58"/>
            <p:cNvSpPr/>
            <p:nvPr/>
          </p:nvSpPr>
          <p:spPr>
            <a:xfrm>
              <a:off x="445687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58"/>
            <p:cNvSpPr/>
            <p:nvPr/>
          </p:nvSpPr>
          <p:spPr>
            <a:xfrm>
              <a:off x="4741225" y="2791125"/>
              <a:ext cx="169400" cy="42325"/>
            </a:xfrm>
            <a:custGeom>
              <a:avLst/>
              <a:gdLst/>
              <a:ahLst/>
              <a:cxnLst/>
              <a:rect l="l" t="t" r="r" b="b"/>
              <a:pathLst>
                <a:path w="6776" h="1693" extrusionOk="0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4" name="Google Shape;3994;p58"/>
          <p:cNvGrpSpPr/>
          <p:nvPr/>
        </p:nvGrpSpPr>
        <p:grpSpPr>
          <a:xfrm>
            <a:off x="6825709" y="1095657"/>
            <a:ext cx="296792" cy="278236"/>
            <a:chOff x="5049725" y="2635825"/>
            <a:chExt cx="481825" cy="451700"/>
          </a:xfrm>
        </p:grpSpPr>
        <p:sp>
          <p:nvSpPr>
            <p:cNvPr id="3995" name="Google Shape;3995;p58"/>
            <p:cNvSpPr/>
            <p:nvPr/>
          </p:nvSpPr>
          <p:spPr>
            <a:xfrm>
              <a:off x="5135325" y="3031050"/>
              <a:ext cx="310550" cy="56475"/>
            </a:xfrm>
            <a:custGeom>
              <a:avLst/>
              <a:gdLst/>
              <a:ahLst/>
              <a:cxnLst/>
              <a:rect l="l" t="t" r="r" b="b"/>
              <a:pathLst>
                <a:path w="12422" h="2259" extrusionOk="0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6" name="Google Shape;3996;p58"/>
            <p:cNvSpPr/>
            <p:nvPr/>
          </p:nvSpPr>
          <p:spPr>
            <a:xfrm>
              <a:off x="5049725" y="2946350"/>
              <a:ext cx="481825" cy="56500"/>
            </a:xfrm>
            <a:custGeom>
              <a:avLst/>
              <a:gdLst/>
              <a:ahLst/>
              <a:cxnLst/>
              <a:rect l="l" t="t" r="r" b="b"/>
              <a:pathLst>
                <a:path w="19273" h="2260" extrusionOk="0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58"/>
            <p:cNvSpPr/>
            <p:nvPr/>
          </p:nvSpPr>
          <p:spPr>
            <a:xfrm>
              <a:off x="504972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8" name="Google Shape;3998;p58"/>
          <p:cNvGrpSpPr/>
          <p:nvPr/>
        </p:nvGrpSpPr>
        <p:grpSpPr>
          <a:xfrm>
            <a:off x="7187163" y="1086763"/>
            <a:ext cx="296191" cy="296022"/>
            <a:chOff x="5643000" y="2621375"/>
            <a:chExt cx="480850" cy="480575"/>
          </a:xfrm>
        </p:grpSpPr>
        <p:sp>
          <p:nvSpPr>
            <p:cNvPr id="3999" name="Google Shape;3999;p58"/>
            <p:cNvSpPr/>
            <p:nvPr/>
          </p:nvSpPr>
          <p:spPr>
            <a:xfrm>
              <a:off x="5837150" y="2812950"/>
              <a:ext cx="92625" cy="88125"/>
            </a:xfrm>
            <a:custGeom>
              <a:avLst/>
              <a:gdLst/>
              <a:ahLst/>
              <a:cxnLst/>
              <a:rect l="l" t="t" r="r" b="b"/>
              <a:pathLst>
                <a:path w="3705" h="3525" extrusionOk="0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0" name="Google Shape;4000;p58"/>
            <p:cNvSpPr/>
            <p:nvPr/>
          </p:nvSpPr>
          <p:spPr>
            <a:xfrm>
              <a:off x="5643000" y="2631975"/>
              <a:ext cx="480850" cy="469975"/>
            </a:xfrm>
            <a:custGeom>
              <a:avLst/>
              <a:gdLst/>
              <a:ahLst/>
              <a:cxnLst/>
              <a:rect l="l" t="t" r="r" b="b"/>
              <a:pathLst>
                <a:path w="19234" h="18799" extrusionOk="0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1" name="Google Shape;4001;p58"/>
            <p:cNvSpPr/>
            <p:nvPr/>
          </p:nvSpPr>
          <p:spPr>
            <a:xfrm>
              <a:off x="6041550" y="2749725"/>
              <a:ext cx="79750" cy="95025"/>
            </a:xfrm>
            <a:custGeom>
              <a:avLst/>
              <a:gdLst/>
              <a:ahLst/>
              <a:cxnLst/>
              <a:rect l="l" t="t" r="r" b="b"/>
              <a:pathLst>
                <a:path w="3190" h="3801" extrusionOk="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2" name="Google Shape;4002;p58"/>
            <p:cNvSpPr/>
            <p:nvPr/>
          </p:nvSpPr>
          <p:spPr>
            <a:xfrm>
              <a:off x="5963025" y="2996125"/>
              <a:ext cx="92625" cy="81175"/>
            </a:xfrm>
            <a:custGeom>
              <a:avLst/>
              <a:gdLst/>
              <a:ahLst/>
              <a:cxnLst/>
              <a:rect l="l" t="t" r="r" b="b"/>
              <a:pathLst>
                <a:path w="3705" h="3247" extrusionOk="0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58"/>
            <p:cNvSpPr/>
            <p:nvPr/>
          </p:nvSpPr>
          <p:spPr>
            <a:xfrm>
              <a:off x="5711225" y="2996200"/>
              <a:ext cx="92600" cy="81100"/>
            </a:xfrm>
            <a:custGeom>
              <a:avLst/>
              <a:gdLst/>
              <a:ahLst/>
              <a:cxnLst/>
              <a:rect l="l" t="t" r="r" b="b"/>
              <a:pathLst>
                <a:path w="3704" h="3244" extrusionOk="0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58"/>
            <p:cNvSpPr/>
            <p:nvPr/>
          </p:nvSpPr>
          <p:spPr>
            <a:xfrm>
              <a:off x="5645575" y="2749725"/>
              <a:ext cx="79825" cy="95100"/>
            </a:xfrm>
            <a:custGeom>
              <a:avLst/>
              <a:gdLst/>
              <a:ahLst/>
              <a:cxnLst/>
              <a:rect l="l" t="t" r="r" b="b"/>
              <a:pathLst>
                <a:path w="3193" h="3804" extrusionOk="0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5" name="Google Shape;4005;p58"/>
            <p:cNvSpPr/>
            <p:nvPr/>
          </p:nvSpPr>
          <p:spPr>
            <a:xfrm>
              <a:off x="5836025" y="2621375"/>
              <a:ext cx="94800" cy="74100"/>
            </a:xfrm>
            <a:custGeom>
              <a:avLst/>
              <a:gdLst/>
              <a:ahLst/>
              <a:cxnLst/>
              <a:rect l="l" t="t" r="r" b="b"/>
              <a:pathLst>
                <a:path w="3792" h="2964" extrusionOk="0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6" name="Google Shape;4006;p58"/>
          <p:cNvGrpSpPr/>
          <p:nvPr/>
        </p:nvGrpSpPr>
        <p:grpSpPr>
          <a:xfrm>
            <a:off x="7554061" y="1086379"/>
            <a:ext cx="296885" cy="296792"/>
            <a:chOff x="6235250" y="2620775"/>
            <a:chExt cx="481975" cy="481825"/>
          </a:xfrm>
        </p:grpSpPr>
        <p:sp>
          <p:nvSpPr>
            <p:cNvPr id="4007" name="Google Shape;4007;p58"/>
            <p:cNvSpPr/>
            <p:nvPr/>
          </p:nvSpPr>
          <p:spPr>
            <a:xfrm>
              <a:off x="6405675" y="2620775"/>
              <a:ext cx="28275" cy="56475"/>
            </a:xfrm>
            <a:custGeom>
              <a:avLst/>
              <a:gdLst/>
              <a:ahLst/>
              <a:cxnLst/>
              <a:rect l="l" t="t" r="r" b="b"/>
              <a:pathLst>
                <a:path w="1131" h="2259" extrusionOk="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8" name="Google Shape;4008;p58"/>
            <p:cNvSpPr/>
            <p:nvPr/>
          </p:nvSpPr>
          <p:spPr>
            <a:xfrm>
              <a:off x="6518600" y="2620775"/>
              <a:ext cx="28250" cy="56475"/>
            </a:xfrm>
            <a:custGeom>
              <a:avLst/>
              <a:gdLst/>
              <a:ahLst/>
              <a:cxnLst/>
              <a:rect l="l" t="t" r="r" b="b"/>
              <a:pathLst>
                <a:path w="1130" h="2259" extrusionOk="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9" name="Google Shape;4009;p58"/>
            <p:cNvSpPr/>
            <p:nvPr/>
          </p:nvSpPr>
          <p:spPr>
            <a:xfrm>
              <a:off x="6603300" y="2649000"/>
              <a:ext cx="28250" cy="56475"/>
            </a:xfrm>
            <a:custGeom>
              <a:avLst/>
              <a:gdLst/>
              <a:ahLst/>
              <a:cxnLst/>
              <a:rect l="l" t="t" r="r" b="b"/>
              <a:pathLst>
                <a:path w="1130" h="2259" extrusionOk="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58"/>
            <p:cNvSpPr/>
            <p:nvPr/>
          </p:nvSpPr>
          <p:spPr>
            <a:xfrm>
              <a:off x="6321000" y="2649000"/>
              <a:ext cx="28250" cy="56475"/>
            </a:xfrm>
            <a:custGeom>
              <a:avLst/>
              <a:gdLst/>
              <a:ahLst/>
              <a:cxnLst/>
              <a:rect l="l" t="t" r="r" b="b"/>
              <a:pathLst>
                <a:path w="1130" h="2259" extrusionOk="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58"/>
            <p:cNvSpPr/>
            <p:nvPr/>
          </p:nvSpPr>
          <p:spPr>
            <a:xfrm>
              <a:off x="6235250" y="2677225"/>
              <a:ext cx="481975" cy="425375"/>
            </a:xfrm>
            <a:custGeom>
              <a:avLst/>
              <a:gdLst/>
              <a:ahLst/>
              <a:cxnLst/>
              <a:rect l="l" t="t" r="r" b="b"/>
              <a:pathLst>
                <a:path w="19279" h="17015" extrusionOk="0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12" name="Google Shape;4012;p58"/>
          <p:cNvSpPr/>
          <p:nvPr/>
        </p:nvSpPr>
        <p:spPr>
          <a:xfrm>
            <a:off x="4256226" y="1465621"/>
            <a:ext cx="301843" cy="280207"/>
          </a:xfrm>
          <a:custGeom>
            <a:avLst/>
            <a:gdLst/>
            <a:ahLst/>
            <a:cxnLst/>
            <a:rect l="l" t="t" r="r" b="b"/>
            <a:pathLst>
              <a:path w="19601" h="18196" extrusionOk="0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013" name="Google Shape;4013;p58"/>
          <p:cNvGrpSpPr/>
          <p:nvPr/>
        </p:nvGrpSpPr>
        <p:grpSpPr>
          <a:xfrm>
            <a:off x="4636837" y="1457432"/>
            <a:ext cx="298409" cy="296792"/>
            <a:chOff x="1535000" y="3223325"/>
            <a:chExt cx="484450" cy="481825"/>
          </a:xfrm>
        </p:grpSpPr>
        <p:sp>
          <p:nvSpPr>
            <p:cNvPr id="4014" name="Google Shape;4014;p58"/>
            <p:cNvSpPr/>
            <p:nvPr/>
          </p:nvSpPr>
          <p:spPr>
            <a:xfrm>
              <a:off x="1760150" y="3308225"/>
              <a:ext cx="143825" cy="140600"/>
            </a:xfrm>
            <a:custGeom>
              <a:avLst/>
              <a:gdLst/>
              <a:ahLst/>
              <a:cxnLst/>
              <a:rect l="l" t="t" r="r" b="b"/>
              <a:pathLst>
                <a:path w="5753" h="5624" extrusionOk="0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58"/>
            <p:cNvSpPr/>
            <p:nvPr/>
          </p:nvSpPr>
          <p:spPr>
            <a:xfrm>
              <a:off x="1873075" y="3421150"/>
              <a:ext cx="146375" cy="140600"/>
            </a:xfrm>
            <a:custGeom>
              <a:avLst/>
              <a:gdLst/>
              <a:ahLst/>
              <a:cxnLst/>
              <a:rect l="l" t="t" r="r" b="b"/>
              <a:pathLst>
                <a:path w="5855" h="5624" extrusionOk="0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58"/>
            <p:cNvSpPr/>
            <p:nvPr/>
          </p:nvSpPr>
          <p:spPr>
            <a:xfrm>
              <a:off x="1535000" y="3223325"/>
              <a:ext cx="406450" cy="481825"/>
            </a:xfrm>
            <a:custGeom>
              <a:avLst/>
              <a:gdLst/>
              <a:ahLst/>
              <a:cxnLst/>
              <a:rect l="l" t="t" r="r" b="b"/>
              <a:pathLst>
                <a:path w="16258" h="19273" extrusionOk="0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7" name="Google Shape;4017;p58"/>
          <p:cNvGrpSpPr/>
          <p:nvPr/>
        </p:nvGrpSpPr>
        <p:grpSpPr>
          <a:xfrm>
            <a:off x="4993394" y="1488315"/>
            <a:ext cx="296792" cy="235025"/>
            <a:chOff x="2085525" y="3263750"/>
            <a:chExt cx="481825" cy="381550"/>
          </a:xfrm>
        </p:grpSpPr>
        <p:sp>
          <p:nvSpPr>
            <p:cNvPr id="4018" name="Google Shape;4018;p58"/>
            <p:cNvSpPr/>
            <p:nvPr/>
          </p:nvSpPr>
          <p:spPr>
            <a:xfrm>
              <a:off x="2320325" y="3263750"/>
              <a:ext cx="227825" cy="141025"/>
            </a:xfrm>
            <a:custGeom>
              <a:avLst/>
              <a:gdLst/>
              <a:ahLst/>
              <a:cxnLst/>
              <a:rect l="l" t="t" r="r" b="b"/>
              <a:pathLst>
                <a:path w="9113" h="5641" extrusionOk="0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9" name="Google Shape;4019;p58"/>
            <p:cNvSpPr/>
            <p:nvPr/>
          </p:nvSpPr>
          <p:spPr>
            <a:xfrm>
              <a:off x="2085525" y="3355200"/>
              <a:ext cx="481825" cy="290100"/>
            </a:xfrm>
            <a:custGeom>
              <a:avLst/>
              <a:gdLst/>
              <a:ahLst/>
              <a:cxnLst/>
              <a:rect l="l" t="t" r="r" b="b"/>
              <a:pathLst>
                <a:path w="19273" h="11604" extrusionOk="0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20" name="Google Shape;4020;p58"/>
          <p:cNvSpPr/>
          <p:nvPr/>
        </p:nvSpPr>
        <p:spPr>
          <a:xfrm>
            <a:off x="5355748" y="1516359"/>
            <a:ext cx="296792" cy="178725"/>
          </a:xfrm>
          <a:custGeom>
            <a:avLst/>
            <a:gdLst/>
            <a:ahLst/>
            <a:cxnLst/>
            <a:rect l="l" t="t" r="r" b="b"/>
            <a:pathLst>
              <a:path w="19273" h="11606" extrusionOk="0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021" name="Google Shape;4021;p58"/>
          <p:cNvGrpSpPr/>
          <p:nvPr/>
        </p:nvGrpSpPr>
        <p:grpSpPr>
          <a:xfrm>
            <a:off x="5721052" y="1457423"/>
            <a:ext cx="297623" cy="296808"/>
            <a:chOff x="3270450" y="3213625"/>
            <a:chExt cx="483175" cy="481850"/>
          </a:xfrm>
        </p:grpSpPr>
        <p:sp>
          <p:nvSpPr>
            <p:cNvPr id="4022" name="Google Shape;4022;p58"/>
            <p:cNvSpPr/>
            <p:nvPr/>
          </p:nvSpPr>
          <p:spPr>
            <a:xfrm>
              <a:off x="3392550" y="3335025"/>
              <a:ext cx="239050" cy="239050"/>
            </a:xfrm>
            <a:custGeom>
              <a:avLst/>
              <a:gdLst/>
              <a:ahLst/>
              <a:cxnLst/>
              <a:rect l="l" t="t" r="r" b="b"/>
              <a:pathLst>
                <a:path w="9562" h="9562" extrusionOk="0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58"/>
            <p:cNvSpPr/>
            <p:nvPr/>
          </p:nvSpPr>
          <p:spPr>
            <a:xfrm>
              <a:off x="3270450" y="3213625"/>
              <a:ext cx="483175" cy="481850"/>
            </a:xfrm>
            <a:custGeom>
              <a:avLst/>
              <a:gdLst/>
              <a:ahLst/>
              <a:cxnLst/>
              <a:rect l="l" t="t" r="r" b="b"/>
              <a:pathLst>
                <a:path w="19327" h="19274" extrusionOk="0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4" name="Google Shape;4024;p58"/>
          <p:cNvGrpSpPr/>
          <p:nvPr/>
        </p:nvGrpSpPr>
        <p:grpSpPr>
          <a:xfrm>
            <a:off x="6157831" y="1457431"/>
            <a:ext cx="147788" cy="296792"/>
            <a:chOff x="3984950" y="3213600"/>
            <a:chExt cx="239925" cy="481825"/>
          </a:xfrm>
        </p:grpSpPr>
        <p:sp>
          <p:nvSpPr>
            <p:cNvPr id="4025" name="Google Shape;4025;p58"/>
            <p:cNvSpPr/>
            <p:nvPr/>
          </p:nvSpPr>
          <p:spPr>
            <a:xfrm>
              <a:off x="3984950" y="3213600"/>
              <a:ext cx="239925" cy="481825"/>
            </a:xfrm>
            <a:custGeom>
              <a:avLst/>
              <a:gdLst/>
              <a:ahLst/>
              <a:cxnLst/>
              <a:rect l="l" t="t" r="r" b="b"/>
              <a:pathLst>
                <a:path w="9597" h="19273" extrusionOk="0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58"/>
            <p:cNvSpPr/>
            <p:nvPr/>
          </p:nvSpPr>
          <p:spPr>
            <a:xfrm>
              <a:off x="4072650" y="3543175"/>
              <a:ext cx="64525" cy="64625"/>
            </a:xfrm>
            <a:custGeom>
              <a:avLst/>
              <a:gdLst/>
              <a:ahLst/>
              <a:cxnLst/>
              <a:rect l="l" t="t" r="r" b="b"/>
              <a:pathLst>
                <a:path w="2581" h="2585" extrusionOk="0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27" name="Google Shape;4027;p58"/>
          <p:cNvSpPr/>
          <p:nvPr/>
        </p:nvSpPr>
        <p:spPr>
          <a:xfrm>
            <a:off x="6453831" y="1457330"/>
            <a:ext cx="296838" cy="296792"/>
          </a:xfrm>
          <a:custGeom>
            <a:avLst/>
            <a:gdLst/>
            <a:ahLst/>
            <a:cxnLst/>
            <a:rect l="l" t="t" r="r" b="b"/>
            <a:pathLst>
              <a:path w="19276" h="19273" extrusionOk="0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4028" name="Google Shape;4028;p58"/>
          <p:cNvSpPr/>
          <p:nvPr/>
        </p:nvSpPr>
        <p:spPr>
          <a:xfrm>
            <a:off x="6825579" y="1474699"/>
            <a:ext cx="296792" cy="262050"/>
          </a:xfrm>
          <a:custGeom>
            <a:avLst/>
            <a:gdLst/>
            <a:ahLst/>
            <a:cxnLst/>
            <a:rect l="l" t="t" r="r" b="b"/>
            <a:pathLst>
              <a:path w="19273" h="17017" extrusionOk="0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029" name="Google Shape;4029;p58"/>
          <p:cNvGrpSpPr/>
          <p:nvPr/>
        </p:nvGrpSpPr>
        <p:grpSpPr>
          <a:xfrm>
            <a:off x="7179879" y="1483403"/>
            <a:ext cx="310760" cy="244850"/>
            <a:chOff x="5629975" y="3255775"/>
            <a:chExt cx="504500" cy="397500"/>
          </a:xfrm>
        </p:grpSpPr>
        <p:sp>
          <p:nvSpPr>
            <p:cNvPr id="4030" name="Google Shape;4030;p58"/>
            <p:cNvSpPr/>
            <p:nvPr/>
          </p:nvSpPr>
          <p:spPr>
            <a:xfrm>
              <a:off x="575637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58"/>
            <p:cNvSpPr/>
            <p:nvPr/>
          </p:nvSpPr>
          <p:spPr>
            <a:xfrm>
              <a:off x="5629975" y="3374400"/>
              <a:ext cx="140575" cy="136175"/>
            </a:xfrm>
            <a:custGeom>
              <a:avLst/>
              <a:gdLst/>
              <a:ahLst/>
              <a:cxnLst/>
              <a:rect l="l" t="t" r="r" b="b"/>
              <a:pathLst>
                <a:path w="5623" h="5447" extrusionOk="0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58"/>
            <p:cNvSpPr/>
            <p:nvPr/>
          </p:nvSpPr>
          <p:spPr>
            <a:xfrm>
              <a:off x="589752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58"/>
            <p:cNvSpPr/>
            <p:nvPr/>
          </p:nvSpPr>
          <p:spPr>
            <a:xfrm>
              <a:off x="5996075" y="3373900"/>
              <a:ext cx="138400" cy="136200"/>
            </a:xfrm>
            <a:custGeom>
              <a:avLst/>
              <a:gdLst/>
              <a:ahLst/>
              <a:cxnLst/>
              <a:rect l="l" t="t" r="r" b="b"/>
              <a:pathLst>
                <a:path w="5536" h="5448" extrusionOk="0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58"/>
            <p:cNvSpPr/>
            <p:nvPr/>
          </p:nvSpPr>
          <p:spPr>
            <a:xfrm>
              <a:off x="5728150" y="3427400"/>
              <a:ext cx="310575" cy="225875"/>
            </a:xfrm>
            <a:custGeom>
              <a:avLst/>
              <a:gdLst/>
              <a:ahLst/>
              <a:cxnLst/>
              <a:rect l="l" t="t" r="r" b="b"/>
              <a:pathLst>
                <a:path w="12423" h="9035" extrusionOk="0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5" name="Google Shape;4035;p58"/>
          <p:cNvGrpSpPr/>
          <p:nvPr/>
        </p:nvGrpSpPr>
        <p:grpSpPr>
          <a:xfrm>
            <a:off x="7553668" y="1483496"/>
            <a:ext cx="297670" cy="244665"/>
            <a:chOff x="6234950" y="3255925"/>
            <a:chExt cx="483250" cy="397200"/>
          </a:xfrm>
        </p:grpSpPr>
        <p:sp>
          <p:nvSpPr>
            <p:cNvPr id="4036" name="Google Shape;4036;p58"/>
            <p:cNvSpPr/>
            <p:nvPr/>
          </p:nvSpPr>
          <p:spPr>
            <a:xfrm>
              <a:off x="6444675" y="3255925"/>
              <a:ext cx="128300" cy="90200"/>
            </a:xfrm>
            <a:custGeom>
              <a:avLst/>
              <a:gdLst/>
              <a:ahLst/>
              <a:cxnLst/>
              <a:rect l="l" t="t" r="r" b="b"/>
              <a:pathLst>
                <a:path w="5132" h="3608" extrusionOk="0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7" name="Google Shape;4037;p58"/>
            <p:cNvSpPr/>
            <p:nvPr/>
          </p:nvSpPr>
          <p:spPr>
            <a:xfrm>
              <a:off x="6444750" y="3563200"/>
              <a:ext cx="128225" cy="89925"/>
            </a:xfrm>
            <a:custGeom>
              <a:avLst/>
              <a:gdLst/>
              <a:ahLst/>
              <a:cxnLst/>
              <a:rect l="l" t="t" r="r" b="b"/>
              <a:pathLst>
                <a:path w="5129" h="3597" extrusionOk="0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58"/>
            <p:cNvSpPr/>
            <p:nvPr/>
          </p:nvSpPr>
          <p:spPr>
            <a:xfrm>
              <a:off x="6375350" y="3355650"/>
              <a:ext cx="244750" cy="197650"/>
            </a:xfrm>
            <a:custGeom>
              <a:avLst/>
              <a:gdLst/>
              <a:ahLst/>
              <a:cxnLst/>
              <a:rect l="l" t="t" r="r" b="b"/>
              <a:pathLst>
                <a:path w="9790" h="7906" extrusionOk="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58"/>
            <p:cNvSpPr/>
            <p:nvPr/>
          </p:nvSpPr>
          <p:spPr>
            <a:xfrm>
              <a:off x="6587875" y="3385100"/>
              <a:ext cx="130325" cy="140500"/>
            </a:xfrm>
            <a:custGeom>
              <a:avLst/>
              <a:gdLst/>
              <a:ahLst/>
              <a:cxnLst/>
              <a:rect l="l" t="t" r="r" b="b"/>
              <a:pathLst>
                <a:path w="5213" h="5620" extrusionOk="0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58"/>
            <p:cNvSpPr/>
            <p:nvPr/>
          </p:nvSpPr>
          <p:spPr>
            <a:xfrm>
              <a:off x="6234950" y="3469100"/>
              <a:ext cx="165050" cy="141200"/>
            </a:xfrm>
            <a:custGeom>
              <a:avLst/>
              <a:gdLst/>
              <a:ahLst/>
              <a:cxnLst/>
              <a:rect l="l" t="t" r="r" b="b"/>
              <a:pathLst>
                <a:path w="6602" h="5648" extrusionOk="0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1" name="Google Shape;4041;p58"/>
            <p:cNvSpPr/>
            <p:nvPr/>
          </p:nvSpPr>
          <p:spPr>
            <a:xfrm>
              <a:off x="6234950" y="3299725"/>
              <a:ext cx="165050" cy="141175"/>
            </a:xfrm>
            <a:custGeom>
              <a:avLst/>
              <a:gdLst/>
              <a:ahLst/>
              <a:cxnLst/>
              <a:rect l="l" t="t" r="r" b="b"/>
              <a:pathLst>
                <a:path w="6602" h="5647" extrusionOk="0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2" name="Google Shape;4042;p58"/>
          <p:cNvGrpSpPr/>
          <p:nvPr/>
        </p:nvGrpSpPr>
        <p:grpSpPr>
          <a:xfrm>
            <a:off x="4268053" y="1820187"/>
            <a:ext cx="278236" cy="296792"/>
            <a:chOff x="914900" y="3806450"/>
            <a:chExt cx="451700" cy="481825"/>
          </a:xfrm>
        </p:grpSpPr>
        <p:sp>
          <p:nvSpPr>
            <p:cNvPr id="4043" name="Google Shape;4043;p58"/>
            <p:cNvSpPr/>
            <p:nvPr/>
          </p:nvSpPr>
          <p:spPr>
            <a:xfrm>
              <a:off x="914900" y="4174425"/>
              <a:ext cx="423400" cy="113850"/>
            </a:xfrm>
            <a:custGeom>
              <a:avLst/>
              <a:gdLst/>
              <a:ahLst/>
              <a:cxnLst/>
              <a:rect l="l" t="t" r="r" b="b"/>
              <a:pathLst>
                <a:path w="16936" h="4554" extrusionOk="0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4" name="Google Shape;4044;p58"/>
            <p:cNvSpPr/>
            <p:nvPr/>
          </p:nvSpPr>
          <p:spPr>
            <a:xfrm>
              <a:off x="971350" y="3806450"/>
              <a:ext cx="254100" cy="339775"/>
            </a:xfrm>
            <a:custGeom>
              <a:avLst/>
              <a:gdLst/>
              <a:ahLst/>
              <a:cxnLst/>
              <a:rect l="l" t="t" r="r" b="b"/>
              <a:pathLst>
                <a:path w="10164" h="13591" extrusionOk="0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5" name="Google Shape;4045;p58"/>
            <p:cNvSpPr/>
            <p:nvPr/>
          </p:nvSpPr>
          <p:spPr>
            <a:xfrm>
              <a:off x="971350" y="3947600"/>
              <a:ext cx="141175" cy="198625"/>
            </a:xfrm>
            <a:custGeom>
              <a:avLst/>
              <a:gdLst/>
              <a:ahLst/>
              <a:cxnLst/>
              <a:rect l="l" t="t" r="r" b="b"/>
              <a:pathLst>
                <a:path w="5647" h="7945" extrusionOk="0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58"/>
            <p:cNvSpPr/>
            <p:nvPr/>
          </p:nvSpPr>
          <p:spPr>
            <a:xfrm>
              <a:off x="1253675" y="3806450"/>
              <a:ext cx="112925" cy="90350"/>
            </a:xfrm>
            <a:custGeom>
              <a:avLst/>
              <a:gdLst/>
              <a:ahLst/>
              <a:cxnLst/>
              <a:rect l="l" t="t" r="r" b="b"/>
              <a:pathLst>
                <a:path w="4517" h="3614" extrusionOk="0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58"/>
            <p:cNvSpPr/>
            <p:nvPr/>
          </p:nvSpPr>
          <p:spPr>
            <a:xfrm>
              <a:off x="1253600" y="3876425"/>
              <a:ext cx="95025" cy="42975"/>
            </a:xfrm>
            <a:custGeom>
              <a:avLst/>
              <a:gdLst/>
              <a:ahLst/>
              <a:cxnLst/>
              <a:rect l="l" t="t" r="r" b="b"/>
              <a:pathLst>
                <a:path w="3801" h="1719" extrusionOk="0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8" name="Google Shape;4048;p58"/>
          <p:cNvGrpSpPr/>
          <p:nvPr/>
        </p:nvGrpSpPr>
        <p:grpSpPr>
          <a:xfrm>
            <a:off x="4634541" y="1820025"/>
            <a:ext cx="302998" cy="297115"/>
            <a:chOff x="1490050" y="3805975"/>
            <a:chExt cx="491900" cy="482350"/>
          </a:xfrm>
        </p:grpSpPr>
        <p:sp>
          <p:nvSpPr>
            <p:cNvPr id="4049" name="Google Shape;4049;p58"/>
            <p:cNvSpPr/>
            <p:nvPr/>
          </p:nvSpPr>
          <p:spPr>
            <a:xfrm>
              <a:off x="1541775" y="3877050"/>
              <a:ext cx="302500" cy="277225"/>
            </a:xfrm>
            <a:custGeom>
              <a:avLst/>
              <a:gdLst/>
              <a:ahLst/>
              <a:cxnLst/>
              <a:rect l="l" t="t" r="r" b="b"/>
              <a:pathLst>
                <a:path w="12100" h="11089" extrusionOk="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58"/>
            <p:cNvSpPr/>
            <p:nvPr/>
          </p:nvSpPr>
          <p:spPr>
            <a:xfrm>
              <a:off x="1824450" y="3805975"/>
              <a:ext cx="157500" cy="150525"/>
            </a:xfrm>
            <a:custGeom>
              <a:avLst/>
              <a:gdLst/>
              <a:ahLst/>
              <a:cxnLst/>
              <a:rect l="l" t="t" r="r" b="b"/>
              <a:pathLst>
                <a:path w="6300" h="6021" extrusionOk="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58"/>
            <p:cNvSpPr/>
            <p:nvPr/>
          </p:nvSpPr>
          <p:spPr>
            <a:xfrm>
              <a:off x="1626675" y="3936600"/>
              <a:ext cx="277225" cy="302600"/>
            </a:xfrm>
            <a:custGeom>
              <a:avLst/>
              <a:gdLst/>
              <a:ahLst/>
              <a:cxnLst/>
              <a:rect l="l" t="t" r="r" b="b"/>
              <a:pathLst>
                <a:path w="11089" h="12104" extrusionOk="0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2" name="Google Shape;4052;p58"/>
            <p:cNvSpPr/>
            <p:nvPr/>
          </p:nvSpPr>
          <p:spPr>
            <a:xfrm>
              <a:off x="1490050" y="4166500"/>
              <a:ext cx="129950" cy="121825"/>
            </a:xfrm>
            <a:custGeom>
              <a:avLst/>
              <a:gdLst/>
              <a:ahLst/>
              <a:cxnLst/>
              <a:rect l="l" t="t" r="r" b="b"/>
              <a:pathLst>
                <a:path w="5198" h="4873" extrusionOk="0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3" name="Google Shape;4053;p58"/>
          <p:cNvGrpSpPr/>
          <p:nvPr/>
        </p:nvGrpSpPr>
        <p:grpSpPr>
          <a:xfrm>
            <a:off x="5005358" y="1820187"/>
            <a:ext cx="272861" cy="296792"/>
            <a:chOff x="2104275" y="3806450"/>
            <a:chExt cx="442975" cy="481825"/>
          </a:xfrm>
        </p:grpSpPr>
        <p:sp>
          <p:nvSpPr>
            <p:cNvPr id="4054" name="Google Shape;4054;p58"/>
            <p:cNvSpPr/>
            <p:nvPr/>
          </p:nvSpPr>
          <p:spPr>
            <a:xfrm>
              <a:off x="2104275" y="3806450"/>
              <a:ext cx="442975" cy="481825"/>
            </a:xfrm>
            <a:custGeom>
              <a:avLst/>
              <a:gdLst/>
              <a:ahLst/>
              <a:cxnLst/>
              <a:rect l="l" t="t" r="r" b="b"/>
              <a:pathLst>
                <a:path w="17719" h="19273" extrusionOk="0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5" name="Google Shape;4055;p58"/>
            <p:cNvSpPr/>
            <p:nvPr/>
          </p:nvSpPr>
          <p:spPr>
            <a:xfrm>
              <a:off x="2284200" y="4005050"/>
              <a:ext cx="84700" cy="84700"/>
            </a:xfrm>
            <a:custGeom>
              <a:avLst/>
              <a:gdLst/>
              <a:ahLst/>
              <a:cxnLst/>
              <a:rect l="l" t="t" r="r" b="b"/>
              <a:pathLst>
                <a:path w="3388" h="3388" extrusionOk="0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6" name="Google Shape;4056;p58"/>
          <p:cNvGrpSpPr/>
          <p:nvPr/>
        </p:nvGrpSpPr>
        <p:grpSpPr>
          <a:xfrm>
            <a:off x="5375867" y="1820187"/>
            <a:ext cx="256692" cy="296792"/>
            <a:chOff x="2710875" y="3806450"/>
            <a:chExt cx="416725" cy="481825"/>
          </a:xfrm>
        </p:grpSpPr>
        <p:sp>
          <p:nvSpPr>
            <p:cNvPr id="4057" name="Google Shape;4057;p58"/>
            <p:cNvSpPr/>
            <p:nvPr/>
          </p:nvSpPr>
          <p:spPr>
            <a:xfrm>
              <a:off x="2710875" y="4144450"/>
              <a:ext cx="416725" cy="143825"/>
            </a:xfrm>
            <a:custGeom>
              <a:avLst/>
              <a:gdLst/>
              <a:ahLst/>
              <a:cxnLst/>
              <a:rect l="l" t="t" r="r" b="b"/>
              <a:pathLst>
                <a:path w="16669" h="5753" extrusionOk="0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58"/>
            <p:cNvSpPr/>
            <p:nvPr/>
          </p:nvSpPr>
          <p:spPr>
            <a:xfrm>
              <a:off x="2784800" y="3806450"/>
              <a:ext cx="268850" cy="309800"/>
            </a:xfrm>
            <a:custGeom>
              <a:avLst/>
              <a:gdLst/>
              <a:ahLst/>
              <a:cxnLst/>
              <a:rect l="l" t="t" r="r" b="b"/>
              <a:pathLst>
                <a:path w="10754" h="12392" extrusionOk="0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9" name="Google Shape;4059;p58"/>
          <p:cNvGrpSpPr/>
          <p:nvPr/>
        </p:nvGrpSpPr>
        <p:grpSpPr>
          <a:xfrm>
            <a:off x="5721467" y="1855567"/>
            <a:ext cx="296792" cy="226032"/>
            <a:chOff x="3271200" y="3863875"/>
            <a:chExt cx="481825" cy="366950"/>
          </a:xfrm>
        </p:grpSpPr>
        <p:sp>
          <p:nvSpPr>
            <p:cNvPr id="4060" name="Google Shape;4060;p58"/>
            <p:cNvSpPr/>
            <p:nvPr/>
          </p:nvSpPr>
          <p:spPr>
            <a:xfrm>
              <a:off x="3271200" y="3920350"/>
              <a:ext cx="283225" cy="310475"/>
            </a:xfrm>
            <a:custGeom>
              <a:avLst/>
              <a:gdLst/>
              <a:ahLst/>
              <a:cxnLst/>
              <a:rect l="l" t="t" r="r" b="b"/>
              <a:pathLst>
                <a:path w="11329" h="12419" extrusionOk="0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1" name="Google Shape;4061;p58"/>
            <p:cNvSpPr/>
            <p:nvPr/>
          </p:nvSpPr>
          <p:spPr>
            <a:xfrm>
              <a:off x="3526175" y="3863875"/>
              <a:ext cx="226850" cy="310575"/>
            </a:xfrm>
            <a:custGeom>
              <a:avLst/>
              <a:gdLst/>
              <a:ahLst/>
              <a:cxnLst/>
              <a:rect l="l" t="t" r="r" b="b"/>
              <a:pathLst>
                <a:path w="9074" h="12423" extrusionOk="0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2" name="Google Shape;4062;p58"/>
          <p:cNvGrpSpPr/>
          <p:nvPr/>
        </p:nvGrpSpPr>
        <p:grpSpPr>
          <a:xfrm>
            <a:off x="6102455" y="1820387"/>
            <a:ext cx="258539" cy="296392"/>
            <a:chOff x="3895050" y="3806775"/>
            <a:chExt cx="419725" cy="481175"/>
          </a:xfrm>
        </p:grpSpPr>
        <p:sp>
          <p:nvSpPr>
            <p:cNvPr id="4063" name="Google Shape;4063;p58"/>
            <p:cNvSpPr/>
            <p:nvPr/>
          </p:nvSpPr>
          <p:spPr>
            <a:xfrm>
              <a:off x="3895050" y="3942650"/>
              <a:ext cx="419725" cy="345300"/>
            </a:xfrm>
            <a:custGeom>
              <a:avLst/>
              <a:gdLst/>
              <a:ahLst/>
              <a:cxnLst/>
              <a:rect l="l" t="t" r="r" b="b"/>
              <a:pathLst>
                <a:path w="16789" h="13812" extrusionOk="0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58"/>
            <p:cNvSpPr/>
            <p:nvPr/>
          </p:nvSpPr>
          <p:spPr>
            <a:xfrm>
              <a:off x="4016325" y="3806775"/>
              <a:ext cx="199225" cy="142475"/>
            </a:xfrm>
            <a:custGeom>
              <a:avLst/>
              <a:gdLst/>
              <a:ahLst/>
              <a:cxnLst/>
              <a:rect l="l" t="t" r="r" b="b"/>
              <a:pathLst>
                <a:path w="7969" h="5699" extrusionOk="0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5" name="Google Shape;4065;p58"/>
          <p:cNvGrpSpPr/>
          <p:nvPr/>
        </p:nvGrpSpPr>
        <p:grpSpPr>
          <a:xfrm>
            <a:off x="6455263" y="1820195"/>
            <a:ext cx="294205" cy="296777"/>
            <a:chOff x="4464775" y="3806475"/>
            <a:chExt cx="477625" cy="481800"/>
          </a:xfrm>
        </p:grpSpPr>
        <p:sp>
          <p:nvSpPr>
            <p:cNvPr id="4066" name="Google Shape;4066;p58"/>
            <p:cNvSpPr/>
            <p:nvPr/>
          </p:nvSpPr>
          <p:spPr>
            <a:xfrm>
              <a:off x="4726375" y="3806475"/>
              <a:ext cx="56500" cy="141125"/>
            </a:xfrm>
            <a:custGeom>
              <a:avLst/>
              <a:gdLst/>
              <a:ahLst/>
              <a:cxnLst/>
              <a:rect l="l" t="t" r="r" b="b"/>
              <a:pathLst>
                <a:path w="2260" h="5645" extrusionOk="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58"/>
            <p:cNvSpPr/>
            <p:nvPr/>
          </p:nvSpPr>
          <p:spPr>
            <a:xfrm>
              <a:off x="4641700" y="3806475"/>
              <a:ext cx="56475" cy="141125"/>
            </a:xfrm>
            <a:custGeom>
              <a:avLst/>
              <a:gdLst/>
              <a:ahLst/>
              <a:cxnLst/>
              <a:rect l="l" t="t" r="r" b="b"/>
              <a:pathLst>
                <a:path w="2259" h="5645" extrusionOk="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58"/>
            <p:cNvSpPr/>
            <p:nvPr/>
          </p:nvSpPr>
          <p:spPr>
            <a:xfrm>
              <a:off x="4557000" y="3806475"/>
              <a:ext cx="56500" cy="141125"/>
            </a:xfrm>
            <a:custGeom>
              <a:avLst/>
              <a:gdLst/>
              <a:ahLst/>
              <a:cxnLst/>
              <a:rect l="l" t="t" r="r" b="b"/>
              <a:pathLst>
                <a:path w="2260" h="5645" extrusionOk="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58"/>
            <p:cNvSpPr/>
            <p:nvPr/>
          </p:nvSpPr>
          <p:spPr>
            <a:xfrm>
              <a:off x="4464775" y="4230875"/>
              <a:ext cx="395250" cy="57400"/>
            </a:xfrm>
            <a:custGeom>
              <a:avLst/>
              <a:gdLst/>
              <a:ahLst/>
              <a:cxnLst/>
              <a:rect l="l" t="t" r="r" b="b"/>
              <a:pathLst>
                <a:path w="15810" h="2296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58"/>
            <p:cNvSpPr/>
            <p:nvPr/>
          </p:nvSpPr>
          <p:spPr>
            <a:xfrm>
              <a:off x="4840675" y="4007300"/>
              <a:ext cx="101725" cy="166025"/>
            </a:xfrm>
            <a:custGeom>
              <a:avLst/>
              <a:gdLst/>
              <a:ahLst/>
              <a:cxnLst/>
              <a:rect l="l" t="t" r="r" b="b"/>
              <a:pathLst>
                <a:path w="4069" h="6641" extrusionOk="0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58"/>
            <p:cNvSpPr/>
            <p:nvPr/>
          </p:nvSpPr>
          <p:spPr>
            <a:xfrm>
              <a:off x="4464775" y="3976800"/>
              <a:ext cx="395250" cy="225875"/>
            </a:xfrm>
            <a:custGeom>
              <a:avLst/>
              <a:gdLst/>
              <a:ahLst/>
              <a:cxnLst/>
              <a:rect l="l" t="t" r="r" b="b"/>
              <a:pathLst>
                <a:path w="15810" h="9035" extrusionOk="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2" name="Google Shape;4072;p58"/>
          <p:cNvGrpSpPr/>
          <p:nvPr/>
        </p:nvGrpSpPr>
        <p:grpSpPr>
          <a:xfrm>
            <a:off x="6825709" y="1820187"/>
            <a:ext cx="296792" cy="296792"/>
            <a:chOff x="5049725" y="3806450"/>
            <a:chExt cx="481825" cy="481825"/>
          </a:xfrm>
        </p:grpSpPr>
        <p:sp>
          <p:nvSpPr>
            <p:cNvPr id="4073" name="Google Shape;4073;p58"/>
            <p:cNvSpPr/>
            <p:nvPr/>
          </p:nvSpPr>
          <p:spPr>
            <a:xfrm>
              <a:off x="5361150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58"/>
            <p:cNvSpPr/>
            <p:nvPr/>
          </p:nvSpPr>
          <p:spPr>
            <a:xfrm>
              <a:off x="5191775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58"/>
            <p:cNvSpPr/>
            <p:nvPr/>
          </p:nvSpPr>
          <p:spPr>
            <a:xfrm>
              <a:off x="5049725" y="3806450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76" name="Google Shape;4076;p58"/>
          <p:cNvGrpSpPr/>
          <p:nvPr/>
        </p:nvGrpSpPr>
        <p:grpSpPr>
          <a:xfrm>
            <a:off x="7186862" y="1820187"/>
            <a:ext cx="296792" cy="296792"/>
            <a:chOff x="5651375" y="3806450"/>
            <a:chExt cx="481825" cy="481825"/>
          </a:xfrm>
        </p:grpSpPr>
        <p:sp>
          <p:nvSpPr>
            <p:cNvPr id="4077" name="Google Shape;4077;p58"/>
            <p:cNvSpPr/>
            <p:nvPr/>
          </p:nvSpPr>
          <p:spPr>
            <a:xfrm>
              <a:off x="5793425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58"/>
            <p:cNvSpPr/>
            <p:nvPr/>
          </p:nvSpPr>
          <p:spPr>
            <a:xfrm>
              <a:off x="5794475" y="4089725"/>
              <a:ext cx="195600" cy="84725"/>
            </a:xfrm>
            <a:custGeom>
              <a:avLst/>
              <a:gdLst/>
              <a:ahLst/>
              <a:cxnLst/>
              <a:rect l="l" t="t" r="r" b="b"/>
              <a:pathLst>
                <a:path w="7824" h="3389" extrusionOk="0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58"/>
            <p:cNvSpPr/>
            <p:nvPr/>
          </p:nvSpPr>
          <p:spPr>
            <a:xfrm>
              <a:off x="5651375" y="3806450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58"/>
            <p:cNvSpPr/>
            <p:nvPr/>
          </p:nvSpPr>
          <p:spPr>
            <a:xfrm>
              <a:off x="5962800" y="3976800"/>
              <a:ext cx="28250" cy="28275"/>
            </a:xfrm>
            <a:custGeom>
              <a:avLst/>
              <a:gdLst/>
              <a:ahLst/>
              <a:cxnLst/>
              <a:rect l="l" t="t" r="r" b="b"/>
              <a:pathLst>
                <a:path w="1130" h="1131" extrusionOk="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1" name="Google Shape;4081;p58"/>
          <p:cNvGrpSpPr/>
          <p:nvPr/>
        </p:nvGrpSpPr>
        <p:grpSpPr>
          <a:xfrm>
            <a:off x="7571931" y="1821927"/>
            <a:ext cx="261142" cy="293312"/>
            <a:chOff x="6264300" y="3809300"/>
            <a:chExt cx="423950" cy="476175"/>
          </a:xfrm>
        </p:grpSpPr>
        <p:sp>
          <p:nvSpPr>
            <p:cNvPr id="4082" name="Google Shape;4082;p58"/>
            <p:cNvSpPr/>
            <p:nvPr/>
          </p:nvSpPr>
          <p:spPr>
            <a:xfrm>
              <a:off x="6346200" y="4002825"/>
              <a:ext cx="66950" cy="63225"/>
            </a:xfrm>
            <a:custGeom>
              <a:avLst/>
              <a:gdLst/>
              <a:ahLst/>
              <a:cxnLst/>
              <a:rect l="l" t="t" r="r" b="b"/>
              <a:pathLst>
                <a:path w="2678" h="2529" extrusionOk="0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58"/>
            <p:cNvSpPr/>
            <p:nvPr/>
          </p:nvSpPr>
          <p:spPr>
            <a:xfrm>
              <a:off x="6539375" y="4002825"/>
              <a:ext cx="66950" cy="63200"/>
            </a:xfrm>
            <a:custGeom>
              <a:avLst/>
              <a:gdLst/>
              <a:ahLst/>
              <a:cxnLst/>
              <a:rect l="l" t="t" r="r" b="b"/>
              <a:pathLst>
                <a:path w="2678" h="2528" extrusionOk="0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58"/>
            <p:cNvSpPr/>
            <p:nvPr/>
          </p:nvSpPr>
          <p:spPr>
            <a:xfrm>
              <a:off x="6264300" y="3809300"/>
              <a:ext cx="423950" cy="476175"/>
            </a:xfrm>
            <a:custGeom>
              <a:avLst/>
              <a:gdLst/>
              <a:ahLst/>
              <a:cxnLst/>
              <a:rect l="l" t="t" r="r" b="b"/>
              <a:pathLst>
                <a:path w="16958" h="19047" extrusionOk="0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5" name="Google Shape;4085;p58"/>
          <p:cNvGrpSpPr/>
          <p:nvPr/>
        </p:nvGrpSpPr>
        <p:grpSpPr>
          <a:xfrm>
            <a:off x="4258197" y="2181417"/>
            <a:ext cx="297947" cy="296808"/>
            <a:chOff x="898875" y="4399275"/>
            <a:chExt cx="483700" cy="481850"/>
          </a:xfrm>
        </p:grpSpPr>
        <p:sp>
          <p:nvSpPr>
            <p:cNvPr id="4086" name="Google Shape;4086;p58"/>
            <p:cNvSpPr/>
            <p:nvPr/>
          </p:nvSpPr>
          <p:spPr>
            <a:xfrm>
              <a:off x="992750" y="4642900"/>
              <a:ext cx="145300" cy="144100"/>
            </a:xfrm>
            <a:custGeom>
              <a:avLst/>
              <a:gdLst/>
              <a:ahLst/>
              <a:cxnLst/>
              <a:rect l="l" t="t" r="r" b="b"/>
              <a:pathLst>
                <a:path w="5812" h="5764" extrusionOk="0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7" name="Google Shape;4087;p58"/>
            <p:cNvSpPr/>
            <p:nvPr/>
          </p:nvSpPr>
          <p:spPr>
            <a:xfrm>
              <a:off x="1138025" y="476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58"/>
            <p:cNvSpPr/>
            <p:nvPr/>
          </p:nvSpPr>
          <p:spPr>
            <a:xfrm>
              <a:off x="1269550" y="4399275"/>
              <a:ext cx="113025" cy="112125"/>
            </a:xfrm>
            <a:custGeom>
              <a:avLst/>
              <a:gdLst/>
              <a:ahLst/>
              <a:cxnLst/>
              <a:rect l="l" t="t" r="r" b="b"/>
              <a:pathLst>
                <a:path w="4521" h="4485" extrusionOk="0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58"/>
            <p:cNvSpPr/>
            <p:nvPr/>
          </p:nvSpPr>
          <p:spPr>
            <a:xfrm>
              <a:off x="1161975" y="4531175"/>
              <a:ext cx="91400" cy="84350"/>
            </a:xfrm>
            <a:custGeom>
              <a:avLst/>
              <a:gdLst/>
              <a:ahLst/>
              <a:cxnLst/>
              <a:rect l="l" t="t" r="r" b="b"/>
              <a:pathLst>
                <a:path w="3656" h="3374" extrusionOk="0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0" name="Google Shape;4090;p58"/>
            <p:cNvSpPr/>
            <p:nvPr/>
          </p:nvSpPr>
          <p:spPr>
            <a:xfrm>
              <a:off x="1031050" y="4411100"/>
              <a:ext cx="338650" cy="338725"/>
            </a:xfrm>
            <a:custGeom>
              <a:avLst/>
              <a:gdLst/>
              <a:ahLst/>
              <a:cxnLst/>
              <a:rect l="l" t="t" r="r" b="b"/>
              <a:pathLst>
                <a:path w="13546" h="13549" extrusionOk="0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1" name="Google Shape;4091;p58"/>
            <p:cNvSpPr/>
            <p:nvPr/>
          </p:nvSpPr>
          <p:spPr>
            <a:xfrm>
              <a:off x="1130500" y="4740450"/>
              <a:ext cx="108950" cy="111250"/>
            </a:xfrm>
            <a:custGeom>
              <a:avLst/>
              <a:gdLst/>
              <a:ahLst/>
              <a:cxnLst/>
              <a:rect l="l" t="t" r="r" b="b"/>
              <a:pathLst>
                <a:path w="4358" h="4450" extrusionOk="0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58"/>
            <p:cNvSpPr/>
            <p:nvPr/>
          </p:nvSpPr>
          <p:spPr>
            <a:xfrm>
              <a:off x="927325" y="4539825"/>
              <a:ext cx="114150" cy="109800"/>
            </a:xfrm>
            <a:custGeom>
              <a:avLst/>
              <a:gdLst/>
              <a:ahLst/>
              <a:cxnLst/>
              <a:rect l="l" t="t" r="r" b="b"/>
              <a:pathLst>
                <a:path w="4566" h="4392" extrusionOk="0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58"/>
            <p:cNvSpPr/>
            <p:nvPr/>
          </p:nvSpPr>
          <p:spPr>
            <a:xfrm>
              <a:off x="898875" y="4711550"/>
              <a:ext cx="170825" cy="169575"/>
            </a:xfrm>
            <a:custGeom>
              <a:avLst/>
              <a:gdLst/>
              <a:ahLst/>
              <a:cxnLst/>
              <a:rect l="l" t="t" r="r" b="b"/>
              <a:pathLst>
                <a:path w="6833" h="6783" extrusionOk="0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4" name="Google Shape;4094;p58"/>
          <p:cNvGrpSpPr/>
          <p:nvPr/>
        </p:nvGrpSpPr>
        <p:grpSpPr>
          <a:xfrm>
            <a:off x="4637644" y="2194761"/>
            <a:ext cx="296792" cy="270121"/>
            <a:chOff x="1492675" y="4420975"/>
            <a:chExt cx="481825" cy="438525"/>
          </a:xfrm>
        </p:grpSpPr>
        <p:sp>
          <p:nvSpPr>
            <p:cNvPr id="4095" name="Google Shape;4095;p58"/>
            <p:cNvSpPr/>
            <p:nvPr/>
          </p:nvSpPr>
          <p:spPr>
            <a:xfrm>
              <a:off x="1841375" y="4649825"/>
              <a:ext cx="43325" cy="43300"/>
            </a:xfrm>
            <a:custGeom>
              <a:avLst/>
              <a:gdLst/>
              <a:ahLst/>
              <a:cxnLst/>
              <a:rect l="l" t="t" r="r" b="b"/>
              <a:pathLst>
                <a:path w="1733" h="1732" extrusionOk="0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6" name="Google Shape;4096;p58"/>
            <p:cNvSpPr/>
            <p:nvPr/>
          </p:nvSpPr>
          <p:spPr>
            <a:xfrm>
              <a:off x="1582425" y="4649825"/>
              <a:ext cx="43300" cy="43300"/>
            </a:xfrm>
            <a:custGeom>
              <a:avLst/>
              <a:gdLst/>
              <a:ahLst/>
              <a:cxnLst/>
              <a:rect l="l" t="t" r="r" b="b"/>
              <a:pathLst>
                <a:path w="1732" h="1732" extrusionOk="0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7" name="Google Shape;4097;p58"/>
            <p:cNvSpPr/>
            <p:nvPr/>
          </p:nvSpPr>
          <p:spPr>
            <a:xfrm>
              <a:off x="1492675" y="4420975"/>
              <a:ext cx="481825" cy="356475"/>
            </a:xfrm>
            <a:custGeom>
              <a:avLst/>
              <a:gdLst/>
              <a:ahLst/>
              <a:cxnLst/>
              <a:rect l="l" t="t" r="r" b="b"/>
              <a:pathLst>
                <a:path w="19273" h="14259" extrusionOk="0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58"/>
            <p:cNvSpPr/>
            <p:nvPr/>
          </p:nvSpPr>
          <p:spPr>
            <a:xfrm>
              <a:off x="1546875" y="4805650"/>
              <a:ext cx="118975" cy="53850"/>
            </a:xfrm>
            <a:custGeom>
              <a:avLst/>
              <a:gdLst/>
              <a:ahLst/>
              <a:cxnLst/>
              <a:rect l="l" t="t" r="r" b="b"/>
              <a:pathLst>
                <a:path w="4759" h="2154" extrusionOk="0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58"/>
            <p:cNvSpPr/>
            <p:nvPr/>
          </p:nvSpPr>
          <p:spPr>
            <a:xfrm>
              <a:off x="1801325" y="4805650"/>
              <a:ext cx="118975" cy="53850"/>
            </a:xfrm>
            <a:custGeom>
              <a:avLst/>
              <a:gdLst/>
              <a:ahLst/>
              <a:cxnLst/>
              <a:rect l="l" t="t" r="r" b="b"/>
              <a:pathLst>
                <a:path w="4759" h="2154" extrusionOk="0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0" name="Google Shape;4100;p58"/>
          <p:cNvGrpSpPr/>
          <p:nvPr/>
        </p:nvGrpSpPr>
        <p:grpSpPr>
          <a:xfrm>
            <a:off x="4991937" y="2182010"/>
            <a:ext cx="299702" cy="295621"/>
            <a:chOff x="2084100" y="4400250"/>
            <a:chExt cx="486550" cy="479925"/>
          </a:xfrm>
        </p:grpSpPr>
        <p:sp>
          <p:nvSpPr>
            <p:cNvPr id="4101" name="Google Shape;4101;p58"/>
            <p:cNvSpPr/>
            <p:nvPr/>
          </p:nvSpPr>
          <p:spPr>
            <a:xfrm>
              <a:off x="2084100" y="4652250"/>
              <a:ext cx="105325" cy="90050"/>
            </a:xfrm>
            <a:custGeom>
              <a:avLst/>
              <a:gdLst/>
              <a:ahLst/>
              <a:cxnLst/>
              <a:rect l="l" t="t" r="r" b="b"/>
              <a:pathLst>
                <a:path w="4213" h="3602" extrusionOk="0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58"/>
            <p:cNvSpPr/>
            <p:nvPr/>
          </p:nvSpPr>
          <p:spPr>
            <a:xfrm>
              <a:off x="2372575" y="4644175"/>
              <a:ext cx="175875" cy="226275"/>
            </a:xfrm>
            <a:custGeom>
              <a:avLst/>
              <a:gdLst/>
              <a:ahLst/>
              <a:cxnLst/>
              <a:rect l="l" t="t" r="r" b="b"/>
              <a:pathLst>
                <a:path w="7035" h="9051" extrusionOk="0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58"/>
            <p:cNvSpPr/>
            <p:nvPr/>
          </p:nvSpPr>
          <p:spPr>
            <a:xfrm>
              <a:off x="2093950" y="4419400"/>
              <a:ext cx="228500" cy="174750"/>
            </a:xfrm>
            <a:custGeom>
              <a:avLst/>
              <a:gdLst/>
              <a:ahLst/>
              <a:cxnLst/>
              <a:rect l="l" t="t" r="r" b="b"/>
              <a:pathLst>
                <a:path w="9140" h="6990" extrusionOk="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4" name="Google Shape;4104;p58"/>
            <p:cNvSpPr/>
            <p:nvPr/>
          </p:nvSpPr>
          <p:spPr>
            <a:xfrm>
              <a:off x="2224425" y="4777500"/>
              <a:ext cx="90425" cy="102675"/>
            </a:xfrm>
            <a:custGeom>
              <a:avLst/>
              <a:gdLst/>
              <a:ahLst/>
              <a:cxnLst/>
              <a:rect l="l" t="t" r="r" b="b"/>
              <a:pathLst>
                <a:path w="3617" h="4107" extrusionOk="0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5" name="Google Shape;4105;p58"/>
            <p:cNvSpPr/>
            <p:nvPr/>
          </p:nvSpPr>
          <p:spPr>
            <a:xfrm>
              <a:off x="2454100" y="4400250"/>
              <a:ext cx="116550" cy="107300"/>
            </a:xfrm>
            <a:custGeom>
              <a:avLst/>
              <a:gdLst/>
              <a:ahLst/>
              <a:cxnLst/>
              <a:rect l="l" t="t" r="r" b="b"/>
              <a:pathLst>
                <a:path w="4662" h="4292" extrusionOk="0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58"/>
            <p:cNvSpPr/>
            <p:nvPr/>
          </p:nvSpPr>
          <p:spPr>
            <a:xfrm>
              <a:off x="2152975" y="4431500"/>
              <a:ext cx="381925" cy="377725"/>
            </a:xfrm>
            <a:custGeom>
              <a:avLst/>
              <a:gdLst/>
              <a:ahLst/>
              <a:cxnLst/>
              <a:rect l="l" t="t" r="r" b="b"/>
              <a:pathLst>
                <a:path w="15277" h="15109" extrusionOk="0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7" name="Google Shape;4107;p58"/>
          <p:cNvGrpSpPr/>
          <p:nvPr/>
        </p:nvGrpSpPr>
        <p:grpSpPr>
          <a:xfrm>
            <a:off x="5373789" y="2181440"/>
            <a:ext cx="260850" cy="296761"/>
            <a:chOff x="2707950" y="4399325"/>
            <a:chExt cx="423475" cy="481775"/>
          </a:xfrm>
        </p:grpSpPr>
        <p:sp>
          <p:nvSpPr>
            <p:cNvPr id="4108" name="Google Shape;4108;p58"/>
            <p:cNvSpPr/>
            <p:nvPr/>
          </p:nvSpPr>
          <p:spPr>
            <a:xfrm>
              <a:off x="2905550" y="4515000"/>
              <a:ext cx="28275" cy="366100"/>
            </a:xfrm>
            <a:custGeom>
              <a:avLst/>
              <a:gdLst/>
              <a:ahLst/>
              <a:cxnLst/>
              <a:rect l="l" t="t" r="r" b="b"/>
              <a:pathLst>
                <a:path w="1131" h="14644" extrusionOk="0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58"/>
            <p:cNvSpPr/>
            <p:nvPr/>
          </p:nvSpPr>
          <p:spPr>
            <a:xfrm>
              <a:off x="2962025" y="4710725"/>
              <a:ext cx="141175" cy="29225"/>
            </a:xfrm>
            <a:custGeom>
              <a:avLst/>
              <a:gdLst/>
              <a:ahLst/>
              <a:cxnLst/>
              <a:rect l="l" t="t" r="r" b="b"/>
              <a:pathLst>
                <a:path w="5647" h="1169" extrusionOk="0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0" name="Google Shape;4110;p58"/>
            <p:cNvSpPr/>
            <p:nvPr/>
          </p:nvSpPr>
          <p:spPr>
            <a:xfrm>
              <a:off x="2962025" y="4768175"/>
              <a:ext cx="141175" cy="112925"/>
            </a:xfrm>
            <a:custGeom>
              <a:avLst/>
              <a:gdLst/>
              <a:ahLst/>
              <a:cxnLst/>
              <a:rect l="l" t="t" r="r" b="b"/>
              <a:pathLst>
                <a:path w="5647" h="4517" extrusionOk="0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1" name="Google Shape;4111;p58"/>
            <p:cNvSpPr/>
            <p:nvPr/>
          </p:nvSpPr>
          <p:spPr>
            <a:xfrm>
              <a:off x="2736175" y="4710725"/>
              <a:ext cx="141175" cy="29225"/>
            </a:xfrm>
            <a:custGeom>
              <a:avLst/>
              <a:gdLst/>
              <a:ahLst/>
              <a:cxnLst/>
              <a:rect l="l" t="t" r="r" b="b"/>
              <a:pathLst>
                <a:path w="5647" h="1169" extrusionOk="0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58"/>
            <p:cNvSpPr/>
            <p:nvPr/>
          </p:nvSpPr>
          <p:spPr>
            <a:xfrm>
              <a:off x="2736175" y="4768175"/>
              <a:ext cx="141175" cy="112925"/>
            </a:xfrm>
            <a:custGeom>
              <a:avLst/>
              <a:gdLst/>
              <a:ahLst/>
              <a:cxnLst/>
              <a:rect l="l" t="t" r="r" b="b"/>
              <a:pathLst>
                <a:path w="5647" h="4517" extrusionOk="0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58"/>
            <p:cNvSpPr/>
            <p:nvPr/>
          </p:nvSpPr>
          <p:spPr>
            <a:xfrm>
              <a:off x="2707950" y="4515075"/>
              <a:ext cx="169400" cy="82825"/>
            </a:xfrm>
            <a:custGeom>
              <a:avLst/>
              <a:gdLst/>
              <a:ahLst/>
              <a:cxnLst/>
              <a:rect l="l" t="t" r="r" b="b"/>
              <a:pathLst>
                <a:path w="6776" h="3313" extrusionOk="0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4" name="Google Shape;4114;p58"/>
            <p:cNvSpPr/>
            <p:nvPr/>
          </p:nvSpPr>
          <p:spPr>
            <a:xfrm>
              <a:off x="2736175" y="4626025"/>
              <a:ext cx="141175" cy="56500"/>
            </a:xfrm>
            <a:custGeom>
              <a:avLst/>
              <a:gdLst/>
              <a:ahLst/>
              <a:cxnLst/>
              <a:rect l="l" t="t" r="r" b="b"/>
              <a:pathLst>
                <a:path w="5647" h="2260" extrusionOk="0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5" name="Google Shape;4115;p58"/>
            <p:cNvSpPr/>
            <p:nvPr/>
          </p:nvSpPr>
          <p:spPr>
            <a:xfrm>
              <a:off x="2850525" y="4430375"/>
              <a:ext cx="138325" cy="56500"/>
            </a:xfrm>
            <a:custGeom>
              <a:avLst/>
              <a:gdLst/>
              <a:ahLst/>
              <a:cxnLst/>
              <a:rect l="l" t="t" r="r" b="b"/>
              <a:pathLst>
                <a:path w="5533" h="2260" extrusionOk="0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6" name="Google Shape;4116;p58"/>
            <p:cNvSpPr/>
            <p:nvPr/>
          </p:nvSpPr>
          <p:spPr>
            <a:xfrm>
              <a:off x="2974300" y="4399350"/>
              <a:ext cx="129650" cy="87525"/>
            </a:xfrm>
            <a:custGeom>
              <a:avLst/>
              <a:gdLst/>
              <a:ahLst/>
              <a:cxnLst/>
              <a:rect l="l" t="t" r="r" b="b"/>
              <a:pathLst>
                <a:path w="5186" h="3501" extrusionOk="0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58"/>
            <p:cNvSpPr/>
            <p:nvPr/>
          </p:nvSpPr>
          <p:spPr>
            <a:xfrm>
              <a:off x="2735425" y="4399325"/>
              <a:ext cx="129650" cy="87475"/>
            </a:xfrm>
            <a:custGeom>
              <a:avLst/>
              <a:gdLst/>
              <a:ahLst/>
              <a:cxnLst/>
              <a:rect l="l" t="t" r="r" b="b"/>
              <a:pathLst>
                <a:path w="5186" h="3499" extrusionOk="0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8" name="Google Shape;4118;p58"/>
            <p:cNvSpPr/>
            <p:nvPr/>
          </p:nvSpPr>
          <p:spPr>
            <a:xfrm>
              <a:off x="2962025" y="4515075"/>
              <a:ext cx="169400" cy="82825"/>
            </a:xfrm>
            <a:custGeom>
              <a:avLst/>
              <a:gdLst/>
              <a:ahLst/>
              <a:cxnLst/>
              <a:rect l="l" t="t" r="r" b="b"/>
              <a:pathLst>
                <a:path w="6776" h="3313" extrusionOk="0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9" name="Google Shape;4119;p58"/>
            <p:cNvSpPr/>
            <p:nvPr/>
          </p:nvSpPr>
          <p:spPr>
            <a:xfrm>
              <a:off x="2962025" y="4626025"/>
              <a:ext cx="141175" cy="56500"/>
            </a:xfrm>
            <a:custGeom>
              <a:avLst/>
              <a:gdLst/>
              <a:ahLst/>
              <a:cxnLst/>
              <a:rect l="l" t="t" r="r" b="b"/>
              <a:pathLst>
                <a:path w="5647" h="2260" extrusionOk="0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0" name="Google Shape;4120;p58"/>
          <p:cNvGrpSpPr/>
          <p:nvPr/>
        </p:nvGrpSpPr>
        <p:grpSpPr>
          <a:xfrm>
            <a:off x="5749549" y="2181417"/>
            <a:ext cx="240630" cy="296808"/>
            <a:chOff x="3330525" y="4399275"/>
            <a:chExt cx="390650" cy="481850"/>
          </a:xfrm>
        </p:grpSpPr>
        <p:sp>
          <p:nvSpPr>
            <p:cNvPr id="4121" name="Google Shape;4121;p58"/>
            <p:cNvSpPr/>
            <p:nvPr/>
          </p:nvSpPr>
          <p:spPr>
            <a:xfrm>
              <a:off x="3543950" y="4648550"/>
              <a:ext cx="78450" cy="95775"/>
            </a:xfrm>
            <a:custGeom>
              <a:avLst/>
              <a:gdLst/>
              <a:ahLst/>
              <a:cxnLst/>
              <a:rect l="l" t="t" r="r" b="b"/>
              <a:pathLst>
                <a:path w="3138" h="3831" extrusionOk="0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58"/>
            <p:cNvSpPr/>
            <p:nvPr/>
          </p:nvSpPr>
          <p:spPr>
            <a:xfrm>
              <a:off x="3427250" y="4456050"/>
              <a:ext cx="197650" cy="197175"/>
            </a:xfrm>
            <a:custGeom>
              <a:avLst/>
              <a:gdLst/>
              <a:ahLst/>
              <a:cxnLst/>
              <a:rect l="l" t="t" r="r" b="b"/>
              <a:pathLst>
                <a:path w="7906" h="7887" extrusionOk="0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58"/>
            <p:cNvSpPr/>
            <p:nvPr/>
          </p:nvSpPr>
          <p:spPr>
            <a:xfrm>
              <a:off x="3428150" y="4399275"/>
              <a:ext cx="166925" cy="84725"/>
            </a:xfrm>
            <a:custGeom>
              <a:avLst/>
              <a:gdLst/>
              <a:ahLst/>
              <a:cxnLst/>
              <a:rect l="l" t="t" r="r" b="b"/>
              <a:pathLst>
                <a:path w="6677" h="3389" extrusionOk="0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58"/>
            <p:cNvSpPr/>
            <p:nvPr/>
          </p:nvSpPr>
          <p:spPr>
            <a:xfrm>
              <a:off x="3330525" y="4674000"/>
              <a:ext cx="181225" cy="207125"/>
            </a:xfrm>
            <a:custGeom>
              <a:avLst/>
              <a:gdLst/>
              <a:ahLst/>
              <a:cxnLst/>
              <a:rect l="l" t="t" r="r" b="b"/>
              <a:pathLst>
                <a:path w="7249" h="8285" extrusionOk="0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58"/>
            <p:cNvSpPr/>
            <p:nvPr/>
          </p:nvSpPr>
          <p:spPr>
            <a:xfrm>
              <a:off x="3540175" y="4674000"/>
              <a:ext cx="181000" cy="207100"/>
            </a:xfrm>
            <a:custGeom>
              <a:avLst/>
              <a:gdLst/>
              <a:ahLst/>
              <a:cxnLst/>
              <a:rect l="l" t="t" r="r" b="b"/>
              <a:pathLst>
                <a:path w="7240" h="8284" extrusionOk="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58"/>
            <p:cNvSpPr/>
            <p:nvPr/>
          </p:nvSpPr>
          <p:spPr>
            <a:xfrm>
              <a:off x="3429975" y="4648850"/>
              <a:ext cx="78225" cy="95400"/>
            </a:xfrm>
            <a:custGeom>
              <a:avLst/>
              <a:gdLst/>
              <a:ahLst/>
              <a:cxnLst/>
              <a:rect l="l" t="t" r="r" b="b"/>
              <a:pathLst>
                <a:path w="3129" h="3816" extrusionOk="0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7" name="Google Shape;4127;p58"/>
            <p:cNvSpPr/>
            <p:nvPr/>
          </p:nvSpPr>
          <p:spPr>
            <a:xfrm>
              <a:off x="3514200" y="4681000"/>
              <a:ext cx="23150" cy="17550"/>
            </a:xfrm>
            <a:custGeom>
              <a:avLst/>
              <a:gdLst/>
              <a:ahLst/>
              <a:cxnLst/>
              <a:rect l="l" t="t" r="r" b="b"/>
              <a:pathLst>
                <a:path w="926" h="702" extrusionOk="0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8" name="Google Shape;4128;p58"/>
          <p:cNvGrpSpPr/>
          <p:nvPr/>
        </p:nvGrpSpPr>
        <p:grpSpPr>
          <a:xfrm>
            <a:off x="6120942" y="2181425"/>
            <a:ext cx="221566" cy="296792"/>
            <a:chOff x="3938800" y="4399275"/>
            <a:chExt cx="359700" cy="481825"/>
          </a:xfrm>
        </p:grpSpPr>
        <p:sp>
          <p:nvSpPr>
            <p:cNvPr id="4129" name="Google Shape;4129;p58"/>
            <p:cNvSpPr/>
            <p:nvPr/>
          </p:nvSpPr>
          <p:spPr>
            <a:xfrm>
              <a:off x="4022650" y="4427525"/>
              <a:ext cx="166625" cy="84700"/>
            </a:xfrm>
            <a:custGeom>
              <a:avLst/>
              <a:gdLst/>
              <a:ahLst/>
              <a:cxnLst/>
              <a:rect l="l" t="t" r="r" b="b"/>
              <a:pathLst>
                <a:path w="6665" h="3388" extrusionOk="0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58"/>
            <p:cNvSpPr/>
            <p:nvPr/>
          </p:nvSpPr>
          <p:spPr>
            <a:xfrm>
              <a:off x="4021450" y="4484275"/>
              <a:ext cx="197650" cy="199225"/>
            </a:xfrm>
            <a:custGeom>
              <a:avLst/>
              <a:gdLst/>
              <a:ahLst/>
              <a:cxnLst/>
              <a:rect l="l" t="t" r="r" b="b"/>
              <a:pathLst>
                <a:path w="7906" h="7969" extrusionOk="0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1" name="Google Shape;4131;p58"/>
            <p:cNvSpPr/>
            <p:nvPr/>
          </p:nvSpPr>
          <p:spPr>
            <a:xfrm>
              <a:off x="4054050" y="4692500"/>
              <a:ext cx="132975" cy="47450"/>
            </a:xfrm>
            <a:custGeom>
              <a:avLst/>
              <a:gdLst/>
              <a:ahLst/>
              <a:cxnLst/>
              <a:rect l="l" t="t" r="r" b="b"/>
              <a:pathLst>
                <a:path w="5319" h="1898" extrusionOk="0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2" name="Google Shape;4132;p58"/>
            <p:cNvSpPr/>
            <p:nvPr/>
          </p:nvSpPr>
          <p:spPr>
            <a:xfrm>
              <a:off x="4163275" y="4399275"/>
              <a:ext cx="84275" cy="84200"/>
            </a:xfrm>
            <a:custGeom>
              <a:avLst/>
              <a:gdLst/>
              <a:ahLst/>
              <a:cxnLst/>
              <a:rect l="l" t="t" r="r" b="b"/>
              <a:pathLst>
                <a:path w="3371" h="3368" extrusionOk="0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58"/>
            <p:cNvSpPr/>
            <p:nvPr/>
          </p:nvSpPr>
          <p:spPr>
            <a:xfrm>
              <a:off x="3938800" y="4692800"/>
              <a:ext cx="359700" cy="188300"/>
            </a:xfrm>
            <a:custGeom>
              <a:avLst/>
              <a:gdLst/>
              <a:ahLst/>
              <a:cxnLst/>
              <a:rect l="l" t="t" r="r" b="b"/>
              <a:pathLst>
                <a:path w="14388" h="7532" extrusionOk="0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4" name="Google Shape;4134;p58"/>
          <p:cNvGrpSpPr/>
          <p:nvPr/>
        </p:nvGrpSpPr>
        <p:grpSpPr>
          <a:xfrm>
            <a:off x="6532799" y="2181425"/>
            <a:ext cx="139133" cy="296792"/>
            <a:chOff x="4584850" y="4399275"/>
            <a:chExt cx="225875" cy="481825"/>
          </a:xfrm>
        </p:grpSpPr>
        <p:sp>
          <p:nvSpPr>
            <p:cNvPr id="4135" name="Google Shape;4135;p58"/>
            <p:cNvSpPr/>
            <p:nvPr/>
          </p:nvSpPr>
          <p:spPr>
            <a:xfrm>
              <a:off x="4655400" y="4399275"/>
              <a:ext cx="84700" cy="84725"/>
            </a:xfrm>
            <a:custGeom>
              <a:avLst/>
              <a:gdLst/>
              <a:ahLst/>
              <a:cxnLst/>
              <a:rect l="l" t="t" r="r" b="b"/>
              <a:pathLst>
                <a:path w="3388" h="3389" extrusionOk="0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58"/>
            <p:cNvSpPr/>
            <p:nvPr/>
          </p:nvSpPr>
          <p:spPr>
            <a:xfrm>
              <a:off x="4584850" y="4512200"/>
              <a:ext cx="225875" cy="368900"/>
            </a:xfrm>
            <a:custGeom>
              <a:avLst/>
              <a:gdLst/>
              <a:ahLst/>
              <a:cxnLst/>
              <a:rect l="l" t="t" r="r" b="b"/>
              <a:pathLst>
                <a:path w="9035" h="14756" extrusionOk="0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37" name="Google Shape;4137;p58"/>
          <p:cNvSpPr/>
          <p:nvPr/>
        </p:nvSpPr>
        <p:spPr>
          <a:xfrm>
            <a:off x="6811136" y="2181347"/>
            <a:ext cx="325682" cy="296669"/>
          </a:xfrm>
          <a:custGeom>
            <a:avLst/>
            <a:gdLst/>
            <a:ahLst/>
            <a:cxnLst/>
            <a:rect l="l" t="t" r="r" b="b"/>
            <a:pathLst>
              <a:path w="21149" h="19265" extrusionOk="0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138" name="Google Shape;4138;p58"/>
          <p:cNvGrpSpPr/>
          <p:nvPr/>
        </p:nvGrpSpPr>
        <p:grpSpPr>
          <a:xfrm>
            <a:off x="7186862" y="2181425"/>
            <a:ext cx="296792" cy="296792"/>
            <a:chOff x="5642550" y="4399275"/>
            <a:chExt cx="481825" cy="481825"/>
          </a:xfrm>
        </p:grpSpPr>
        <p:sp>
          <p:nvSpPr>
            <p:cNvPr id="4139" name="Google Shape;4139;p58"/>
            <p:cNvSpPr/>
            <p:nvPr/>
          </p:nvSpPr>
          <p:spPr>
            <a:xfrm>
              <a:off x="5642550" y="439927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58"/>
            <p:cNvSpPr/>
            <p:nvPr/>
          </p:nvSpPr>
          <p:spPr>
            <a:xfrm>
              <a:off x="5756375" y="4626100"/>
              <a:ext cx="254100" cy="28275"/>
            </a:xfrm>
            <a:custGeom>
              <a:avLst/>
              <a:gdLst/>
              <a:ahLst/>
              <a:cxnLst/>
              <a:rect l="l" t="t" r="r" b="b"/>
              <a:pathLst>
                <a:path w="10164" h="1131" extrusionOk="0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1" name="Google Shape;4141;p58"/>
          <p:cNvGrpSpPr/>
          <p:nvPr/>
        </p:nvGrpSpPr>
        <p:grpSpPr>
          <a:xfrm>
            <a:off x="7543581" y="2191843"/>
            <a:ext cx="317843" cy="275956"/>
            <a:chOff x="6218300" y="4416175"/>
            <a:chExt cx="516000" cy="448000"/>
          </a:xfrm>
        </p:grpSpPr>
        <p:sp>
          <p:nvSpPr>
            <p:cNvPr id="4142" name="Google Shape;4142;p58"/>
            <p:cNvSpPr/>
            <p:nvPr/>
          </p:nvSpPr>
          <p:spPr>
            <a:xfrm>
              <a:off x="6462150" y="4525375"/>
              <a:ext cx="28250" cy="141250"/>
            </a:xfrm>
            <a:custGeom>
              <a:avLst/>
              <a:gdLst/>
              <a:ahLst/>
              <a:cxnLst/>
              <a:rect l="l" t="t" r="r" b="b"/>
              <a:pathLst>
                <a:path w="1130" h="5650" extrusionOk="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58"/>
            <p:cNvSpPr/>
            <p:nvPr/>
          </p:nvSpPr>
          <p:spPr>
            <a:xfrm>
              <a:off x="6218300" y="4416175"/>
              <a:ext cx="516000" cy="448000"/>
            </a:xfrm>
            <a:custGeom>
              <a:avLst/>
              <a:gdLst/>
              <a:ahLst/>
              <a:cxnLst/>
              <a:rect l="l" t="t" r="r" b="b"/>
              <a:pathLst>
                <a:path w="20640" h="17920" extrusionOk="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4" name="Google Shape;4144;p58"/>
            <p:cNvSpPr/>
            <p:nvPr/>
          </p:nvSpPr>
          <p:spPr>
            <a:xfrm>
              <a:off x="6462150" y="4751225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5" name="Google Shape;4145;p58"/>
          <p:cNvGrpSpPr/>
          <p:nvPr/>
        </p:nvGrpSpPr>
        <p:grpSpPr>
          <a:xfrm>
            <a:off x="7902764" y="1086455"/>
            <a:ext cx="296792" cy="296792"/>
            <a:chOff x="899850" y="4992125"/>
            <a:chExt cx="481825" cy="481825"/>
          </a:xfrm>
        </p:grpSpPr>
        <p:sp>
          <p:nvSpPr>
            <p:cNvPr id="4146" name="Google Shape;4146;p58"/>
            <p:cNvSpPr/>
            <p:nvPr/>
          </p:nvSpPr>
          <p:spPr>
            <a:xfrm>
              <a:off x="1126600" y="536010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7" name="Google Shape;4147;p58"/>
            <p:cNvSpPr/>
            <p:nvPr/>
          </p:nvSpPr>
          <p:spPr>
            <a:xfrm>
              <a:off x="1056050" y="5079900"/>
              <a:ext cx="169400" cy="194950"/>
            </a:xfrm>
            <a:custGeom>
              <a:avLst/>
              <a:gdLst/>
              <a:ahLst/>
              <a:cxnLst/>
              <a:rect l="l" t="t" r="r" b="b"/>
              <a:pathLst>
                <a:path w="6776" h="7798" extrusionOk="0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8" name="Google Shape;4148;p58"/>
            <p:cNvSpPr/>
            <p:nvPr/>
          </p:nvSpPr>
          <p:spPr>
            <a:xfrm>
              <a:off x="899850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9" name="Google Shape;4149;p58"/>
          <p:cNvGrpSpPr/>
          <p:nvPr/>
        </p:nvGrpSpPr>
        <p:grpSpPr>
          <a:xfrm>
            <a:off x="7902778" y="1457488"/>
            <a:ext cx="296792" cy="296792"/>
            <a:chOff x="1492675" y="4992125"/>
            <a:chExt cx="481825" cy="481825"/>
          </a:xfrm>
        </p:grpSpPr>
        <p:sp>
          <p:nvSpPr>
            <p:cNvPr id="4150" name="Google Shape;4150;p58"/>
            <p:cNvSpPr/>
            <p:nvPr/>
          </p:nvSpPr>
          <p:spPr>
            <a:xfrm>
              <a:off x="1492675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58"/>
            <p:cNvSpPr/>
            <p:nvPr/>
          </p:nvSpPr>
          <p:spPr>
            <a:xfrm>
              <a:off x="1639625" y="5170175"/>
              <a:ext cx="190100" cy="125750"/>
            </a:xfrm>
            <a:custGeom>
              <a:avLst/>
              <a:gdLst/>
              <a:ahLst/>
              <a:cxnLst/>
              <a:rect l="l" t="t" r="r" b="b"/>
              <a:pathLst>
                <a:path w="7604" h="5030" extrusionOk="0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2" name="Google Shape;4152;p58"/>
          <p:cNvGrpSpPr/>
          <p:nvPr/>
        </p:nvGrpSpPr>
        <p:grpSpPr>
          <a:xfrm>
            <a:off x="7902794" y="1820224"/>
            <a:ext cx="296792" cy="296792"/>
            <a:chOff x="2085525" y="4992125"/>
            <a:chExt cx="481825" cy="481825"/>
          </a:xfrm>
        </p:grpSpPr>
        <p:sp>
          <p:nvSpPr>
            <p:cNvPr id="4153" name="Google Shape;4153;p58"/>
            <p:cNvSpPr/>
            <p:nvPr/>
          </p:nvSpPr>
          <p:spPr>
            <a:xfrm>
              <a:off x="2244150" y="5152125"/>
              <a:ext cx="164500" cy="161825"/>
            </a:xfrm>
            <a:custGeom>
              <a:avLst/>
              <a:gdLst/>
              <a:ahLst/>
              <a:cxnLst/>
              <a:rect l="l" t="t" r="r" b="b"/>
              <a:pathLst>
                <a:path w="6580" h="6473" extrusionOk="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58"/>
            <p:cNvSpPr/>
            <p:nvPr/>
          </p:nvSpPr>
          <p:spPr>
            <a:xfrm>
              <a:off x="2085525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5" name="Google Shape;4155;p58"/>
          <p:cNvGrpSpPr/>
          <p:nvPr/>
        </p:nvGrpSpPr>
        <p:grpSpPr>
          <a:xfrm>
            <a:off x="8273954" y="1086455"/>
            <a:ext cx="296792" cy="296792"/>
            <a:chOff x="2678350" y="4992125"/>
            <a:chExt cx="481825" cy="481825"/>
          </a:xfrm>
        </p:grpSpPr>
        <p:sp>
          <p:nvSpPr>
            <p:cNvPr id="4156" name="Google Shape;4156;p58"/>
            <p:cNvSpPr/>
            <p:nvPr/>
          </p:nvSpPr>
          <p:spPr>
            <a:xfrm>
              <a:off x="2975725" y="5079150"/>
              <a:ext cx="56475" cy="309125"/>
            </a:xfrm>
            <a:custGeom>
              <a:avLst/>
              <a:gdLst/>
              <a:ahLst/>
              <a:cxnLst/>
              <a:rect l="l" t="t" r="r" b="b"/>
              <a:pathLst>
                <a:path w="2259" h="12365" extrusionOk="0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7" name="Google Shape;4157;p58"/>
            <p:cNvSpPr/>
            <p:nvPr/>
          </p:nvSpPr>
          <p:spPr>
            <a:xfrm>
              <a:off x="2806350" y="5162500"/>
              <a:ext cx="84700" cy="225775"/>
            </a:xfrm>
            <a:custGeom>
              <a:avLst/>
              <a:gdLst/>
              <a:ahLst/>
              <a:cxnLst/>
              <a:rect l="l" t="t" r="r" b="b"/>
              <a:pathLst>
                <a:path w="3388" h="9031" extrusionOk="0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58"/>
            <p:cNvSpPr/>
            <p:nvPr/>
          </p:nvSpPr>
          <p:spPr>
            <a:xfrm>
              <a:off x="2678350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9" name="Google Shape;4159;p58"/>
          <p:cNvGrpSpPr/>
          <p:nvPr/>
        </p:nvGrpSpPr>
        <p:grpSpPr>
          <a:xfrm>
            <a:off x="7902825" y="2181444"/>
            <a:ext cx="296792" cy="296792"/>
            <a:chOff x="3271200" y="4992125"/>
            <a:chExt cx="481825" cy="481825"/>
          </a:xfrm>
        </p:grpSpPr>
        <p:sp>
          <p:nvSpPr>
            <p:cNvPr id="4160" name="Google Shape;4160;p58"/>
            <p:cNvSpPr/>
            <p:nvPr/>
          </p:nvSpPr>
          <p:spPr>
            <a:xfrm>
              <a:off x="3497950" y="5106025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1" name="Google Shape;4161;p58"/>
            <p:cNvSpPr/>
            <p:nvPr/>
          </p:nvSpPr>
          <p:spPr>
            <a:xfrm>
              <a:off x="3497950" y="5218950"/>
              <a:ext cx="28250" cy="141175"/>
            </a:xfrm>
            <a:custGeom>
              <a:avLst/>
              <a:gdLst/>
              <a:ahLst/>
              <a:cxnLst/>
              <a:rect l="l" t="t" r="r" b="b"/>
              <a:pathLst>
                <a:path w="1130" h="5647" extrusionOk="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58"/>
            <p:cNvSpPr/>
            <p:nvPr/>
          </p:nvSpPr>
          <p:spPr>
            <a:xfrm>
              <a:off x="3271200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3" name="Google Shape;4163;p58"/>
          <p:cNvGrpSpPr/>
          <p:nvPr/>
        </p:nvGrpSpPr>
        <p:grpSpPr>
          <a:xfrm>
            <a:off x="8273916" y="1458390"/>
            <a:ext cx="296931" cy="294990"/>
            <a:chOff x="3863900" y="4993625"/>
            <a:chExt cx="482050" cy="478900"/>
          </a:xfrm>
        </p:grpSpPr>
        <p:sp>
          <p:nvSpPr>
            <p:cNvPr id="4164" name="Google Shape;4164;p58"/>
            <p:cNvSpPr/>
            <p:nvPr/>
          </p:nvSpPr>
          <p:spPr>
            <a:xfrm>
              <a:off x="3877525" y="5058825"/>
              <a:ext cx="315450" cy="164750"/>
            </a:xfrm>
            <a:custGeom>
              <a:avLst/>
              <a:gdLst/>
              <a:ahLst/>
              <a:cxnLst/>
              <a:rect l="l" t="t" r="r" b="b"/>
              <a:pathLst>
                <a:path w="12618" h="6590" extrusionOk="0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5" name="Google Shape;4165;p58"/>
            <p:cNvSpPr/>
            <p:nvPr/>
          </p:nvSpPr>
          <p:spPr>
            <a:xfrm>
              <a:off x="4113750" y="5133350"/>
              <a:ext cx="232200" cy="339175"/>
            </a:xfrm>
            <a:custGeom>
              <a:avLst/>
              <a:gdLst/>
              <a:ahLst/>
              <a:cxnLst/>
              <a:rect l="l" t="t" r="r" b="b"/>
              <a:pathLst>
                <a:path w="9288" h="13567" extrusionOk="0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6" name="Google Shape;4166;p58"/>
            <p:cNvSpPr/>
            <p:nvPr/>
          </p:nvSpPr>
          <p:spPr>
            <a:xfrm>
              <a:off x="3998800" y="4993625"/>
              <a:ext cx="334125" cy="168500"/>
            </a:xfrm>
            <a:custGeom>
              <a:avLst/>
              <a:gdLst/>
              <a:ahLst/>
              <a:cxnLst/>
              <a:rect l="l" t="t" r="r" b="b"/>
              <a:pathLst>
                <a:path w="13365" h="6740" extrusionOk="0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58"/>
            <p:cNvSpPr/>
            <p:nvPr/>
          </p:nvSpPr>
          <p:spPr>
            <a:xfrm>
              <a:off x="3863900" y="5132450"/>
              <a:ext cx="221650" cy="339925"/>
            </a:xfrm>
            <a:custGeom>
              <a:avLst/>
              <a:gdLst/>
              <a:ahLst/>
              <a:cxnLst/>
              <a:rect l="l" t="t" r="r" b="b"/>
              <a:pathLst>
                <a:path w="8866" h="13597" extrusionOk="0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8" name="Google Shape;4168;p58"/>
          <p:cNvGrpSpPr/>
          <p:nvPr/>
        </p:nvGrpSpPr>
        <p:grpSpPr>
          <a:xfrm>
            <a:off x="8273931" y="1821125"/>
            <a:ext cx="296931" cy="294990"/>
            <a:chOff x="4456725" y="4993625"/>
            <a:chExt cx="482050" cy="478900"/>
          </a:xfrm>
        </p:grpSpPr>
        <p:sp>
          <p:nvSpPr>
            <p:cNvPr id="4169" name="Google Shape;4169;p58"/>
            <p:cNvSpPr/>
            <p:nvPr/>
          </p:nvSpPr>
          <p:spPr>
            <a:xfrm>
              <a:off x="4470350" y="5058825"/>
              <a:ext cx="315450" cy="164750"/>
            </a:xfrm>
            <a:custGeom>
              <a:avLst/>
              <a:gdLst/>
              <a:ahLst/>
              <a:cxnLst/>
              <a:rect l="l" t="t" r="r" b="b"/>
              <a:pathLst>
                <a:path w="12618" h="6590" extrusionOk="0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58"/>
            <p:cNvSpPr/>
            <p:nvPr/>
          </p:nvSpPr>
          <p:spPr>
            <a:xfrm>
              <a:off x="4706575" y="5133350"/>
              <a:ext cx="232200" cy="339175"/>
            </a:xfrm>
            <a:custGeom>
              <a:avLst/>
              <a:gdLst/>
              <a:ahLst/>
              <a:cxnLst/>
              <a:rect l="l" t="t" r="r" b="b"/>
              <a:pathLst>
                <a:path w="9288" h="13567" extrusionOk="0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58"/>
            <p:cNvSpPr/>
            <p:nvPr/>
          </p:nvSpPr>
          <p:spPr>
            <a:xfrm>
              <a:off x="4591625" y="4993625"/>
              <a:ext cx="334125" cy="168500"/>
            </a:xfrm>
            <a:custGeom>
              <a:avLst/>
              <a:gdLst/>
              <a:ahLst/>
              <a:cxnLst/>
              <a:rect l="l" t="t" r="r" b="b"/>
              <a:pathLst>
                <a:path w="13365" h="6740" extrusionOk="0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2" name="Google Shape;4172;p58"/>
            <p:cNvSpPr/>
            <p:nvPr/>
          </p:nvSpPr>
          <p:spPr>
            <a:xfrm>
              <a:off x="4456725" y="5132450"/>
              <a:ext cx="221650" cy="339925"/>
            </a:xfrm>
            <a:custGeom>
              <a:avLst/>
              <a:gdLst/>
              <a:ahLst/>
              <a:cxnLst/>
              <a:rect l="l" t="t" r="r" b="b"/>
              <a:pathLst>
                <a:path w="8866" h="13597" extrusionOk="0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3" name="Google Shape;4173;p58"/>
          <p:cNvGrpSpPr/>
          <p:nvPr/>
        </p:nvGrpSpPr>
        <p:grpSpPr>
          <a:xfrm>
            <a:off x="8273947" y="2182337"/>
            <a:ext cx="296931" cy="295005"/>
            <a:chOff x="5049575" y="4993600"/>
            <a:chExt cx="482050" cy="478925"/>
          </a:xfrm>
        </p:grpSpPr>
        <p:sp>
          <p:nvSpPr>
            <p:cNvPr id="4174" name="Google Shape;4174;p58"/>
            <p:cNvSpPr/>
            <p:nvPr/>
          </p:nvSpPr>
          <p:spPr>
            <a:xfrm>
              <a:off x="5063200" y="5058825"/>
              <a:ext cx="315450" cy="164750"/>
            </a:xfrm>
            <a:custGeom>
              <a:avLst/>
              <a:gdLst/>
              <a:ahLst/>
              <a:cxnLst/>
              <a:rect l="l" t="t" r="r" b="b"/>
              <a:pathLst>
                <a:path w="12618" h="6590" extrusionOk="0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58"/>
            <p:cNvSpPr/>
            <p:nvPr/>
          </p:nvSpPr>
          <p:spPr>
            <a:xfrm>
              <a:off x="5299425" y="5133350"/>
              <a:ext cx="232200" cy="339175"/>
            </a:xfrm>
            <a:custGeom>
              <a:avLst/>
              <a:gdLst/>
              <a:ahLst/>
              <a:cxnLst/>
              <a:rect l="l" t="t" r="r" b="b"/>
              <a:pathLst>
                <a:path w="9288" h="13567" extrusionOk="0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6" name="Google Shape;4176;p58"/>
            <p:cNvSpPr/>
            <p:nvPr/>
          </p:nvSpPr>
          <p:spPr>
            <a:xfrm>
              <a:off x="5184475" y="4993600"/>
              <a:ext cx="334125" cy="168525"/>
            </a:xfrm>
            <a:custGeom>
              <a:avLst/>
              <a:gdLst/>
              <a:ahLst/>
              <a:cxnLst/>
              <a:rect l="l" t="t" r="r" b="b"/>
              <a:pathLst>
                <a:path w="13365" h="6741" extrusionOk="0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7" name="Google Shape;4177;p58"/>
            <p:cNvSpPr/>
            <p:nvPr/>
          </p:nvSpPr>
          <p:spPr>
            <a:xfrm>
              <a:off x="5049575" y="5132450"/>
              <a:ext cx="221650" cy="339925"/>
            </a:xfrm>
            <a:custGeom>
              <a:avLst/>
              <a:gdLst/>
              <a:ahLst/>
              <a:cxnLst/>
              <a:rect l="l" t="t" r="r" b="b"/>
              <a:pathLst>
                <a:path w="8866" h="13597" extrusionOk="0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8" name="Google Shape;4178;p58"/>
          <p:cNvGrpSpPr/>
          <p:nvPr/>
        </p:nvGrpSpPr>
        <p:grpSpPr>
          <a:xfrm>
            <a:off x="574270" y="2677234"/>
            <a:ext cx="297592" cy="261558"/>
            <a:chOff x="892750" y="267400"/>
            <a:chExt cx="483125" cy="424625"/>
          </a:xfrm>
        </p:grpSpPr>
        <p:sp>
          <p:nvSpPr>
            <p:cNvPr id="4179" name="Google Shape;4179;p58"/>
            <p:cNvSpPr/>
            <p:nvPr/>
          </p:nvSpPr>
          <p:spPr>
            <a:xfrm>
              <a:off x="892750" y="267400"/>
              <a:ext cx="483125" cy="424625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58"/>
            <p:cNvSpPr/>
            <p:nvPr/>
          </p:nvSpPr>
          <p:spPr>
            <a:xfrm>
              <a:off x="1091875" y="4655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58"/>
            <p:cNvSpPr/>
            <p:nvPr/>
          </p:nvSpPr>
          <p:spPr>
            <a:xfrm>
              <a:off x="1005975" y="380625"/>
              <a:ext cx="28325" cy="28350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2" name="Google Shape;4182;p58"/>
          <p:cNvGrpSpPr/>
          <p:nvPr/>
        </p:nvGrpSpPr>
        <p:grpSpPr>
          <a:xfrm>
            <a:off x="957830" y="2659202"/>
            <a:ext cx="261573" cy="297623"/>
            <a:chOff x="1516475" y="238075"/>
            <a:chExt cx="424650" cy="483175"/>
          </a:xfrm>
        </p:grpSpPr>
        <p:sp>
          <p:nvSpPr>
            <p:cNvPr id="4183" name="Google Shape;4183;p58"/>
            <p:cNvSpPr/>
            <p:nvPr/>
          </p:nvSpPr>
          <p:spPr>
            <a:xfrm>
              <a:off x="1516475" y="238075"/>
              <a:ext cx="424650" cy="483175"/>
            </a:xfrm>
            <a:custGeom>
              <a:avLst/>
              <a:gdLst/>
              <a:ahLst/>
              <a:cxnLst/>
              <a:rect l="l" t="t" r="r" b="b"/>
              <a:pathLst>
                <a:path w="16986" h="19327" extrusionOk="0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4" name="Google Shape;4184;p58"/>
            <p:cNvSpPr/>
            <p:nvPr/>
          </p:nvSpPr>
          <p:spPr>
            <a:xfrm>
              <a:off x="1652425" y="324000"/>
              <a:ext cx="147150" cy="141575"/>
            </a:xfrm>
            <a:custGeom>
              <a:avLst/>
              <a:gdLst/>
              <a:ahLst/>
              <a:cxnLst/>
              <a:rect l="l" t="t" r="r" b="b"/>
              <a:pathLst>
                <a:path w="5886" h="5663" extrusionOk="0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5" name="Google Shape;4185;p58"/>
          <p:cNvGrpSpPr/>
          <p:nvPr/>
        </p:nvGrpSpPr>
        <p:grpSpPr>
          <a:xfrm>
            <a:off x="1301721" y="2729538"/>
            <a:ext cx="298748" cy="156950"/>
            <a:chOff x="2080675" y="352325"/>
            <a:chExt cx="485000" cy="254800"/>
          </a:xfrm>
        </p:grpSpPr>
        <p:sp>
          <p:nvSpPr>
            <p:cNvPr id="4186" name="Google Shape;4186;p58"/>
            <p:cNvSpPr/>
            <p:nvPr/>
          </p:nvSpPr>
          <p:spPr>
            <a:xfrm>
              <a:off x="2080675" y="352325"/>
              <a:ext cx="485000" cy="254800"/>
            </a:xfrm>
            <a:custGeom>
              <a:avLst/>
              <a:gdLst/>
              <a:ahLst/>
              <a:cxnLst/>
              <a:rect l="l" t="t" r="r" b="b"/>
              <a:pathLst>
                <a:path w="19400" h="10192" extrusionOk="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58"/>
            <p:cNvSpPr/>
            <p:nvPr/>
          </p:nvSpPr>
          <p:spPr>
            <a:xfrm>
              <a:off x="2246650" y="408900"/>
              <a:ext cx="147075" cy="141600"/>
            </a:xfrm>
            <a:custGeom>
              <a:avLst/>
              <a:gdLst/>
              <a:ahLst/>
              <a:cxnLst/>
              <a:rect l="l" t="t" r="r" b="b"/>
              <a:pathLst>
                <a:path w="5883" h="5664" extrusionOk="0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8" name="Google Shape;4188;p58"/>
          <p:cNvGrpSpPr/>
          <p:nvPr/>
        </p:nvGrpSpPr>
        <p:grpSpPr>
          <a:xfrm>
            <a:off x="1694681" y="2659217"/>
            <a:ext cx="261573" cy="297592"/>
            <a:chOff x="2705375" y="238125"/>
            <a:chExt cx="424650" cy="483125"/>
          </a:xfrm>
        </p:grpSpPr>
        <p:sp>
          <p:nvSpPr>
            <p:cNvPr id="4189" name="Google Shape;4189;p58"/>
            <p:cNvSpPr/>
            <p:nvPr/>
          </p:nvSpPr>
          <p:spPr>
            <a:xfrm>
              <a:off x="2705375" y="238125"/>
              <a:ext cx="424650" cy="483125"/>
            </a:xfrm>
            <a:custGeom>
              <a:avLst/>
              <a:gdLst/>
              <a:ahLst/>
              <a:cxnLst/>
              <a:rect l="l" t="t" r="r" b="b"/>
              <a:pathLst>
                <a:path w="16986" h="19325" extrusionOk="0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0" name="Google Shape;4190;p58"/>
            <p:cNvSpPr/>
            <p:nvPr/>
          </p:nvSpPr>
          <p:spPr>
            <a:xfrm>
              <a:off x="2903525" y="407950"/>
              <a:ext cx="28350" cy="228375"/>
            </a:xfrm>
            <a:custGeom>
              <a:avLst/>
              <a:gdLst/>
              <a:ahLst/>
              <a:cxnLst/>
              <a:rect l="l" t="t" r="r" b="b"/>
              <a:pathLst>
                <a:path w="1134" h="9135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1" name="Google Shape;4191;p58"/>
            <p:cNvSpPr/>
            <p:nvPr/>
          </p:nvSpPr>
          <p:spPr>
            <a:xfrm>
              <a:off x="2988450" y="407950"/>
              <a:ext cx="28350" cy="228375"/>
            </a:xfrm>
            <a:custGeom>
              <a:avLst/>
              <a:gdLst/>
              <a:ahLst/>
              <a:cxnLst/>
              <a:rect l="l" t="t" r="r" b="b"/>
              <a:pathLst>
                <a:path w="1134" h="9135" extrusionOk="0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2" name="Google Shape;4192;p58"/>
            <p:cNvSpPr/>
            <p:nvPr/>
          </p:nvSpPr>
          <p:spPr>
            <a:xfrm>
              <a:off x="2818625" y="407950"/>
              <a:ext cx="28325" cy="228375"/>
            </a:xfrm>
            <a:custGeom>
              <a:avLst/>
              <a:gdLst/>
              <a:ahLst/>
              <a:cxnLst/>
              <a:rect l="l" t="t" r="r" b="b"/>
              <a:pathLst>
                <a:path w="1133" h="9135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3" name="Google Shape;4193;p58"/>
          <p:cNvGrpSpPr/>
          <p:nvPr/>
        </p:nvGrpSpPr>
        <p:grpSpPr>
          <a:xfrm>
            <a:off x="2058737" y="2659495"/>
            <a:ext cx="263468" cy="297038"/>
            <a:chOff x="3299850" y="238575"/>
            <a:chExt cx="427725" cy="482225"/>
          </a:xfrm>
        </p:grpSpPr>
        <p:sp>
          <p:nvSpPr>
            <p:cNvPr id="4194" name="Google Shape;4194;p58"/>
            <p:cNvSpPr/>
            <p:nvPr/>
          </p:nvSpPr>
          <p:spPr>
            <a:xfrm>
              <a:off x="3299850" y="323500"/>
              <a:ext cx="427725" cy="397300"/>
            </a:xfrm>
            <a:custGeom>
              <a:avLst/>
              <a:gdLst/>
              <a:ahLst/>
              <a:cxnLst/>
              <a:rect l="l" t="t" r="r" b="b"/>
              <a:pathLst>
                <a:path w="17109" h="15892" extrusionOk="0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5" name="Google Shape;4195;p58"/>
            <p:cNvSpPr/>
            <p:nvPr/>
          </p:nvSpPr>
          <p:spPr>
            <a:xfrm>
              <a:off x="3467650" y="238575"/>
              <a:ext cx="46525" cy="56650"/>
            </a:xfrm>
            <a:custGeom>
              <a:avLst/>
              <a:gdLst/>
              <a:ahLst/>
              <a:cxnLst/>
              <a:rect l="l" t="t" r="r" b="b"/>
              <a:pathLst>
                <a:path w="1861" h="2266" extrusionOk="0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6" name="Google Shape;4196;p58"/>
            <p:cNvSpPr/>
            <p:nvPr/>
          </p:nvSpPr>
          <p:spPr>
            <a:xfrm>
              <a:off x="3566675" y="238575"/>
              <a:ext cx="46525" cy="56675"/>
            </a:xfrm>
            <a:custGeom>
              <a:avLst/>
              <a:gdLst/>
              <a:ahLst/>
              <a:cxnLst/>
              <a:rect l="l" t="t" r="r" b="b"/>
              <a:pathLst>
                <a:path w="1861" h="2267" extrusionOk="0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58"/>
            <p:cNvSpPr/>
            <p:nvPr/>
          </p:nvSpPr>
          <p:spPr>
            <a:xfrm>
              <a:off x="3611225" y="32350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8" name="Google Shape;4198;p58"/>
            <p:cNvSpPr/>
            <p:nvPr/>
          </p:nvSpPr>
          <p:spPr>
            <a:xfrm>
              <a:off x="3413075" y="32350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9" name="Google Shape;4199;p58"/>
          <p:cNvGrpSpPr/>
          <p:nvPr/>
        </p:nvGrpSpPr>
        <p:grpSpPr>
          <a:xfrm>
            <a:off x="2397231" y="2659217"/>
            <a:ext cx="308341" cy="297592"/>
            <a:chOff x="3857225" y="238125"/>
            <a:chExt cx="500575" cy="483125"/>
          </a:xfrm>
        </p:grpSpPr>
        <p:sp>
          <p:nvSpPr>
            <p:cNvPr id="4200" name="Google Shape;4200;p58"/>
            <p:cNvSpPr/>
            <p:nvPr/>
          </p:nvSpPr>
          <p:spPr>
            <a:xfrm>
              <a:off x="3857225" y="238125"/>
              <a:ext cx="500575" cy="483125"/>
            </a:xfrm>
            <a:custGeom>
              <a:avLst/>
              <a:gdLst/>
              <a:ahLst/>
              <a:cxnLst/>
              <a:rect l="l" t="t" r="r" b="b"/>
              <a:pathLst>
                <a:path w="20023" h="19325" extrusionOk="0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58"/>
            <p:cNvSpPr/>
            <p:nvPr/>
          </p:nvSpPr>
          <p:spPr>
            <a:xfrm>
              <a:off x="4208775" y="588000"/>
              <a:ext cx="71125" cy="68350"/>
            </a:xfrm>
            <a:custGeom>
              <a:avLst/>
              <a:gdLst/>
              <a:ahLst/>
              <a:cxnLst/>
              <a:rect l="l" t="t" r="r" b="b"/>
              <a:pathLst>
                <a:path w="2845" h="2734" extrusionOk="0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2" name="Google Shape;4202;p58"/>
            <p:cNvSpPr/>
            <p:nvPr/>
          </p:nvSpPr>
          <p:spPr>
            <a:xfrm>
              <a:off x="4228400" y="527925"/>
              <a:ext cx="91050" cy="48400"/>
            </a:xfrm>
            <a:custGeom>
              <a:avLst/>
              <a:gdLst/>
              <a:ahLst/>
              <a:cxnLst/>
              <a:rect l="l" t="t" r="r" b="b"/>
              <a:pathLst>
                <a:path w="3642" h="1936" extrusionOk="0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3" name="Google Shape;4203;p58"/>
            <p:cNvSpPr/>
            <p:nvPr/>
          </p:nvSpPr>
          <p:spPr>
            <a:xfrm>
              <a:off x="4148300" y="608000"/>
              <a:ext cx="52050" cy="88600"/>
            </a:xfrm>
            <a:custGeom>
              <a:avLst/>
              <a:gdLst/>
              <a:ahLst/>
              <a:cxnLst/>
              <a:rect l="l" t="t" r="r" b="b"/>
              <a:pathLst>
                <a:path w="2082" h="3544" extrusionOk="0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58"/>
            <p:cNvSpPr/>
            <p:nvPr/>
          </p:nvSpPr>
          <p:spPr>
            <a:xfrm>
              <a:off x="3928725" y="307900"/>
              <a:ext cx="71200" cy="68375"/>
            </a:xfrm>
            <a:custGeom>
              <a:avLst/>
              <a:gdLst/>
              <a:ahLst/>
              <a:cxnLst/>
              <a:rect l="l" t="t" r="r" b="b"/>
              <a:pathLst>
                <a:path w="2848" h="2735" extrusionOk="0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5" name="Google Shape;4205;p58"/>
            <p:cNvSpPr/>
            <p:nvPr/>
          </p:nvSpPr>
          <p:spPr>
            <a:xfrm>
              <a:off x="4008200" y="267675"/>
              <a:ext cx="51875" cy="88450"/>
            </a:xfrm>
            <a:custGeom>
              <a:avLst/>
              <a:gdLst/>
              <a:ahLst/>
              <a:cxnLst/>
              <a:rect l="l" t="t" r="r" b="b"/>
              <a:pathLst>
                <a:path w="2075" h="3538" extrusionOk="0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6" name="Google Shape;4206;p58"/>
            <p:cNvSpPr/>
            <p:nvPr/>
          </p:nvSpPr>
          <p:spPr>
            <a:xfrm>
              <a:off x="3888100" y="387825"/>
              <a:ext cx="91675" cy="48300"/>
            </a:xfrm>
            <a:custGeom>
              <a:avLst/>
              <a:gdLst/>
              <a:ahLst/>
              <a:cxnLst/>
              <a:rect l="l" t="t" r="r" b="b"/>
              <a:pathLst>
                <a:path w="3667" h="1932" extrusionOk="0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07" name="Google Shape;4207;p58"/>
          <p:cNvSpPr/>
          <p:nvPr/>
        </p:nvSpPr>
        <p:spPr>
          <a:xfrm>
            <a:off x="2762791" y="2659232"/>
            <a:ext cx="308341" cy="297546"/>
          </a:xfrm>
          <a:custGeom>
            <a:avLst/>
            <a:gdLst/>
            <a:ahLst/>
            <a:cxnLst/>
            <a:rect l="l" t="t" r="r" b="b"/>
            <a:pathLst>
              <a:path w="20023" h="19322" extrusionOk="0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208" name="Google Shape;4208;p58"/>
          <p:cNvGrpSpPr/>
          <p:nvPr/>
        </p:nvGrpSpPr>
        <p:grpSpPr>
          <a:xfrm>
            <a:off x="3138026" y="2659240"/>
            <a:ext cx="297608" cy="297546"/>
            <a:chOff x="5053900" y="238200"/>
            <a:chExt cx="483150" cy="483050"/>
          </a:xfrm>
        </p:grpSpPr>
        <p:sp>
          <p:nvSpPr>
            <p:cNvPr id="4209" name="Google Shape;4209;p58"/>
            <p:cNvSpPr/>
            <p:nvPr/>
          </p:nvSpPr>
          <p:spPr>
            <a:xfrm>
              <a:off x="5053900" y="238200"/>
              <a:ext cx="483150" cy="483050"/>
            </a:xfrm>
            <a:custGeom>
              <a:avLst/>
              <a:gdLst/>
              <a:ahLst/>
              <a:cxnLst/>
              <a:rect l="l" t="t" r="r" b="b"/>
              <a:pathLst>
                <a:path w="19326" h="19322" extrusionOk="0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58"/>
            <p:cNvSpPr/>
            <p:nvPr/>
          </p:nvSpPr>
          <p:spPr>
            <a:xfrm>
              <a:off x="5422900" y="465550"/>
              <a:ext cx="56550" cy="28325"/>
            </a:xfrm>
            <a:custGeom>
              <a:avLst/>
              <a:gdLst/>
              <a:ahLst/>
              <a:cxnLst/>
              <a:rect l="l" t="t" r="r" b="b"/>
              <a:pathLst>
                <a:path w="2262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58"/>
            <p:cNvSpPr/>
            <p:nvPr/>
          </p:nvSpPr>
          <p:spPr>
            <a:xfrm>
              <a:off x="5224725" y="578775"/>
              <a:ext cx="141500" cy="28350"/>
            </a:xfrm>
            <a:custGeom>
              <a:avLst/>
              <a:gdLst/>
              <a:ahLst/>
              <a:cxnLst/>
              <a:rect l="l" t="t" r="r" b="b"/>
              <a:pathLst>
                <a:path w="5660" h="1134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58"/>
            <p:cNvSpPr/>
            <p:nvPr/>
          </p:nvSpPr>
          <p:spPr>
            <a:xfrm>
              <a:off x="5224725" y="635400"/>
              <a:ext cx="141500" cy="28325"/>
            </a:xfrm>
            <a:custGeom>
              <a:avLst/>
              <a:gdLst/>
              <a:ahLst/>
              <a:cxnLst/>
              <a:rect l="l" t="t" r="r" b="b"/>
              <a:pathLst>
                <a:path w="5660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3" name="Google Shape;4213;p58"/>
          <p:cNvGrpSpPr/>
          <p:nvPr/>
        </p:nvGrpSpPr>
        <p:grpSpPr>
          <a:xfrm>
            <a:off x="3500164" y="2659217"/>
            <a:ext cx="297592" cy="297592"/>
            <a:chOff x="5648375" y="238125"/>
            <a:chExt cx="483125" cy="483125"/>
          </a:xfrm>
        </p:grpSpPr>
        <p:sp>
          <p:nvSpPr>
            <p:cNvPr id="4214" name="Google Shape;4214;p58"/>
            <p:cNvSpPr/>
            <p:nvPr/>
          </p:nvSpPr>
          <p:spPr>
            <a:xfrm>
              <a:off x="5648375" y="238125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58"/>
            <p:cNvSpPr/>
            <p:nvPr/>
          </p:nvSpPr>
          <p:spPr>
            <a:xfrm>
              <a:off x="5705950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58"/>
            <p:cNvSpPr/>
            <p:nvPr/>
          </p:nvSpPr>
          <p:spPr>
            <a:xfrm>
              <a:off x="5847500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58"/>
            <p:cNvSpPr/>
            <p:nvPr/>
          </p:nvSpPr>
          <p:spPr>
            <a:xfrm>
              <a:off x="5989025" y="46555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58"/>
            <p:cNvSpPr/>
            <p:nvPr/>
          </p:nvSpPr>
          <p:spPr>
            <a:xfrm>
              <a:off x="5705950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58"/>
            <p:cNvSpPr/>
            <p:nvPr/>
          </p:nvSpPr>
          <p:spPr>
            <a:xfrm>
              <a:off x="5847500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0" name="Google Shape;4220;p58"/>
            <p:cNvSpPr/>
            <p:nvPr/>
          </p:nvSpPr>
          <p:spPr>
            <a:xfrm>
              <a:off x="5989025" y="550475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1" name="Google Shape;4221;p58"/>
            <p:cNvSpPr/>
            <p:nvPr/>
          </p:nvSpPr>
          <p:spPr>
            <a:xfrm>
              <a:off x="5705950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58"/>
            <p:cNvSpPr/>
            <p:nvPr/>
          </p:nvSpPr>
          <p:spPr>
            <a:xfrm>
              <a:off x="5847500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58"/>
            <p:cNvSpPr/>
            <p:nvPr/>
          </p:nvSpPr>
          <p:spPr>
            <a:xfrm>
              <a:off x="5989025" y="636300"/>
              <a:ext cx="84875" cy="28325"/>
            </a:xfrm>
            <a:custGeom>
              <a:avLst/>
              <a:gdLst/>
              <a:ahLst/>
              <a:cxnLst/>
              <a:rect l="l" t="t" r="r" b="b"/>
              <a:pathLst>
                <a:path w="3395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4" name="Google Shape;4224;p58"/>
          <p:cNvGrpSpPr/>
          <p:nvPr/>
        </p:nvGrpSpPr>
        <p:grpSpPr>
          <a:xfrm>
            <a:off x="3864698" y="2659217"/>
            <a:ext cx="297592" cy="297592"/>
            <a:chOff x="6242825" y="238125"/>
            <a:chExt cx="483125" cy="483125"/>
          </a:xfrm>
        </p:grpSpPr>
        <p:sp>
          <p:nvSpPr>
            <p:cNvPr id="4225" name="Google Shape;4225;p58"/>
            <p:cNvSpPr/>
            <p:nvPr/>
          </p:nvSpPr>
          <p:spPr>
            <a:xfrm>
              <a:off x="6242825" y="238125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6" name="Google Shape;4226;p58"/>
            <p:cNvSpPr/>
            <p:nvPr/>
          </p:nvSpPr>
          <p:spPr>
            <a:xfrm>
              <a:off x="6328725" y="324025"/>
              <a:ext cx="311400" cy="311400"/>
            </a:xfrm>
            <a:custGeom>
              <a:avLst/>
              <a:gdLst/>
              <a:ahLst/>
              <a:cxnLst/>
              <a:rect l="l" t="t" r="r" b="b"/>
              <a:pathLst>
                <a:path w="12456" h="12456" extrusionOk="0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7" name="Google Shape;4227;p58"/>
            <p:cNvSpPr/>
            <p:nvPr/>
          </p:nvSpPr>
          <p:spPr>
            <a:xfrm>
              <a:off x="6441950" y="380575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8" name="Google Shape;4228;p58"/>
          <p:cNvGrpSpPr/>
          <p:nvPr/>
        </p:nvGrpSpPr>
        <p:grpSpPr>
          <a:xfrm>
            <a:off x="572784" y="3044341"/>
            <a:ext cx="300564" cy="261528"/>
            <a:chOff x="889275" y="861850"/>
            <a:chExt cx="487950" cy="424575"/>
          </a:xfrm>
        </p:grpSpPr>
        <p:sp>
          <p:nvSpPr>
            <p:cNvPr id="4229" name="Google Shape;4229;p58"/>
            <p:cNvSpPr/>
            <p:nvPr/>
          </p:nvSpPr>
          <p:spPr>
            <a:xfrm>
              <a:off x="1319225" y="1031700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58"/>
            <p:cNvSpPr/>
            <p:nvPr/>
          </p:nvSpPr>
          <p:spPr>
            <a:xfrm>
              <a:off x="1314475" y="946725"/>
              <a:ext cx="62750" cy="56700"/>
            </a:xfrm>
            <a:custGeom>
              <a:avLst/>
              <a:gdLst/>
              <a:ahLst/>
              <a:cxnLst/>
              <a:rect l="l" t="t" r="r" b="b"/>
              <a:pathLst>
                <a:path w="2510" h="2268" extrusionOk="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1" name="Google Shape;4231;p58"/>
            <p:cNvSpPr/>
            <p:nvPr/>
          </p:nvSpPr>
          <p:spPr>
            <a:xfrm>
              <a:off x="1317875" y="1088250"/>
              <a:ext cx="59350" cy="56675"/>
            </a:xfrm>
            <a:custGeom>
              <a:avLst/>
              <a:gdLst/>
              <a:ahLst/>
              <a:cxnLst/>
              <a:rect l="l" t="t" r="r" b="b"/>
              <a:pathLst>
                <a:path w="2374" h="2267" extrusionOk="0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2" name="Google Shape;4232;p58"/>
            <p:cNvSpPr/>
            <p:nvPr/>
          </p:nvSpPr>
          <p:spPr>
            <a:xfrm>
              <a:off x="889275" y="861850"/>
              <a:ext cx="400700" cy="424575"/>
            </a:xfrm>
            <a:custGeom>
              <a:avLst/>
              <a:gdLst/>
              <a:ahLst/>
              <a:cxnLst/>
              <a:rect l="l" t="t" r="r" b="b"/>
              <a:pathLst>
                <a:path w="16028" h="16983" extrusionOk="0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33" name="Google Shape;4233;p58"/>
          <p:cNvSpPr/>
          <p:nvPr/>
        </p:nvSpPr>
        <p:spPr>
          <a:xfrm>
            <a:off x="956051" y="3026267"/>
            <a:ext cx="265054" cy="297623"/>
          </a:xfrm>
          <a:custGeom>
            <a:avLst/>
            <a:gdLst/>
            <a:ahLst/>
            <a:cxnLst/>
            <a:rect l="l" t="t" r="r" b="b"/>
            <a:pathLst>
              <a:path w="17212" h="19327" extrusionOk="0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4234" name="Google Shape;4234;p58"/>
          <p:cNvSpPr/>
          <p:nvPr/>
        </p:nvSpPr>
        <p:spPr>
          <a:xfrm>
            <a:off x="1301660" y="3026267"/>
            <a:ext cx="298763" cy="297623"/>
          </a:xfrm>
          <a:custGeom>
            <a:avLst/>
            <a:gdLst/>
            <a:ahLst/>
            <a:cxnLst/>
            <a:rect l="l" t="t" r="r" b="b"/>
            <a:pathLst>
              <a:path w="19401" h="19327" extrusionOk="0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235" name="Google Shape;4235;p58"/>
          <p:cNvGrpSpPr/>
          <p:nvPr/>
        </p:nvGrpSpPr>
        <p:grpSpPr>
          <a:xfrm>
            <a:off x="1676672" y="3026310"/>
            <a:ext cx="297592" cy="297592"/>
            <a:chOff x="2676100" y="832575"/>
            <a:chExt cx="483125" cy="483125"/>
          </a:xfrm>
        </p:grpSpPr>
        <p:sp>
          <p:nvSpPr>
            <p:cNvPr id="4236" name="Google Shape;4236;p58"/>
            <p:cNvSpPr/>
            <p:nvPr/>
          </p:nvSpPr>
          <p:spPr>
            <a:xfrm>
              <a:off x="2676100" y="832575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7" name="Google Shape;4237;p58"/>
            <p:cNvSpPr/>
            <p:nvPr/>
          </p:nvSpPr>
          <p:spPr>
            <a:xfrm>
              <a:off x="2762000" y="918475"/>
              <a:ext cx="311400" cy="311400"/>
            </a:xfrm>
            <a:custGeom>
              <a:avLst/>
              <a:gdLst/>
              <a:ahLst/>
              <a:cxnLst/>
              <a:rect l="l" t="t" r="r" b="b"/>
              <a:pathLst>
                <a:path w="12456" h="12456" extrusionOk="0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8" name="Google Shape;4238;p58"/>
            <p:cNvSpPr/>
            <p:nvPr/>
          </p:nvSpPr>
          <p:spPr>
            <a:xfrm>
              <a:off x="2810775" y="975075"/>
              <a:ext cx="206025" cy="198150"/>
            </a:xfrm>
            <a:custGeom>
              <a:avLst/>
              <a:gdLst/>
              <a:ahLst/>
              <a:cxnLst/>
              <a:rect l="l" t="t" r="r" b="b"/>
              <a:pathLst>
                <a:path w="8241" h="7926" extrusionOk="0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9" name="Google Shape;4239;p58"/>
          <p:cNvGrpSpPr/>
          <p:nvPr/>
        </p:nvGrpSpPr>
        <p:grpSpPr>
          <a:xfrm>
            <a:off x="2036670" y="3026310"/>
            <a:ext cx="307603" cy="297592"/>
            <a:chOff x="3270550" y="832575"/>
            <a:chExt cx="499375" cy="483125"/>
          </a:xfrm>
        </p:grpSpPr>
        <p:sp>
          <p:nvSpPr>
            <p:cNvPr id="4240" name="Google Shape;4240;p58"/>
            <p:cNvSpPr/>
            <p:nvPr/>
          </p:nvSpPr>
          <p:spPr>
            <a:xfrm>
              <a:off x="3270550" y="865975"/>
              <a:ext cx="463725" cy="449725"/>
            </a:xfrm>
            <a:custGeom>
              <a:avLst/>
              <a:gdLst/>
              <a:ahLst/>
              <a:cxnLst/>
              <a:rect l="l" t="t" r="r" b="b"/>
              <a:pathLst>
                <a:path w="18549" h="17989" extrusionOk="0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1" name="Google Shape;4241;p58"/>
            <p:cNvSpPr/>
            <p:nvPr/>
          </p:nvSpPr>
          <p:spPr>
            <a:xfrm>
              <a:off x="3562600" y="876075"/>
              <a:ext cx="207325" cy="241775"/>
            </a:xfrm>
            <a:custGeom>
              <a:avLst/>
              <a:gdLst/>
              <a:ahLst/>
              <a:cxnLst/>
              <a:rect l="l" t="t" r="r" b="b"/>
              <a:pathLst>
                <a:path w="8293" h="9671" extrusionOk="0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58"/>
            <p:cNvSpPr/>
            <p:nvPr/>
          </p:nvSpPr>
          <p:spPr>
            <a:xfrm>
              <a:off x="3443500" y="832575"/>
              <a:ext cx="187300" cy="173625"/>
            </a:xfrm>
            <a:custGeom>
              <a:avLst/>
              <a:gdLst/>
              <a:ahLst/>
              <a:cxnLst/>
              <a:rect l="l" t="t" r="r" b="b"/>
              <a:pathLst>
                <a:path w="7492" h="6945" extrusionOk="0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3" name="Google Shape;4243;p58"/>
          <p:cNvGrpSpPr/>
          <p:nvPr/>
        </p:nvGrpSpPr>
        <p:grpSpPr>
          <a:xfrm>
            <a:off x="2402599" y="3035611"/>
            <a:ext cx="297608" cy="278990"/>
            <a:chOff x="3865000" y="847675"/>
            <a:chExt cx="483150" cy="452925"/>
          </a:xfrm>
        </p:grpSpPr>
        <p:sp>
          <p:nvSpPr>
            <p:cNvPr id="4244" name="Google Shape;4244;p58"/>
            <p:cNvSpPr/>
            <p:nvPr/>
          </p:nvSpPr>
          <p:spPr>
            <a:xfrm>
              <a:off x="3865000" y="847675"/>
              <a:ext cx="483150" cy="452925"/>
            </a:xfrm>
            <a:custGeom>
              <a:avLst/>
              <a:gdLst/>
              <a:ahLst/>
              <a:cxnLst/>
              <a:rect l="l" t="t" r="r" b="b"/>
              <a:pathLst>
                <a:path w="19326" h="18117" extrusionOk="0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8"/>
            <p:cNvSpPr/>
            <p:nvPr/>
          </p:nvSpPr>
          <p:spPr>
            <a:xfrm>
              <a:off x="4173600" y="1029775"/>
              <a:ext cx="78450" cy="75550"/>
            </a:xfrm>
            <a:custGeom>
              <a:avLst/>
              <a:gdLst/>
              <a:ahLst/>
              <a:cxnLst/>
              <a:rect l="l" t="t" r="r" b="b"/>
              <a:pathLst>
                <a:path w="3138" h="3022" extrusionOk="0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58"/>
            <p:cNvSpPr/>
            <p:nvPr/>
          </p:nvSpPr>
          <p:spPr>
            <a:xfrm>
              <a:off x="4068825" y="1029775"/>
              <a:ext cx="78450" cy="75550"/>
            </a:xfrm>
            <a:custGeom>
              <a:avLst/>
              <a:gdLst/>
              <a:ahLst/>
              <a:cxnLst/>
              <a:rect l="l" t="t" r="r" b="b"/>
              <a:pathLst>
                <a:path w="3138" h="3022" extrusionOk="0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58"/>
            <p:cNvSpPr/>
            <p:nvPr/>
          </p:nvSpPr>
          <p:spPr>
            <a:xfrm>
              <a:off x="3964125" y="1029775"/>
              <a:ext cx="78450" cy="75550"/>
            </a:xfrm>
            <a:custGeom>
              <a:avLst/>
              <a:gdLst/>
              <a:ahLst/>
              <a:cxnLst/>
              <a:rect l="l" t="t" r="r" b="b"/>
              <a:pathLst>
                <a:path w="3138" h="3022" extrusionOk="0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8" name="Google Shape;4248;p58"/>
          <p:cNvGrpSpPr/>
          <p:nvPr/>
        </p:nvGrpSpPr>
        <p:grpSpPr>
          <a:xfrm>
            <a:off x="2766254" y="3044288"/>
            <a:ext cx="301642" cy="261635"/>
            <a:chOff x="4452900" y="861750"/>
            <a:chExt cx="489700" cy="424750"/>
          </a:xfrm>
        </p:grpSpPr>
        <p:sp>
          <p:nvSpPr>
            <p:cNvPr id="4249" name="Google Shape;4249;p58"/>
            <p:cNvSpPr/>
            <p:nvPr/>
          </p:nvSpPr>
          <p:spPr>
            <a:xfrm>
              <a:off x="4452900" y="861750"/>
              <a:ext cx="489700" cy="424750"/>
            </a:xfrm>
            <a:custGeom>
              <a:avLst/>
              <a:gdLst/>
              <a:ahLst/>
              <a:cxnLst/>
              <a:rect l="l" t="t" r="r" b="b"/>
              <a:pathLst>
                <a:path w="19588" h="16990" extrusionOk="0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0" name="Google Shape;4250;p58"/>
            <p:cNvSpPr/>
            <p:nvPr/>
          </p:nvSpPr>
          <p:spPr>
            <a:xfrm>
              <a:off x="4572675" y="1074100"/>
              <a:ext cx="115375" cy="141625"/>
            </a:xfrm>
            <a:custGeom>
              <a:avLst/>
              <a:gdLst/>
              <a:ahLst/>
              <a:cxnLst/>
              <a:rect l="l" t="t" r="r" b="b"/>
              <a:pathLst>
                <a:path w="4615" h="5665" extrusionOk="0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1" name="Google Shape;4251;p58"/>
            <p:cNvSpPr/>
            <p:nvPr/>
          </p:nvSpPr>
          <p:spPr>
            <a:xfrm>
              <a:off x="4714225" y="1060000"/>
              <a:ext cx="28325" cy="28350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2" name="Google Shape;4252;p58"/>
          <p:cNvGrpSpPr/>
          <p:nvPr/>
        </p:nvGrpSpPr>
        <p:grpSpPr>
          <a:xfrm>
            <a:off x="3131265" y="3026317"/>
            <a:ext cx="311129" cy="297577"/>
            <a:chOff x="5049750" y="832600"/>
            <a:chExt cx="505100" cy="483100"/>
          </a:xfrm>
        </p:grpSpPr>
        <p:sp>
          <p:nvSpPr>
            <p:cNvPr id="4253" name="Google Shape;4253;p58"/>
            <p:cNvSpPr/>
            <p:nvPr/>
          </p:nvSpPr>
          <p:spPr>
            <a:xfrm>
              <a:off x="5049750" y="832600"/>
              <a:ext cx="505100" cy="483100"/>
            </a:xfrm>
            <a:custGeom>
              <a:avLst/>
              <a:gdLst/>
              <a:ahLst/>
              <a:cxnLst/>
              <a:rect l="l" t="t" r="r" b="b"/>
              <a:pathLst>
                <a:path w="20204" h="19324" extrusionOk="0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4" name="Google Shape;4254;p58"/>
            <p:cNvSpPr/>
            <p:nvPr/>
          </p:nvSpPr>
          <p:spPr>
            <a:xfrm>
              <a:off x="5216725" y="889175"/>
              <a:ext cx="276000" cy="254400"/>
            </a:xfrm>
            <a:custGeom>
              <a:avLst/>
              <a:gdLst/>
              <a:ahLst/>
              <a:cxnLst/>
              <a:rect l="l" t="t" r="r" b="b"/>
              <a:pathLst>
                <a:path w="11040" h="10176" extrusionOk="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55" name="Google Shape;4255;p58"/>
          <p:cNvSpPr/>
          <p:nvPr/>
        </p:nvSpPr>
        <p:spPr>
          <a:xfrm>
            <a:off x="3499350" y="3047833"/>
            <a:ext cx="298933" cy="254490"/>
          </a:xfrm>
          <a:custGeom>
            <a:avLst/>
            <a:gdLst/>
            <a:ahLst/>
            <a:cxnLst/>
            <a:rect l="l" t="t" r="r" b="b"/>
            <a:pathLst>
              <a:path w="19412" h="16526" extrusionOk="0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256" name="Google Shape;4256;p58"/>
          <p:cNvGrpSpPr/>
          <p:nvPr/>
        </p:nvGrpSpPr>
        <p:grpSpPr>
          <a:xfrm>
            <a:off x="3882707" y="3026310"/>
            <a:ext cx="261573" cy="297592"/>
            <a:chOff x="6272100" y="832575"/>
            <a:chExt cx="424650" cy="483125"/>
          </a:xfrm>
        </p:grpSpPr>
        <p:sp>
          <p:nvSpPr>
            <p:cNvPr id="4257" name="Google Shape;4257;p58"/>
            <p:cNvSpPr/>
            <p:nvPr/>
          </p:nvSpPr>
          <p:spPr>
            <a:xfrm>
              <a:off x="6272100" y="832575"/>
              <a:ext cx="424650" cy="483125"/>
            </a:xfrm>
            <a:custGeom>
              <a:avLst/>
              <a:gdLst/>
              <a:ahLst/>
              <a:cxnLst/>
              <a:rect l="l" t="t" r="r" b="b"/>
              <a:pathLst>
                <a:path w="16986" h="19325" extrusionOk="0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58"/>
            <p:cNvSpPr/>
            <p:nvPr/>
          </p:nvSpPr>
          <p:spPr>
            <a:xfrm>
              <a:off x="6384200" y="889150"/>
              <a:ext cx="199300" cy="198200"/>
            </a:xfrm>
            <a:custGeom>
              <a:avLst/>
              <a:gdLst/>
              <a:ahLst/>
              <a:cxnLst/>
              <a:rect l="l" t="t" r="r" b="b"/>
              <a:pathLst>
                <a:path w="7972" h="7928" extrusionOk="0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9" name="Google Shape;4259;p58"/>
          <p:cNvGrpSpPr/>
          <p:nvPr/>
        </p:nvGrpSpPr>
        <p:grpSpPr>
          <a:xfrm>
            <a:off x="574247" y="3392910"/>
            <a:ext cx="297639" cy="297608"/>
            <a:chOff x="893650" y="1428000"/>
            <a:chExt cx="483200" cy="483150"/>
          </a:xfrm>
        </p:grpSpPr>
        <p:sp>
          <p:nvSpPr>
            <p:cNvPr id="4260" name="Google Shape;4260;p58"/>
            <p:cNvSpPr/>
            <p:nvPr/>
          </p:nvSpPr>
          <p:spPr>
            <a:xfrm>
              <a:off x="893650" y="1428000"/>
              <a:ext cx="483200" cy="483150"/>
            </a:xfrm>
            <a:custGeom>
              <a:avLst/>
              <a:gdLst/>
              <a:ahLst/>
              <a:cxnLst/>
              <a:rect l="l" t="t" r="r" b="b"/>
              <a:pathLst>
                <a:path w="19328" h="19326" extrusionOk="0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58"/>
            <p:cNvSpPr/>
            <p:nvPr/>
          </p:nvSpPr>
          <p:spPr>
            <a:xfrm>
              <a:off x="1036150" y="1514825"/>
              <a:ext cx="198175" cy="28325"/>
            </a:xfrm>
            <a:custGeom>
              <a:avLst/>
              <a:gdLst/>
              <a:ahLst/>
              <a:cxnLst/>
              <a:rect l="l" t="t" r="r" b="b"/>
              <a:pathLst>
                <a:path w="7927" h="1133" extrusionOk="0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58"/>
            <p:cNvSpPr/>
            <p:nvPr/>
          </p:nvSpPr>
          <p:spPr>
            <a:xfrm>
              <a:off x="1036150" y="1571425"/>
              <a:ext cx="198175" cy="28325"/>
            </a:xfrm>
            <a:custGeom>
              <a:avLst/>
              <a:gdLst/>
              <a:ahLst/>
              <a:cxnLst/>
              <a:rect l="l" t="t" r="r" b="b"/>
              <a:pathLst>
                <a:path w="7927" h="1133" extrusionOk="0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3" name="Google Shape;4263;p58"/>
            <p:cNvSpPr/>
            <p:nvPr/>
          </p:nvSpPr>
          <p:spPr>
            <a:xfrm>
              <a:off x="1036150" y="1628050"/>
              <a:ext cx="113275" cy="28325"/>
            </a:xfrm>
            <a:custGeom>
              <a:avLst/>
              <a:gdLst/>
              <a:ahLst/>
              <a:cxnLst/>
              <a:rect l="l" t="t" r="r" b="b"/>
              <a:pathLst>
                <a:path w="4531" h="1133" extrusionOk="0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64" name="Google Shape;4264;p58"/>
          <p:cNvSpPr/>
          <p:nvPr/>
        </p:nvSpPr>
        <p:spPr>
          <a:xfrm>
            <a:off x="939782" y="3445758"/>
            <a:ext cx="297592" cy="191814"/>
          </a:xfrm>
          <a:custGeom>
            <a:avLst/>
            <a:gdLst/>
            <a:ahLst/>
            <a:cxnLst/>
            <a:rect l="l" t="t" r="r" b="b"/>
            <a:pathLst>
              <a:path w="19325" h="12456" extrusionOk="0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4265" name="Google Shape;4265;p58"/>
          <p:cNvSpPr/>
          <p:nvPr/>
        </p:nvSpPr>
        <p:spPr>
          <a:xfrm>
            <a:off x="1296362" y="3392887"/>
            <a:ext cx="309357" cy="297561"/>
          </a:xfrm>
          <a:custGeom>
            <a:avLst/>
            <a:gdLst/>
            <a:ahLst/>
            <a:cxnLst/>
            <a:rect l="l" t="t" r="r" b="b"/>
            <a:pathLst>
              <a:path w="20089" h="19323" extrusionOk="0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266" name="Google Shape;4266;p58"/>
          <p:cNvGrpSpPr/>
          <p:nvPr/>
        </p:nvGrpSpPr>
        <p:grpSpPr>
          <a:xfrm>
            <a:off x="1671135" y="3410989"/>
            <a:ext cx="308665" cy="261451"/>
            <a:chOff x="2676100" y="1456375"/>
            <a:chExt cx="501100" cy="424450"/>
          </a:xfrm>
        </p:grpSpPr>
        <p:sp>
          <p:nvSpPr>
            <p:cNvPr id="4267" name="Google Shape;4267;p58"/>
            <p:cNvSpPr/>
            <p:nvPr/>
          </p:nvSpPr>
          <p:spPr>
            <a:xfrm>
              <a:off x="3079725" y="1534750"/>
              <a:ext cx="97475" cy="268275"/>
            </a:xfrm>
            <a:custGeom>
              <a:avLst/>
              <a:gdLst/>
              <a:ahLst/>
              <a:cxnLst/>
              <a:rect l="l" t="t" r="r" b="b"/>
              <a:pathLst>
                <a:path w="3899" h="10731" extrusionOk="0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58"/>
            <p:cNvSpPr/>
            <p:nvPr/>
          </p:nvSpPr>
          <p:spPr>
            <a:xfrm>
              <a:off x="3039725" y="1574925"/>
              <a:ext cx="75350" cy="188250"/>
            </a:xfrm>
            <a:custGeom>
              <a:avLst/>
              <a:gdLst/>
              <a:ahLst/>
              <a:cxnLst/>
              <a:rect l="l" t="t" r="r" b="b"/>
              <a:pathLst>
                <a:path w="3014" h="7530" extrusionOk="0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58"/>
            <p:cNvSpPr/>
            <p:nvPr/>
          </p:nvSpPr>
          <p:spPr>
            <a:xfrm>
              <a:off x="2676100" y="1456375"/>
              <a:ext cx="340700" cy="424450"/>
            </a:xfrm>
            <a:custGeom>
              <a:avLst/>
              <a:gdLst/>
              <a:ahLst/>
              <a:cxnLst/>
              <a:rect l="l" t="t" r="r" b="b"/>
              <a:pathLst>
                <a:path w="13628" h="16978" extrusionOk="0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0" name="Google Shape;4270;p58"/>
          <p:cNvGrpSpPr/>
          <p:nvPr/>
        </p:nvGrpSpPr>
        <p:grpSpPr>
          <a:xfrm>
            <a:off x="2041653" y="3392917"/>
            <a:ext cx="297639" cy="297592"/>
            <a:chOff x="3270475" y="1427025"/>
            <a:chExt cx="483200" cy="483125"/>
          </a:xfrm>
        </p:grpSpPr>
        <p:sp>
          <p:nvSpPr>
            <p:cNvPr id="4271" name="Google Shape;4271;p58"/>
            <p:cNvSpPr/>
            <p:nvPr/>
          </p:nvSpPr>
          <p:spPr>
            <a:xfrm>
              <a:off x="3270475" y="1427025"/>
              <a:ext cx="483200" cy="483125"/>
            </a:xfrm>
            <a:custGeom>
              <a:avLst/>
              <a:gdLst/>
              <a:ahLst/>
              <a:cxnLst/>
              <a:rect l="l" t="t" r="r" b="b"/>
              <a:pathLst>
                <a:path w="19328" h="19325" extrusionOk="0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2" name="Google Shape;4272;p58"/>
            <p:cNvSpPr/>
            <p:nvPr/>
          </p:nvSpPr>
          <p:spPr>
            <a:xfrm>
              <a:off x="3497550" y="1596875"/>
              <a:ext cx="87650" cy="141525"/>
            </a:xfrm>
            <a:custGeom>
              <a:avLst/>
              <a:gdLst/>
              <a:ahLst/>
              <a:cxnLst/>
              <a:rect l="l" t="t" r="r" b="b"/>
              <a:pathLst>
                <a:path w="3506" h="5661" extrusionOk="0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3" name="Google Shape;4273;p58"/>
            <p:cNvSpPr/>
            <p:nvPr/>
          </p:nvSpPr>
          <p:spPr>
            <a:xfrm>
              <a:off x="3327100" y="1483625"/>
              <a:ext cx="369975" cy="369925"/>
            </a:xfrm>
            <a:custGeom>
              <a:avLst/>
              <a:gdLst/>
              <a:ahLst/>
              <a:cxnLst/>
              <a:rect l="l" t="t" r="r" b="b"/>
              <a:pathLst>
                <a:path w="14799" h="14797" extrusionOk="0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4" name="Google Shape;4274;p58"/>
          <p:cNvGrpSpPr/>
          <p:nvPr/>
        </p:nvGrpSpPr>
        <p:grpSpPr>
          <a:xfrm>
            <a:off x="2401135" y="3392894"/>
            <a:ext cx="300535" cy="297639"/>
            <a:chOff x="3860250" y="1427025"/>
            <a:chExt cx="487900" cy="483200"/>
          </a:xfrm>
        </p:grpSpPr>
        <p:sp>
          <p:nvSpPr>
            <p:cNvPr id="4275" name="Google Shape;4275;p58"/>
            <p:cNvSpPr/>
            <p:nvPr/>
          </p:nvSpPr>
          <p:spPr>
            <a:xfrm>
              <a:off x="3875800" y="1427025"/>
              <a:ext cx="472350" cy="468650"/>
            </a:xfrm>
            <a:custGeom>
              <a:avLst/>
              <a:gdLst/>
              <a:ahLst/>
              <a:cxnLst/>
              <a:rect l="l" t="t" r="r" b="b"/>
              <a:pathLst>
                <a:path w="18894" h="18746" extrusionOk="0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58"/>
            <p:cNvSpPr/>
            <p:nvPr/>
          </p:nvSpPr>
          <p:spPr>
            <a:xfrm>
              <a:off x="3860250" y="1861675"/>
              <a:ext cx="54675" cy="48550"/>
            </a:xfrm>
            <a:custGeom>
              <a:avLst/>
              <a:gdLst/>
              <a:ahLst/>
              <a:cxnLst/>
              <a:rect l="l" t="t" r="r" b="b"/>
              <a:pathLst>
                <a:path w="2187" h="1942" extrusionOk="0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58"/>
            <p:cNvSpPr/>
            <p:nvPr/>
          </p:nvSpPr>
          <p:spPr>
            <a:xfrm>
              <a:off x="3923425" y="1801775"/>
              <a:ext cx="51350" cy="48550"/>
            </a:xfrm>
            <a:custGeom>
              <a:avLst/>
              <a:gdLst/>
              <a:ahLst/>
              <a:cxnLst/>
              <a:rect l="l" t="t" r="r" b="b"/>
              <a:pathLst>
                <a:path w="2054" h="1942" extrusionOk="0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78" name="Google Shape;4278;p58"/>
          <p:cNvSpPr/>
          <p:nvPr/>
        </p:nvSpPr>
        <p:spPr>
          <a:xfrm>
            <a:off x="2768133" y="3392871"/>
            <a:ext cx="297654" cy="297592"/>
          </a:xfrm>
          <a:custGeom>
            <a:avLst/>
            <a:gdLst/>
            <a:ahLst/>
            <a:cxnLst/>
            <a:rect l="l" t="t" r="r" b="b"/>
            <a:pathLst>
              <a:path w="19329" h="19325" extrusionOk="0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4279" name="Google Shape;4279;p58"/>
          <p:cNvSpPr/>
          <p:nvPr/>
        </p:nvSpPr>
        <p:spPr>
          <a:xfrm>
            <a:off x="3136433" y="3392863"/>
            <a:ext cx="300535" cy="297608"/>
          </a:xfrm>
          <a:custGeom>
            <a:avLst/>
            <a:gdLst/>
            <a:ahLst/>
            <a:cxnLst/>
            <a:rect l="l" t="t" r="r" b="b"/>
            <a:pathLst>
              <a:path w="19516" h="19326" extrusionOk="0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280" name="Google Shape;4280;p58"/>
          <p:cNvGrpSpPr/>
          <p:nvPr/>
        </p:nvGrpSpPr>
        <p:grpSpPr>
          <a:xfrm>
            <a:off x="3500141" y="3392917"/>
            <a:ext cx="297639" cy="297592"/>
            <a:chOff x="5648375" y="1427025"/>
            <a:chExt cx="483200" cy="483125"/>
          </a:xfrm>
        </p:grpSpPr>
        <p:sp>
          <p:nvSpPr>
            <p:cNvPr id="4281" name="Google Shape;4281;p58"/>
            <p:cNvSpPr/>
            <p:nvPr/>
          </p:nvSpPr>
          <p:spPr>
            <a:xfrm>
              <a:off x="5801075" y="1484625"/>
              <a:ext cx="177725" cy="162475"/>
            </a:xfrm>
            <a:custGeom>
              <a:avLst/>
              <a:gdLst/>
              <a:ahLst/>
              <a:cxnLst/>
              <a:rect l="l" t="t" r="r" b="b"/>
              <a:pathLst>
                <a:path w="7109" h="6499" extrusionOk="0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58"/>
            <p:cNvSpPr/>
            <p:nvPr/>
          </p:nvSpPr>
          <p:spPr>
            <a:xfrm>
              <a:off x="5648375" y="1427025"/>
              <a:ext cx="483200" cy="483125"/>
            </a:xfrm>
            <a:custGeom>
              <a:avLst/>
              <a:gdLst/>
              <a:ahLst/>
              <a:cxnLst/>
              <a:rect l="l" t="t" r="r" b="b"/>
              <a:pathLst>
                <a:path w="19328" h="19325" extrusionOk="0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3" name="Google Shape;4283;p58"/>
          <p:cNvGrpSpPr/>
          <p:nvPr/>
        </p:nvGrpSpPr>
        <p:grpSpPr>
          <a:xfrm>
            <a:off x="3862750" y="3392902"/>
            <a:ext cx="301489" cy="297623"/>
            <a:chOff x="6238300" y="1426975"/>
            <a:chExt cx="489450" cy="483175"/>
          </a:xfrm>
        </p:grpSpPr>
        <p:sp>
          <p:nvSpPr>
            <p:cNvPr id="4284" name="Google Shape;4284;p58"/>
            <p:cNvSpPr/>
            <p:nvPr/>
          </p:nvSpPr>
          <p:spPr>
            <a:xfrm>
              <a:off x="6238300" y="1426975"/>
              <a:ext cx="489450" cy="483175"/>
            </a:xfrm>
            <a:custGeom>
              <a:avLst/>
              <a:gdLst/>
              <a:ahLst/>
              <a:cxnLst/>
              <a:rect l="l" t="t" r="r" b="b"/>
              <a:pathLst>
                <a:path w="19578" h="19327" extrusionOk="0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5" name="Google Shape;4285;p58"/>
            <p:cNvSpPr/>
            <p:nvPr/>
          </p:nvSpPr>
          <p:spPr>
            <a:xfrm>
              <a:off x="6426850" y="1596875"/>
              <a:ext cx="115150" cy="113250"/>
            </a:xfrm>
            <a:custGeom>
              <a:avLst/>
              <a:gdLst/>
              <a:ahLst/>
              <a:cxnLst/>
              <a:rect l="l" t="t" r="r" b="b"/>
              <a:pathLst>
                <a:path w="4606" h="4530" extrusionOk="0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6" name="Google Shape;4286;p58"/>
            <p:cNvSpPr/>
            <p:nvPr/>
          </p:nvSpPr>
          <p:spPr>
            <a:xfrm>
              <a:off x="6485350" y="1796900"/>
              <a:ext cx="28325" cy="28325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87" name="Google Shape;4287;p58"/>
          <p:cNvSpPr/>
          <p:nvPr/>
        </p:nvSpPr>
        <p:spPr>
          <a:xfrm>
            <a:off x="591470" y="3760038"/>
            <a:ext cx="263144" cy="296330"/>
          </a:xfrm>
          <a:custGeom>
            <a:avLst/>
            <a:gdLst/>
            <a:ahLst/>
            <a:cxnLst/>
            <a:rect l="l" t="t" r="r" b="b"/>
            <a:pathLst>
              <a:path w="17088" h="19243" extrusionOk="0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288" name="Google Shape;4288;p58"/>
          <p:cNvGrpSpPr/>
          <p:nvPr/>
        </p:nvGrpSpPr>
        <p:grpSpPr>
          <a:xfrm>
            <a:off x="939820" y="3759465"/>
            <a:ext cx="297592" cy="297608"/>
            <a:chOff x="1487200" y="2021475"/>
            <a:chExt cx="483125" cy="483150"/>
          </a:xfrm>
        </p:grpSpPr>
        <p:sp>
          <p:nvSpPr>
            <p:cNvPr id="4289" name="Google Shape;4289;p58"/>
            <p:cNvSpPr/>
            <p:nvPr/>
          </p:nvSpPr>
          <p:spPr>
            <a:xfrm>
              <a:off x="1487200" y="2021475"/>
              <a:ext cx="483125" cy="483150"/>
            </a:xfrm>
            <a:custGeom>
              <a:avLst/>
              <a:gdLst/>
              <a:ahLst/>
              <a:cxnLst/>
              <a:rect l="l" t="t" r="r" b="b"/>
              <a:pathLst>
                <a:path w="19325" h="19326" extrusionOk="0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58"/>
            <p:cNvSpPr/>
            <p:nvPr/>
          </p:nvSpPr>
          <p:spPr>
            <a:xfrm>
              <a:off x="1573100" y="2078100"/>
              <a:ext cx="84875" cy="284000"/>
            </a:xfrm>
            <a:custGeom>
              <a:avLst/>
              <a:gdLst/>
              <a:ahLst/>
              <a:cxnLst/>
              <a:rect l="l" t="t" r="r" b="b"/>
              <a:pathLst>
                <a:path w="3395" h="11360" extrusionOk="0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58"/>
            <p:cNvSpPr/>
            <p:nvPr/>
          </p:nvSpPr>
          <p:spPr>
            <a:xfrm>
              <a:off x="1686325" y="2078100"/>
              <a:ext cx="84875" cy="284000"/>
            </a:xfrm>
            <a:custGeom>
              <a:avLst/>
              <a:gdLst/>
              <a:ahLst/>
              <a:cxnLst/>
              <a:rect l="l" t="t" r="r" b="b"/>
              <a:pathLst>
                <a:path w="3395" h="11360" extrusionOk="0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58"/>
            <p:cNvSpPr/>
            <p:nvPr/>
          </p:nvSpPr>
          <p:spPr>
            <a:xfrm>
              <a:off x="1799550" y="2078100"/>
              <a:ext cx="84875" cy="284000"/>
            </a:xfrm>
            <a:custGeom>
              <a:avLst/>
              <a:gdLst/>
              <a:ahLst/>
              <a:cxnLst/>
              <a:rect l="l" t="t" r="r" b="b"/>
              <a:pathLst>
                <a:path w="3395" h="11360" extrusionOk="0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3" name="Google Shape;4293;p58"/>
          <p:cNvGrpSpPr/>
          <p:nvPr/>
        </p:nvGrpSpPr>
        <p:grpSpPr>
          <a:xfrm>
            <a:off x="1302298" y="3777490"/>
            <a:ext cx="297592" cy="261558"/>
            <a:chOff x="2081650" y="2050750"/>
            <a:chExt cx="483125" cy="424625"/>
          </a:xfrm>
        </p:grpSpPr>
        <p:sp>
          <p:nvSpPr>
            <p:cNvPr id="4294" name="Google Shape;4294;p58"/>
            <p:cNvSpPr/>
            <p:nvPr/>
          </p:nvSpPr>
          <p:spPr>
            <a:xfrm>
              <a:off x="2081650" y="2050750"/>
              <a:ext cx="483125" cy="424625"/>
            </a:xfrm>
            <a:custGeom>
              <a:avLst/>
              <a:gdLst/>
              <a:ahLst/>
              <a:cxnLst/>
              <a:rect l="l" t="t" r="r" b="b"/>
              <a:pathLst>
                <a:path w="19325" h="16985" extrusionOk="0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58"/>
            <p:cNvSpPr/>
            <p:nvPr/>
          </p:nvSpPr>
          <p:spPr>
            <a:xfrm>
              <a:off x="2136375" y="2292025"/>
              <a:ext cx="36400" cy="41975"/>
            </a:xfrm>
            <a:custGeom>
              <a:avLst/>
              <a:gdLst/>
              <a:ahLst/>
              <a:cxnLst/>
              <a:rect l="l" t="t" r="r" b="b"/>
              <a:pathLst>
                <a:path w="1456" h="1679" extrusionOk="0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58"/>
            <p:cNvSpPr/>
            <p:nvPr/>
          </p:nvSpPr>
          <p:spPr>
            <a:xfrm>
              <a:off x="2296850" y="2220800"/>
              <a:ext cx="46075" cy="51650"/>
            </a:xfrm>
            <a:custGeom>
              <a:avLst/>
              <a:gdLst/>
              <a:ahLst/>
              <a:cxnLst/>
              <a:rect l="l" t="t" r="r" b="b"/>
              <a:pathLst>
                <a:path w="1843" h="2066" extrusionOk="0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58"/>
            <p:cNvSpPr/>
            <p:nvPr/>
          </p:nvSpPr>
          <p:spPr>
            <a:xfrm>
              <a:off x="2158650" y="2216775"/>
              <a:ext cx="47275" cy="51425"/>
            </a:xfrm>
            <a:custGeom>
              <a:avLst/>
              <a:gdLst/>
              <a:ahLst/>
              <a:cxnLst/>
              <a:rect l="l" t="t" r="r" b="b"/>
              <a:pathLst>
                <a:path w="1891" h="2057" extrusionOk="0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8" name="Google Shape;4298;p58"/>
            <p:cNvSpPr/>
            <p:nvPr/>
          </p:nvSpPr>
          <p:spPr>
            <a:xfrm>
              <a:off x="2426475" y="2255725"/>
              <a:ext cx="55875" cy="46900"/>
            </a:xfrm>
            <a:custGeom>
              <a:avLst/>
              <a:gdLst/>
              <a:ahLst/>
              <a:cxnLst/>
              <a:rect l="l" t="t" r="r" b="b"/>
              <a:pathLst>
                <a:path w="2235" h="1876" extrusionOk="0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9" name="Google Shape;4299;p58"/>
            <p:cNvSpPr/>
            <p:nvPr/>
          </p:nvSpPr>
          <p:spPr>
            <a:xfrm>
              <a:off x="2473050" y="2192325"/>
              <a:ext cx="37000" cy="41500"/>
            </a:xfrm>
            <a:custGeom>
              <a:avLst/>
              <a:gdLst/>
              <a:ahLst/>
              <a:cxnLst/>
              <a:rect l="l" t="t" r="r" b="b"/>
              <a:pathLst>
                <a:path w="1480" h="1660" extrusionOk="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0" name="Google Shape;4300;p58"/>
          <p:cNvGrpSpPr/>
          <p:nvPr/>
        </p:nvGrpSpPr>
        <p:grpSpPr>
          <a:xfrm>
            <a:off x="1676672" y="3797894"/>
            <a:ext cx="297592" cy="220750"/>
            <a:chOff x="2676100" y="2083800"/>
            <a:chExt cx="483125" cy="358375"/>
          </a:xfrm>
        </p:grpSpPr>
        <p:sp>
          <p:nvSpPr>
            <p:cNvPr id="4301" name="Google Shape;4301;p58"/>
            <p:cNvSpPr/>
            <p:nvPr/>
          </p:nvSpPr>
          <p:spPr>
            <a:xfrm>
              <a:off x="2676100" y="2083800"/>
              <a:ext cx="483125" cy="358375"/>
            </a:xfrm>
            <a:custGeom>
              <a:avLst/>
              <a:gdLst/>
              <a:ahLst/>
              <a:cxnLst/>
              <a:rect l="l" t="t" r="r" b="b"/>
              <a:pathLst>
                <a:path w="19325" h="14335" extrusionOk="0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58"/>
            <p:cNvSpPr/>
            <p:nvPr/>
          </p:nvSpPr>
          <p:spPr>
            <a:xfrm>
              <a:off x="2869575" y="2214900"/>
              <a:ext cx="100050" cy="96325"/>
            </a:xfrm>
            <a:custGeom>
              <a:avLst/>
              <a:gdLst/>
              <a:ahLst/>
              <a:cxnLst/>
              <a:rect l="l" t="t" r="r" b="b"/>
              <a:pathLst>
                <a:path w="4002" h="3853" extrusionOk="0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3" name="Google Shape;4303;p58"/>
          <p:cNvGrpSpPr/>
          <p:nvPr/>
        </p:nvGrpSpPr>
        <p:grpSpPr>
          <a:xfrm>
            <a:off x="2048928" y="3768188"/>
            <a:ext cx="283087" cy="280160"/>
            <a:chOff x="3282325" y="2035675"/>
            <a:chExt cx="459575" cy="454825"/>
          </a:xfrm>
        </p:grpSpPr>
        <p:sp>
          <p:nvSpPr>
            <p:cNvPr id="4304" name="Google Shape;4304;p58"/>
            <p:cNvSpPr/>
            <p:nvPr/>
          </p:nvSpPr>
          <p:spPr>
            <a:xfrm>
              <a:off x="3337050" y="2234125"/>
              <a:ext cx="85925" cy="206325"/>
            </a:xfrm>
            <a:custGeom>
              <a:avLst/>
              <a:gdLst/>
              <a:ahLst/>
              <a:cxnLst/>
              <a:rect l="l" t="t" r="r" b="b"/>
              <a:pathLst>
                <a:path w="3437" h="8253" extrusionOk="0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58"/>
            <p:cNvSpPr/>
            <p:nvPr/>
          </p:nvSpPr>
          <p:spPr>
            <a:xfrm>
              <a:off x="3451275" y="2175475"/>
              <a:ext cx="84925" cy="264975"/>
            </a:xfrm>
            <a:custGeom>
              <a:avLst/>
              <a:gdLst/>
              <a:ahLst/>
              <a:cxnLst/>
              <a:rect l="l" t="t" r="r" b="b"/>
              <a:pathLst>
                <a:path w="3397" h="10599" extrusionOk="0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6" name="Google Shape;4306;p58"/>
            <p:cNvSpPr/>
            <p:nvPr/>
          </p:nvSpPr>
          <p:spPr>
            <a:xfrm>
              <a:off x="3564500" y="2116825"/>
              <a:ext cx="84950" cy="323625"/>
            </a:xfrm>
            <a:custGeom>
              <a:avLst/>
              <a:gdLst/>
              <a:ahLst/>
              <a:cxnLst/>
              <a:rect l="l" t="t" r="r" b="b"/>
              <a:pathLst>
                <a:path w="3398" h="12945" extrusionOk="0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7" name="Google Shape;4307;p58"/>
            <p:cNvSpPr/>
            <p:nvPr/>
          </p:nvSpPr>
          <p:spPr>
            <a:xfrm>
              <a:off x="3282325" y="2035675"/>
              <a:ext cx="459575" cy="454825"/>
            </a:xfrm>
            <a:custGeom>
              <a:avLst/>
              <a:gdLst/>
              <a:ahLst/>
              <a:cxnLst/>
              <a:rect l="l" t="t" r="r" b="b"/>
              <a:pathLst>
                <a:path w="18383" h="18193" extrusionOk="0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08" name="Google Shape;4308;p58"/>
          <p:cNvSpPr/>
          <p:nvPr/>
        </p:nvSpPr>
        <p:spPr>
          <a:xfrm>
            <a:off x="2406764" y="3769678"/>
            <a:ext cx="289077" cy="277050"/>
          </a:xfrm>
          <a:custGeom>
            <a:avLst/>
            <a:gdLst/>
            <a:ahLst/>
            <a:cxnLst/>
            <a:rect l="l" t="t" r="r" b="b"/>
            <a:pathLst>
              <a:path w="18772" h="17991" extrusionOk="0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4309" name="Google Shape;4309;p58"/>
          <p:cNvSpPr/>
          <p:nvPr/>
        </p:nvSpPr>
        <p:spPr>
          <a:xfrm>
            <a:off x="2785619" y="3759400"/>
            <a:ext cx="262682" cy="297608"/>
          </a:xfrm>
          <a:custGeom>
            <a:avLst/>
            <a:gdLst/>
            <a:ahLst/>
            <a:cxnLst/>
            <a:rect l="l" t="t" r="r" b="b"/>
            <a:pathLst>
              <a:path w="17058" h="19326" extrusionOk="0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310" name="Google Shape;4310;p58"/>
          <p:cNvGrpSpPr/>
          <p:nvPr/>
        </p:nvGrpSpPr>
        <p:grpSpPr>
          <a:xfrm>
            <a:off x="3137840" y="3759472"/>
            <a:ext cx="297977" cy="297592"/>
            <a:chOff x="5053900" y="2021500"/>
            <a:chExt cx="483750" cy="483125"/>
          </a:xfrm>
        </p:grpSpPr>
        <p:sp>
          <p:nvSpPr>
            <p:cNvPr id="4311" name="Google Shape;4311;p58"/>
            <p:cNvSpPr/>
            <p:nvPr/>
          </p:nvSpPr>
          <p:spPr>
            <a:xfrm>
              <a:off x="5281350" y="2078100"/>
              <a:ext cx="127375" cy="127350"/>
            </a:xfrm>
            <a:custGeom>
              <a:avLst/>
              <a:gdLst/>
              <a:ahLst/>
              <a:cxnLst/>
              <a:rect l="l" t="t" r="r" b="b"/>
              <a:pathLst>
                <a:path w="5095" h="5094" extrusionOk="0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2" name="Google Shape;4312;p58"/>
            <p:cNvSpPr/>
            <p:nvPr/>
          </p:nvSpPr>
          <p:spPr>
            <a:xfrm>
              <a:off x="5118000" y="2021500"/>
              <a:ext cx="368700" cy="483125"/>
            </a:xfrm>
            <a:custGeom>
              <a:avLst/>
              <a:gdLst/>
              <a:ahLst/>
              <a:cxnLst/>
              <a:rect l="l" t="t" r="r" b="b"/>
              <a:pathLst>
                <a:path w="14748" h="19325" extrusionOk="0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3" name="Google Shape;4313;p58"/>
            <p:cNvSpPr/>
            <p:nvPr/>
          </p:nvSpPr>
          <p:spPr>
            <a:xfrm>
              <a:off x="5053900" y="2191325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58"/>
            <p:cNvSpPr/>
            <p:nvPr/>
          </p:nvSpPr>
          <p:spPr>
            <a:xfrm>
              <a:off x="5056850" y="2096550"/>
              <a:ext cx="50750" cy="48025"/>
            </a:xfrm>
            <a:custGeom>
              <a:avLst/>
              <a:gdLst/>
              <a:ahLst/>
              <a:cxnLst/>
              <a:rect l="l" t="t" r="r" b="b"/>
              <a:pathLst>
                <a:path w="2030" h="1921" extrusionOk="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5" name="Google Shape;4315;p58"/>
            <p:cNvSpPr/>
            <p:nvPr/>
          </p:nvSpPr>
          <p:spPr>
            <a:xfrm>
              <a:off x="5056400" y="2266400"/>
              <a:ext cx="51200" cy="48350"/>
            </a:xfrm>
            <a:custGeom>
              <a:avLst/>
              <a:gdLst/>
              <a:ahLst/>
              <a:cxnLst/>
              <a:rect l="l" t="t" r="r" b="b"/>
              <a:pathLst>
                <a:path w="2048" h="1934" extrusionOk="0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6" name="Google Shape;4316;p58"/>
            <p:cNvSpPr/>
            <p:nvPr/>
          </p:nvSpPr>
          <p:spPr>
            <a:xfrm>
              <a:off x="5480400" y="2191325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7" name="Google Shape;4317;p58"/>
            <p:cNvSpPr/>
            <p:nvPr/>
          </p:nvSpPr>
          <p:spPr>
            <a:xfrm>
              <a:off x="5479800" y="2096550"/>
              <a:ext cx="54300" cy="48225"/>
            </a:xfrm>
            <a:custGeom>
              <a:avLst/>
              <a:gdLst/>
              <a:ahLst/>
              <a:cxnLst/>
              <a:rect l="l" t="t" r="r" b="b"/>
              <a:pathLst>
                <a:path w="2172" h="1929" extrusionOk="0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58"/>
            <p:cNvSpPr/>
            <p:nvPr/>
          </p:nvSpPr>
          <p:spPr>
            <a:xfrm>
              <a:off x="5483350" y="2266400"/>
              <a:ext cx="54300" cy="48225"/>
            </a:xfrm>
            <a:custGeom>
              <a:avLst/>
              <a:gdLst/>
              <a:ahLst/>
              <a:cxnLst/>
              <a:rect l="l" t="t" r="r" b="b"/>
              <a:pathLst>
                <a:path w="2172" h="1929" extrusionOk="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19" name="Google Shape;4319;p58"/>
          <p:cNvSpPr/>
          <p:nvPr/>
        </p:nvSpPr>
        <p:spPr>
          <a:xfrm>
            <a:off x="3552367" y="3759484"/>
            <a:ext cx="192892" cy="297439"/>
          </a:xfrm>
          <a:custGeom>
            <a:avLst/>
            <a:gdLst/>
            <a:ahLst/>
            <a:cxnLst/>
            <a:rect l="l" t="t" r="r" b="b"/>
            <a:pathLst>
              <a:path w="12526" h="19315" extrusionOk="0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320" name="Google Shape;4320;p58"/>
          <p:cNvGrpSpPr/>
          <p:nvPr/>
        </p:nvGrpSpPr>
        <p:grpSpPr>
          <a:xfrm>
            <a:off x="3859670" y="3762244"/>
            <a:ext cx="307649" cy="292049"/>
            <a:chOff x="6222125" y="2025975"/>
            <a:chExt cx="499450" cy="474125"/>
          </a:xfrm>
        </p:grpSpPr>
        <p:sp>
          <p:nvSpPr>
            <p:cNvPr id="4321" name="Google Shape;4321;p58"/>
            <p:cNvSpPr/>
            <p:nvPr/>
          </p:nvSpPr>
          <p:spPr>
            <a:xfrm>
              <a:off x="6222125" y="2025975"/>
              <a:ext cx="499450" cy="474125"/>
            </a:xfrm>
            <a:custGeom>
              <a:avLst/>
              <a:gdLst/>
              <a:ahLst/>
              <a:cxnLst/>
              <a:rect l="l" t="t" r="r" b="b"/>
              <a:pathLst>
                <a:path w="19978" h="18965" extrusionOk="0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58"/>
            <p:cNvSpPr/>
            <p:nvPr/>
          </p:nvSpPr>
          <p:spPr>
            <a:xfrm>
              <a:off x="6309175" y="2087825"/>
              <a:ext cx="350425" cy="350425"/>
            </a:xfrm>
            <a:custGeom>
              <a:avLst/>
              <a:gdLst/>
              <a:ahLst/>
              <a:cxnLst/>
              <a:rect l="l" t="t" r="r" b="b"/>
              <a:pathLst>
                <a:path w="14017" h="14017" extrusionOk="0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3" name="Google Shape;4323;p58"/>
            <p:cNvSpPr/>
            <p:nvPr/>
          </p:nvSpPr>
          <p:spPr>
            <a:xfrm>
              <a:off x="6431600" y="2142250"/>
              <a:ext cx="105575" cy="241575"/>
            </a:xfrm>
            <a:custGeom>
              <a:avLst/>
              <a:gdLst/>
              <a:ahLst/>
              <a:cxnLst/>
              <a:rect l="l" t="t" r="r" b="b"/>
              <a:pathLst>
                <a:path w="4223" h="9663" extrusionOk="0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4" name="Google Shape;4324;p58"/>
          <p:cNvGrpSpPr/>
          <p:nvPr/>
        </p:nvGrpSpPr>
        <p:grpSpPr>
          <a:xfrm>
            <a:off x="4260414" y="2726750"/>
            <a:ext cx="293512" cy="162679"/>
            <a:chOff x="896050" y="2725450"/>
            <a:chExt cx="476500" cy="264100"/>
          </a:xfrm>
        </p:grpSpPr>
        <p:sp>
          <p:nvSpPr>
            <p:cNvPr id="4325" name="Google Shape;4325;p58"/>
            <p:cNvSpPr/>
            <p:nvPr/>
          </p:nvSpPr>
          <p:spPr>
            <a:xfrm>
              <a:off x="896050" y="2725450"/>
              <a:ext cx="476500" cy="264100"/>
            </a:xfrm>
            <a:custGeom>
              <a:avLst/>
              <a:gdLst/>
              <a:ahLst/>
              <a:cxnLst/>
              <a:rect l="l" t="t" r="r" b="b"/>
              <a:pathLst>
                <a:path w="19060" h="10564" extrusionOk="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58"/>
            <p:cNvSpPr/>
            <p:nvPr/>
          </p:nvSpPr>
          <p:spPr>
            <a:xfrm>
              <a:off x="951625" y="2774675"/>
              <a:ext cx="365450" cy="165650"/>
            </a:xfrm>
            <a:custGeom>
              <a:avLst/>
              <a:gdLst/>
              <a:ahLst/>
              <a:cxnLst/>
              <a:rect l="l" t="t" r="r" b="b"/>
              <a:pathLst>
                <a:path w="14618" h="6626" extrusionOk="0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7" name="Google Shape;4327;p58"/>
            <p:cNvSpPr/>
            <p:nvPr/>
          </p:nvSpPr>
          <p:spPr>
            <a:xfrm>
              <a:off x="1088625" y="2815075"/>
              <a:ext cx="88200" cy="84850"/>
            </a:xfrm>
            <a:custGeom>
              <a:avLst/>
              <a:gdLst/>
              <a:ahLst/>
              <a:cxnLst/>
              <a:rect l="l" t="t" r="r" b="b"/>
              <a:pathLst>
                <a:path w="3528" h="3394" extrusionOk="0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8" name="Google Shape;4328;p58"/>
          <p:cNvGrpSpPr/>
          <p:nvPr/>
        </p:nvGrpSpPr>
        <p:grpSpPr>
          <a:xfrm>
            <a:off x="4637244" y="2659285"/>
            <a:ext cx="297592" cy="297608"/>
            <a:chOff x="1487200" y="2615925"/>
            <a:chExt cx="483125" cy="483150"/>
          </a:xfrm>
        </p:grpSpPr>
        <p:sp>
          <p:nvSpPr>
            <p:cNvPr id="4329" name="Google Shape;4329;p58"/>
            <p:cNvSpPr/>
            <p:nvPr/>
          </p:nvSpPr>
          <p:spPr>
            <a:xfrm>
              <a:off x="1601400" y="2844275"/>
              <a:ext cx="28325" cy="28325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0" name="Google Shape;4330;p58"/>
            <p:cNvSpPr/>
            <p:nvPr/>
          </p:nvSpPr>
          <p:spPr>
            <a:xfrm>
              <a:off x="1487200" y="2731050"/>
              <a:ext cx="483125" cy="368025"/>
            </a:xfrm>
            <a:custGeom>
              <a:avLst/>
              <a:gdLst/>
              <a:ahLst/>
              <a:cxnLst/>
              <a:rect l="l" t="t" r="r" b="b"/>
              <a:pathLst>
                <a:path w="19325" h="14721" extrusionOk="0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1" name="Google Shape;4331;p58"/>
            <p:cNvSpPr/>
            <p:nvPr/>
          </p:nvSpPr>
          <p:spPr>
            <a:xfrm>
              <a:off x="1658025" y="2615925"/>
              <a:ext cx="141550" cy="143450"/>
            </a:xfrm>
            <a:custGeom>
              <a:avLst/>
              <a:gdLst/>
              <a:ahLst/>
              <a:cxnLst/>
              <a:rect l="l" t="t" r="r" b="b"/>
              <a:pathLst>
                <a:path w="5662" h="5738" extrusionOk="0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2" name="Google Shape;4332;p58"/>
          <p:cNvGrpSpPr/>
          <p:nvPr/>
        </p:nvGrpSpPr>
        <p:grpSpPr>
          <a:xfrm>
            <a:off x="4987134" y="2659285"/>
            <a:ext cx="309311" cy="297608"/>
            <a:chOff x="2077575" y="2615925"/>
            <a:chExt cx="502150" cy="483150"/>
          </a:xfrm>
        </p:grpSpPr>
        <p:sp>
          <p:nvSpPr>
            <p:cNvPr id="4333" name="Google Shape;4333;p58"/>
            <p:cNvSpPr/>
            <p:nvPr/>
          </p:nvSpPr>
          <p:spPr>
            <a:xfrm>
              <a:off x="2213375" y="2817500"/>
              <a:ext cx="151225" cy="148400"/>
            </a:xfrm>
            <a:custGeom>
              <a:avLst/>
              <a:gdLst/>
              <a:ahLst/>
              <a:cxnLst/>
              <a:rect l="l" t="t" r="r" b="b"/>
              <a:pathLst>
                <a:path w="6049" h="5936" extrusionOk="0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4" name="Google Shape;4334;p58"/>
            <p:cNvSpPr/>
            <p:nvPr/>
          </p:nvSpPr>
          <p:spPr>
            <a:xfrm>
              <a:off x="2333550" y="2737450"/>
              <a:ext cx="51050" cy="48325"/>
            </a:xfrm>
            <a:custGeom>
              <a:avLst/>
              <a:gdLst/>
              <a:ahLst/>
              <a:cxnLst/>
              <a:rect l="l" t="t" r="r" b="b"/>
              <a:pathLst>
                <a:path w="2042" h="1933" extrusionOk="0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58"/>
            <p:cNvSpPr/>
            <p:nvPr/>
          </p:nvSpPr>
          <p:spPr>
            <a:xfrm>
              <a:off x="2393550" y="2797500"/>
              <a:ext cx="51125" cy="48375"/>
            </a:xfrm>
            <a:custGeom>
              <a:avLst/>
              <a:gdLst/>
              <a:ahLst/>
              <a:cxnLst/>
              <a:rect l="l" t="t" r="r" b="b"/>
              <a:pathLst>
                <a:path w="2045" h="1935" extrusionOk="0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58"/>
            <p:cNvSpPr/>
            <p:nvPr/>
          </p:nvSpPr>
          <p:spPr>
            <a:xfrm>
              <a:off x="2077575" y="2615925"/>
              <a:ext cx="502150" cy="483150"/>
            </a:xfrm>
            <a:custGeom>
              <a:avLst/>
              <a:gdLst/>
              <a:ahLst/>
              <a:cxnLst/>
              <a:rect l="l" t="t" r="r" b="b"/>
              <a:pathLst>
                <a:path w="20086" h="19326" extrusionOk="0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7" name="Google Shape;4337;p58"/>
          <p:cNvGrpSpPr/>
          <p:nvPr/>
        </p:nvGrpSpPr>
        <p:grpSpPr>
          <a:xfrm>
            <a:off x="5357880" y="2673307"/>
            <a:ext cx="292665" cy="269566"/>
            <a:chOff x="2680100" y="2638725"/>
            <a:chExt cx="475125" cy="437625"/>
          </a:xfrm>
        </p:grpSpPr>
        <p:sp>
          <p:nvSpPr>
            <p:cNvPr id="4338" name="Google Shape;4338;p58"/>
            <p:cNvSpPr/>
            <p:nvPr/>
          </p:nvSpPr>
          <p:spPr>
            <a:xfrm>
              <a:off x="2680100" y="2638725"/>
              <a:ext cx="475125" cy="437625"/>
            </a:xfrm>
            <a:custGeom>
              <a:avLst/>
              <a:gdLst/>
              <a:ahLst/>
              <a:cxnLst/>
              <a:rect l="l" t="t" r="r" b="b"/>
              <a:pathLst>
                <a:path w="19005" h="17505" extrusionOk="0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8"/>
            <p:cNvSpPr/>
            <p:nvPr/>
          </p:nvSpPr>
          <p:spPr>
            <a:xfrm>
              <a:off x="2795000" y="2810525"/>
              <a:ext cx="237800" cy="164300"/>
            </a:xfrm>
            <a:custGeom>
              <a:avLst/>
              <a:gdLst/>
              <a:ahLst/>
              <a:cxnLst/>
              <a:rect l="l" t="t" r="r" b="b"/>
              <a:pathLst>
                <a:path w="9512" h="6572" extrusionOk="0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58"/>
            <p:cNvSpPr/>
            <p:nvPr/>
          </p:nvSpPr>
          <p:spPr>
            <a:xfrm>
              <a:off x="2871900" y="2856725"/>
              <a:ext cx="91525" cy="28350"/>
            </a:xfrm>
            <a:custGeom>
              <a:avLst/>
              <a:gdLst/>
              <a:ahLst/>
              <a:cxnLst/>
              <a:rect l="l" t="t" r="r" b="b"/>
              <a:pathLst>
                <a:path w="3661" h="1134" extrusionOk="0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1" name="Google Shape;4341;p58"/>
            <p:cNvSpPr/>
            <p:nvPr/>
          </p:nvSpPr>
          <p:spPr>
            <a:xfrm>
              <a:off x="2845500" y="2900300"/>
              <a:ext cx="144350" cy="28325"/>
            </a:xfrm>
            <a:custGeom>
              <a:avLst/>
              <a:gdLst/>
              <a:ahLst/>
              <a:cxnLst/>
              <a:rect l="l" t="t" r="r" b="b"/>
              <a:pathLst>
                <a:path w="5774" h="1133" extrusionOk="0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2" name="Google Shape;4342;p58"/>
          <p:cNvGrpSpPr/>
          <p:nvPr/>
        </p:nvGrpSpPr>
        <p:grpSpPr>
          <a:xfrm>
            <a:off x="5765240" y="2659285"/>
            <a:ext cx="209246" cy="297608"/>
            <a:chOff x="3342275" y="2615925"/>
            <a:chExt cx="339700" cy="483150"/>
          </a:xfrm>
        </p:grpSpPr>
        <p:sp>
          <p:nvSpPr>
            <p:cNvPr id="4343" name="Google Shape;4343;p58"/>
            <p:cNvSpPr/>
            <p:nvPr/>
          </p:nvSpPr>
          <p:spPr>
            <a:xfrm>
              <a:off x="3342275" y="2615925"/>
              <a:ext cx="339700" cy="483150"/>
            </a:xfrm>
            <a:custGeom>
              <a:avLst/>
              <a:gdLst/>
              <a:ahLst/>
              <a:cxnLst/>
              <a:rect l="l" t="t" r="r" b="b"/>
              <a:pathLst>
                <a:path w="13588" h="19326" extrusionOk="0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58"/>
            <p:cNvSpPr/>
            <p:nvPr/>
          </p:nvSpPr>
          <p:spPr>
            <a:xfrm>
              <a:off x="3461600" y="3030200"/>
              <a:ext cx="101025" cy="28325"/>
            </a:xfrm>
            <a:custGeom>
              <a:avLst/>
              <a:gdLst/>
              <a:ahLst/>
              <a:cxnLst/>
              <a:rect l="l" t="t" r="r" b="b"/>
              <a:pathLst>
                <a:path w="4041" h="1133" extrusionOk="0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45" name="Google Shape;4345;p58"/>
          <p:cNvSpPr/>
          <p:nvPr/>
        </p:nvSpPr>
        <p:spPr>
          <a:xfrm>
            <a:off x="6109562" y="2659202"/>
            <a:ext cx="244126" cy="297608"/>
          </a:xfrm>
          <a:custGeom>
            <a:avLst/>
            <a:gdLst/>
            <a:ahLst/>
            <a:cxnLst/>
            <a:rect l="l" t="t" r="r" b="b"/>
            <a:pathLst>
              <a:path w="15853" h="19326" extrusionOk="0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4346" name="Google Shape;4346;p58"/>
          <p:cNvSpPr/>
          <p:nvPr/>
        </p:nvSpPr>
        <p:spPr>
          <a:xfrm>
            <a:off x="6453446" y="2668503"/>
            <a:ext cx="297608" cy="279005"/>
          </a:xfrm>
          <a:custGeom>
            <a:avLst/>
            <a:gdLst/>
            <a:ahLst/>
            <a:cxnLst/>
            <a:rect l="l" t="t" r="r" b="b"/>
            <a:pathLst>
              <a:path w="19326" h="18118" extrusionOk="0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4347" name="Google Shape;4347;p58"/>
          <p:cNvSpPr/>
          <p:nvPr/>
        </p:nvSpPr>
        <p:spPr>
          <a:xfrm>
            <a:off x="6825172" y="2668503"/>
            <a:ext cx="297608" cy="279005"/>
          </a:xfrm>
          <a:custGeom>
            <a:avLst/>
            <a:gdLst/>
            <a:ahLst/>
            <a:cxnLst/>
            <a:rect l="l" t="t" r="r" b="b"/>
            <a:pathLst>
              <a:path w="19326" h="18118" extrusionOk="0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348" name="Google Shape;4348;p58"/>
          <p:cNvGrpSpPr/>
          <p:nvPr/>
        </p:nvGrpSpPr>
        <p:grpSpPr>
          <a:xfrm>
            <a:off x="7186763" y="2659685"/>
            <a:ext cx="296992" cy="296808"/>
            <a:chOff x="5648900" y="2616600"/>
            <a:chExt cx="482150" cy="481850"/>
          </a:xfrm>
        </p:grpSpPr>
        <p:sp>
          <p:nvSpPr>
            <p:cNvPr id="4349" name="Google Shape;4349;p58"/>
            <p:cNvSpPr/>
            <p:nvPr/>
          </p:nvSpPr>
          <p:spPr>
            <a:xfrm>
              <a:off x="5811500" y="2777025"/>
              <a:ext cx="156875" cy="148275"/>
            </a:xfrm>
            <a:custGeom>
              <a:avLst/>
              <a:gdLst/>
              <a:ahLst/>
              <a:cxnLst/>
              <a:rect l="l" t="t" r="r" b="b"/>
              <a:pathLst>
                <a:path w="6275" h="5931" extrusionOk="0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58"/>
            <p:cNvSpPr/>
            <p:nvPr/>
          </p:nvSpPr>
          <p:spPr>
            <a:xfrm>
              <a:off x="5648900" y="2616600"/>
              <a:ext cx="482150" cy="481850"/>
            </a:xfrm>
            <a:custGeom>
              <a:avLst/>
              <a:gdLst/>
              <a:ahLst/>
              <a:cxnLst/>
              <a:rect l="l" t="t" r="r" b="b"/>
              <a:pathLst>
                <a:path w="19286" h="19274" extrusionOk="0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1" name="Google Shape;4351;p58"/>
          <p:cNvGrpSpPr/>
          <p:nvPr/>
        </p:nvGrpSpPr>
        <p:grpSpPr>
          <a:xfrm>
            <a:off x="7553707" y="2659262"/>
            <a:ext cx="297592" cy="297654"/>
            <a:chOff x="6242825" y="2615925"/>
            <a:chExt cx="483125" cy="483225"/>
          </a:xfrm>
        </p:grpSpPr>
        <p:sp>
          <p:nvSpPr>
            <p:cNvPr id="4352" name="Google Shape;4352;p58"/>
            <p:cNvSpPr/>
            <p:nvPr/>
          </p:nvSpPr>
          <p:spPr>
            <a:xfrm>
              <a:off x="6242825" y="2672550"/>
              <a:ext cx="483125" cy="426600"/>
            </a:xfrm>
            <a:custGeom>
              <a:avLst/>
              <a:gdLst/>
              <a:ahLst/>
              <a:cxnLst/>
              <a:rect l="l" t="t" r="r" b="b"/>
              <a:pathLst>
                <a:path w="19325" h="17064" extrusionOk="0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58"/>
            <p:cNvSpPr/>
            <p:nvPr/>
          </p:nvSpPr>
          <p:spPr>
            <a:xfrm>
              <a:off x="6413650" y="2615925"/>
              <a:ext cx="28325" cy="56650"/>
            </a:xfrm>
            <a:custGeom>
              <a:avLst/>
              <a:gdLst/>
              <a:ahLst/>
              <a:cxnLst/>
              <a:rect l="l" t="t" r="r" b="b"/>
              <a:pathLst>
                <a:path w="1133" h="2266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8"/>
            <p:cNvSpPr/>
            <p:nvPr/>
          </p:nvSpPr>
          <p:spPr>
            <a:xfrm>
              <a:off x="6526875" y="2615925"/>
              <a:ext cx="28325" cy="56650"/>
            </a:xfrm>
            <a:custGeom>
              <a:avLst/>
              <a:gdLst/>
              <a:ahLst/>
              <a:cxnLst/>
              <a:rect l="l" t="t" r="r" b="b"/>
              <a:pathLst>
                <a:path w="1133" h="2266" extrusionOk="0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58"/>
            <p:cNvSpPr/>
            <p:nvPr/>
          </p:nvSpPr>
          <p:spPr>
            <a:xfrm>
              <a:off x="6611800" y="2644250"/>
              <a:ext cx="28325" cy="56625"/>
            </a:xfrm>
            <a:custGeom>
              <a:avLst/>
              <a:gdLst/>
              <a:ahLst/>
              <a:cxnLst/>
              <a:rect l="l" t="t" r="r" b="b"/>
              <a:pathLst>
                <a:path w="1133" h="2265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6" name="Google Shape;4356;p58"/>
            <p:cNvSpPr/>
            <p:nvPr/>
          </p:nvSpPr>
          <p:spPr>
            <a:xfrm>
              <a:off x="6328725" y="2644250"/>
              <a:ext cx="28325" cy="56625"/>
            </a:xfrm>
            <a:custGeom>
              <a:avLst/>
              <a:gdLst/>
              <a:ahLst/>
              <a:cxnLst/>
              <a:rect l="l" t="t" r="r" b="b"/>
              <a:pathLst>
                <a:path w="1133" h="2265" extrusionOk="0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57" name="Google Shape;4357;p58"/>
          <p:cNvSpPr/>
          <p:nvPr/>
        </p:nvSpPr>
        <p:spPr>
          <a:xfrm>
            <a:off x="4255811" y="3034590"/>
            <a:ext cx="302674" cy="280977"/>
          </a:xfrm>
          <a:custGeom>
            <a:avLst/>
            <a:gdLst/>
            <a:ahLst/>
            <a:cxnLst/>
            <a:rect l="l" t="t" r="r" b="b"/>
            <a:pathLst>
              <a:path w="19655" h="18246" extrusionOk="0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358" name="Google Shape;4358;p58"/>
          <p:cNvGrpSpPr/>
          <p:nvPr/>
        </p:nvGrpSpPr>
        <p:grpSpPr>
          <a:xfrm>
            <a:off x="4636405" y="3026378"/>
            <a:ext cx="299271" cy="297608"/>
            <a:chOff x="1487200" y="3210375"/>
            <a:chExt cx="485850" cy="483150"/>
          </a:xfrm>
        </p:grpSpPr>
        <p:sp>
          <p:nvSpPr>
            <p:cNvPr id="4359" name="Google Shape;4359;p58"/>
            <p:cNvSpPr/>
            <p:nvPr/>
          </p:nvSpPr>
          <p:spPr>
            <a:xfrm>
              <a:off x="1712075" y="3294975"/>
              <a:ext cx="146750" cy="141525"/>
            </a:xfrm>
            <a:custGeom>
              <a:avLst/>
              <a:gdLst/>
              <a:ahLst/>
              <a:cxnLst/>
              <a:rect l="l" t="t" r="r" b="b"/>
              <a:pathLst>
                <a:path w="5870" h="5661" extrusionOk="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0" name="Google Shape;4360;p58"/>
            <p:cNvSpPr/>
            <p:nvPr/>
          </p:nvSpPr>
          <p:spPr>
            <a:xfrm>
              <a:off x="1825300" y="3408200"/>
              <a:ext cx="147750" cy="141550"/>
            </a:xfrm>
            <a:custGeom>
              <a:avLst/>
              <a:gdLst/>
              <a:ahLst/>
              <a:cxnLst/>
              <a:rect l="l" t="t" r="r" b="b"/>
              <a:pathLst>
                <a:path w="5910" h="5662" extrusionOk="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1" name="Google Shape;4361;p58"/>
            <p:cNvSpPr/>
            <p:nvPr/>
          </p:nvSpPr>
          <p:spPr>
            <a:xfrm>
              <a:off x="1487200" y="3210375"/>
              <a:ext cx="410350" cy="483150"/>
            </a:xfrm>
            <a:custGeom>
              <a:avLst/>
              <a:gdLst/>
              <a:ahLst/>
              <a:cxnLst/>
              <a:rect l="l" t="t" r="r" b="b"/>
              <a:pathLst>
                <a:path w="16414" h="19326" extrusionOk="0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62" name="Google Shape;4362;p58"/>
          <p:cNvSpPr/>
          <p:nvPr/>
        </p:nvSpPr>
        <p:spPr>
          <a:xfrm>
            <a:off x="4992940" y="3055247"/>
            <a:ext cx="297592" cy="239660"/>
          </a:xfrm>
          <a:custGeom>
            <a:avLst/>
            <a:gdLst/>
            <a:ahLst/>
            <a:cxnLst/>
            <a:rect l="l" t="t" r="r" b="b"/>
            <a:pathLst>
              <a:path w="19325" h="15563" extrusionOk="0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4363" name="Google Shape;4363;p58"/>
          <p:cNvSpPr/>
          <p:nvPr/>
        </p:nvSpPr>
        <p:spPr>
          <a:xfrm>
            <a:off x="5355325" y="3085467"/>
            <a:ext cx="297639" cy="179218"/>
          </a:xfrm>
          <a:custGeom>
            <a:avLst/>
            <a:gdLst/>
            <a:ahLst/>
            <a:cxnLst/>
            <a:rect l="l" t="t" r="r" b="b"/>
            <a:pathLst>
              <a:path w="19328" h="11638" extrusionOk="0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364" name="Google Shape;4364;p58"/>
          <p:cNvGrpSpPr/>
          <p:nvPr/>
        </p:nvGrpSpPr>
        <p:grpSpPr>
          <a:xfrm>
            <a:off x="5720644" y="3026370"/>
            <a:ext cx="298440" cy="297623"/>
            <a:chOff x="3269875" y="3210400"/>
            <a:chExt cx="484500" cy="483175"/>
          </a:xfrm>
        </p:grpSpPr>
        <p:sp>
          <p:nvSpPr>
            <p:cNvPr id="4365" name="Google Shape;4365;p58"/>
            <p:cNvSpPr/>
            <p:nvPr/>
          </p:nvSpPr>
          <p:spPr>
            <a:xfrm>
              <a:off x="3364000" y="3303850"/>
              <a:ext cx="296300" cy="296300"/>
            </a:xfrm>
            <a:custGeom>
              <a:avLst/>
              <a:gdLst/>
              <a:ahLst/>
              <a:cxnLst/>
              <a:rect l="l" t="t" r="r" b="b"/>
              <a:pathLst>
                <a:path w="11852" h="11852" extrusionOk="0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6" name="Google Shape;4366;p58"/>
            <p:cNvSpPr/>
            <p:nvPr/>
          </p:nvSpPr>
          <p:spPr>
            <a:xfrm>
              <a:off x="3269875" y="3210400"/>
              <a:ext cx="484500" cy="483175"/>
            </a:xfrm>
            <a:custGeom>
              <a:avLst/>
              <a:gdLst/>
              <a:ahLst/>
              <a:cxnLst/>
              <a:rect l="l" t="t" r="r" b="b"/>
              <a:pathLst>
                <a:path w="19380" h="19327" extrusionOk="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7" name="Google Shape;4367;p58"/>
          <p:cNvGrpSpPr/>
          <p:nvPr/>
        </p:nvGrpSpPr>
        <p:grpSpPr>
          <a:xfrm>
            <a:off x="6157269" y="3026054"/>
            <a:ext cx="148912" cy="298255"/>
            <a:chOff x="3985700" y="3210375"/>
            <a:chExt cx="241750" cy="484200"/>
          </a:xfrm>
        </p:grpSpPr>
        <p:sp>
          <p:nvSpPr>
            <p:cNvPr id="4368" name="Google Shape;4368;p58"/>
            <p:cNvSpPr/>
            <p:nvPr/>
          </p:nvSpPr>
          <p:spPr>
            <a:xfrm>
              <a:off x="4042700" y="3294475"/>
              <a:ext cx="127750" cy="339425"/>
            </a:xfrm>
            <a:custGeom>
              <a:avLst/>
              <a:gdLst/>
              <a:ahLst/>
              <a:cxnLst/>
              <a:rect l="l" t="t" r="r" b="b"/>
              <a:pathLst>
                <a:path w="5110" h="13577" extrusionOk="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58"/>
            <p:cNvSpPr/>
            <p:nvPr/>
          </p:nvSpPr>
          <p:spPr>
            <a:xfrm>
              <a:off x="3985700" y="3210375"/>
              <a:ext cx="241750" cy="484200"/>
            </a:xfrm>
            <a:custGeom>
              <a:avLst/>
              <a:gdLst/>
              <a:ahLst/>
              <a:cxnLst/>
              <a:rect l="l" t="t" r="r" b="b"/>
              <a:pathLst>
                <a:path w="9670" h="19368" extrusionOk="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0" name="Google Shape;4370;p58"/>
          <p:cNvGrpSpPr/>
          <p:nvPr/>
        </p:nvGrpSpPr>
        <p:grpSpPr>
          <a:xfrm>
            <a:off x="6454077" y="3026939"/>
            <a:ext cx="296576" cy="296483"/>
            <a:chOff x="4460225" y="3211300"/>
            <a:chExt cx="481475" cy="481325"/>
          </a:xfrm>
        </p:grpSpPr>
        <p:sp>
          <p:nvSpPr>
            <p:cNvPr id="4371" name="Google Shape;4371;p58"/>
            <p:cNvSpPr/>
            <p:nvPr/>
          </p:nvSpPr>
          <p:spPr>
            <a:xfrm>
              <a:off x="4602350" y="3353250"/>
              <a:ext cx="205125" cy="197375"/>
            </a:xfrm>
            <a:custGeom>
              <a:avLst/>
              <a:gdLst/>
              <a:ahLst/>
              <a:cxnLst/>
              <a:rect l="l" t="t" r="r" b="b"/>
              <a:pathLst>
                <a:path w="8205" h="7895" extrusionOk="0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2" name="Google Shape;4372;p58"/>
            <p:cNvSpPr/>
            <p:nvPr/>
          </p:nvSpPr>
          <p:spPr>
            <a:xfrm>
              <a:off x="4460225" y="3211300"/>
              <a:ext cx="481475" cy="481325"/>
            </a:xfrm>
            <a:custGeom>
              <a:avLst/>
              <a:gdLst/>
              <a:ahLst/>
              <a:cxnLst/>
              <a:rect l="l" t="t" r="r" b="b"/>
              <a:pathLst>
                <a:path w="19259" h="19253" extrusionOk="0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73" name="Google Shape;4373;p58"/>
          <p:cNvSpPr/>
          <p:nvPr/>
        </p:nvSpPr>
        <p:spPr>
          <a:xfrm>
            <a:off x="6825172" y="3043614"/>
            <a:ext cx="297608" cy="262929"/>
          </a:xfrm>
          <a:custGeom>
            <a:avLst/>
            <a:gdLst/>
            <a:ahLst/>
            <a:cxnLst/>
            <a:rect l="l" t="t" r="r" b="b"/>
            <a:pathLst>
              <a:path w="19326" h="17074" extrusionOk="0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374" name="Google Shape;4374;p58"/>
          <p:cNvGrpSpPr/>
          <p:nvPr/>
        </p:nvGrpSpPr>
        <p:grpSpPr>
          <a:xfrm>
            <a:off x="7185647" y="3052418"/>
            <a:ext cx="299225" cy="245528"/>
            <a:chOff x="5647000" y="3252650"/>
            <a:chExt cx="485775" cy="398600"/>
          </a:xfrm>
        </p:grpSpPr>
        <p:sp>
          <p:nvSpPr>
            <p:cNvPr id="4375" name="Google Shape;4375;p58"/>
            <p:cNvSpPr/>
            <p:nvPr/>
          </p:nvSpPr>
          <p:spPr>
            <a:xfrm>
              <a:off x="5762575" y="3252650"/>
              <a:ext cx="113250" cy="143825"/>
            </a:xfrm>
            <a:custGeom>
              <a:avLst/>
              <a:gdLst/>
              <a:ahLst/>
              <a:cxnLst/>
              <a:rect l="l" t="t" r="r" b="b"/>
              <a:pathLst>
                <a:path w="4530" h="5753" extrusionOk="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58"/>
            <p:cNvSpPr/>
            <p:nvPr/>
          </p:nvSpPr>
          <p:spPr>
            <a:xfrm>
              <a:off x="5647000" y="3371750"/>
              <a:ext cx="124425" cy="136450"/>
            </a:xfrm>
            <a:custGeom>
              <a:avLst/>
              <a:gdLst/>
              <a:ahLst/>
              <a:cxnLst/>
              <a:rect l="l" t="t" r="r" b="b"/>
              <a:pathLst>
                <a:path w="4977" h="5458" extrusionOk="0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7" name="Google Shape;4377;p58"/>
            <p:cNvSpPr/>
            <p:nvPr/>
          </p:nvSpPr>
          <p:spPr>
            <a:xfrm>
              <a:off x="5904100" y="3252650"/>
              <a:ext cx="113275" cy="143825"/>
            </a:xfrm>
            <a:custGeom>
              <a:avLst/>
              <a:gdLst/>
              <a:ahLst/>
              <a:cxnLst/>
              <a:rect l="l" t="t" r="r" b="b"/>
              <a:pathLst>
                <a:path w="4531" h="5753" extrusionOk="0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8" name="Google Shape;4378;p58"/>
            <p:cNvSpPr/>
            <p:nvPr/>
          </p:nvSpPr>
          <p:spPr>
            <a:xfrm>
              <a:off x="5996750" y="3371150"/>
              <a:ext cx="136025" cy="136525"/>
            </a:xfrm>
            <a:custGeom>
              <a:avLst/>
              <a:gdLst/>
              <a:ahLst/>
              <a:cxnLst/>
              <a:rect l="l" t="t" r="r" b="b"/>
              <a:pathLst>
                <a:path w="5441" h="5461" extrusionOk="0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58"/>
            <p:cNvSpPr/>
            <p:nvPr/>
          </p:nvSpPr>
          <p:spPr>
            <a:xfrm>
              <a:off x="5734275" y="3424700"/>
              <a:ext cx="311325" cy="226550"/>
            </a:xfrm>
            <a:custGeom>
              <a:avLst/>
              <a:gdLst/>
              <a:ahLst/>
              <a:cxnLst/>
              <a:rect l="l" t="t" r="r" b="b"/>
              <a:pathLst>
                <a:path w="12453" h="9062" extrusionOk="0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0" name="Google Shape;4380;p58"/>
          <p:cNvGrpSpPr/>
          <p:nvPr/>
        </p:nvGrpSpPr>
        <p:grpSpPr>
          <a:xfrm>
            <a:off x="7553291" y="3052510"/>
            <a:ext cx="298425" cy="245343"/>
            <a:chOff x="6242450" y="3252800"/>
            <a:chExt cx="484475" cy="398300"/>
          </a:xfrm>
        </p:grpSpPr>
        <p:sp>
          <p:nvSpPr>
            <p:cNvPr id="4381" name="Google Shape;4381;p58"/>
            <p:cNvSpPr/>
            <p:nvPr/>
          </p:nvSpPr>
          <p:spPr>
            <a:xfrm>
              <a:off x="6626825" y="3427175"/>
              <a:ext cx="28325" cy="28350"/>
            </a:xfrm>
            <a:custGeom>
              <a:avLst/>
              <a:gdLst/>
              <a:ahLst/>
              <a:cxnLst/>
              <a:rect l="l" t="t" r="r" b="b"/>
              <a:pathLst>
                <a:path w="1133" h="1134" extrusionOk="0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58"/>
            <p:cNvSpPr/>
            <p:nvPr/>
          </p:nvSpPr>
          <p:spPr>
            <a:xfrm>
              <a:off x="6508150" y="3418300"/>
              <a:ext cx="45550" cy="68400"/>
            </a:xfrm>
            <a:custGeom>
              <a:avLst/>
              <a:gdLst/>
              <a:ahLst/>
              <a:cxnLst/>
              <a:rect l="l" t="t" r="r" b="b"/>
              <a:pathLst>
                <a:path w="1822" h="2736" extrusionOk="0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58"/>
            <p:cNvSpPr/>
            <p:nvPr/>
          </p:nvSpPr>
          <p:spPr>
            <a:xfrm>
              <a:off x="6242450" y="3252800"/>
              <a:ext cx="484475" cy="398300"/>
            </a:xfrm>
            <a:custGeom>
              <a:avLst/>
              <a:gdLst/>
              <a:ahLst/>
              <a:cxnLst/>
              <a:rect l="l" t="t" r="r" b="b"/>
              <a:pathLst>
                <a:path w="19379" h="15932" extrusionOk="0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84" name="Google Shape;4384;p58"/>
          <p:cNvGrpSpPr/>
          <p:nvPr/>
        </p:nvGrpSpPr>
        <p:grpSpPr>
          <a:xfrm>
            <a:off x="4276391" y="3392993"/>
            <a:ext cx="261558" cy="297592"/>
            <a:chOff x="922025" y="3804850"/>
            <a:chExt cx="424625" cy="483125"/>
          </a:xfrm>
        </p:grpSpPr>
        <p:sp>
          <p:nvSpPr>
            <p:cNvPr id="4385" name="Google Shape;4385;p58"/>
            <p:cNvSpPr/>
            <p:nvPr/>
          </p:nvSpPr>
          <p:spPr>
            <a:xfrm>
              <a:off x="922025" y="3804850"/>
              <a:ext cx="424625" cy="483125"/>
            </a:xfrm>
            <a:custGeom>
              <a:avLst/>
              <a:gdLst/>
              <a:ahLst/>
              <a:cxnLst/>
              <a:rect l="l" t="t" r="r" b="b"/>
              <a:pathLst>
                <a:path w="16985" h="19325" extrusionOk="0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6" name="Google Shape;4386;p58"/>
            <p:cNvSpPr/>
            <p:nvPr/>
          </p:nvSpPr>
          <p:spPr>
            <a:xfrm>
              <a:off x="1135200" y="3869900"/>
              <a:ext cx="37850" cy="28400"/>
            </a:xfrm>
            <a:custGeom>
              <a:avLst/>
              <a:gdLst/>
              <a:ahLst/>
              <a:cxnLst/>
              <a:rect l="l" t="t" r="r" b="b"/>
              <a:pathLst>
                <a:path w="1514" h="1136" extrusionOk="0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87" name="Google Shape;4387;p58"/>
          <p:cNvSpPr/>
          <p:nvPr/>
        </p:nvSpPr>
        <p:spPr>
          <a:xfrm>
            <a:off x="4633648" y="3392326"/>
            <a:ext cx="304707" cy="298686"/>
          </a:xfrm>
          <a:custGeom>
            <a:avLst/>
            <a:gdLst/>
            <a:ahLst/>
            <a:cxnLst/>
            <a:rect l="l" t="t" r="r" b="b"/>
            <a:pathLst>
              <a:path w="19787" h="19396" extrusionOk="0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388" name="Google Shape;4388;p58"/>
          <p:cNvGrpSpPr/>
          <p:nvPr/>
        </p:nvGrpSpPr>
        <p:grpSpPr>
          <a:xfrm>
            <a:off x="5004896" y="3392993"/>
            <a:ext cx="273786" cy="297592"/>
            <a:chOff x="2100300" y="3804850"/>
            <a:chExt cx="444475" cy="483125"/>
          </a:xfrm>
        </p:grpSpPr>
        <p:sp>
          <p:nvSpPr>
            <p:cNvPr id="4389" name="Google Shape;4389;p58"/>
            <p:cNvSpPr/>
            <p:nvPr/>
          </p:nvSpPr>
          <p:spPr>
            <a:xfrm>
              <a:off x="2100300" y="3804850"/>
              <a:ext cx="444475" cy="483125"/>
            </a:xfrm>
            <a:custGeom>
              <a:avLst/>
              <a:gdLst/>
              <a:ahLst/>
              <a:cxnLst/>
              <a:rect l="l" t="t" r="r" b="b"/>
              <a:pathLst>
                <a:path w="17779" h="19325" extrusionOk="0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58"/>
            <p:cNvSpPr/>
            <p:nvPr/>
          </p:nvSpPr>
          <p:spPr>
            <a:xfrm>
              <a:off x="2280775" y="4003900"/>
              <a:ext cx="88275" cy="85025"/>
            </a:xfrm>
            <a:custGeom>
              <a:avLst/>
              <a:gdLst/>
              <a:ahLst/>
              <a:cxnLst/>
              <a:rect l="l" t="t" r="r" b="b"/>
              <a:pathLst>
                <a:path w="3531" h="3401" extrusionOk="0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1" name="Google Shape;4391;p58"/>
          <p:cNvGrpSpPr/>
          <p:nvPr/>
        </p:nvGrpSpPr>
        <p:grpSpPr>
          <a:xfrm>
            <a:off x="5375497" y="3392993"/>
            <a:ext cx="257430" cy="297592"/>
            <a:chOff x="2708700" y="3804850"/>
            <a:chExt cx="417925" cy="483125"/>
          </a:xfrm>
        </p:grpSpPr>
        <p:sp>
          <p:nvSpPr>
            <p:cNvPr id="4392" name="Google Shape;4392;p58"/>
            <p:cNvSpPr/>
            <p:nvPr/>
          </p:nvSpPr>
          <p:spPr>
            <a:xfrm>
              <a:off x="2708700" y="3804850"/>
              <a:ext cx="417925" cy="483125"/>
            </a:xfrm>
            <a:custGeom>
              <a:avLst/>
              <a:gdLst/>
              <a:ahLst/>
              <a:cxnLst/>
              <a:rect l="l" t="t" r="r" b="b"/>
              <a:pathLst>
                <a:path w="16717" h="19325" extrusionOk="0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58"/>
            <p:cNvSpPr/>
            <p:nvPr/>
          </p:nvSpPr>
          <p:spPr>
            <a:xfrm>
              <a:off x="2875975" y="4055200"/>
              <a:ext cx="33100" cy="28350"/>
            </a:xfrm>
            <a:custGeom>
              <a:avLst/>
              <a:gdLst/>
              <a:ahLst/>
              <a:cxnLst/>
              <a:rect l="l" t="t" r="r" b="b"/>
              <a:pathLst>
                <a:path w="1324" h="1134" extrusionOk="0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58"/>
            <p:cNvSpPr/>
            <p:nvPr/>
          </p:nvSpPr>
          <p:spPr>
            <a:xfrm>
              <a:off x="2931025" y="4055200"/>
              <a:ext cx="33075" cy="28350"/>
            </a:xfrm>
            <a:custGeom>
              <a:avLst/>
              <a:gdLst/>
              <a:ahLst/>
              <a:cxnLst/>
              <a:rect l="l" t="t" r="r" b="b"/>
              <a:pathLst>
                <a:path w="1323" h="1134" extrusionOk="0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58"/>
            <p:cNvSpPr/>
            <p:nvPr/>
          </p:nvSpPr>
          <p:spPr>
            <a:xfrm>
              <a:off x="2903525" y="4008200"/>
              <a:ext cx="28350" cy="28325"/>
            </a:xfrm>
            <a:custGeom>
              <a:avLst/>
              <a:gdLst/>
              <a:ahLst/>
              <a:cxnLst/>
              <a:rect l="l" t="t" r="r" b="b"/>
              <a:pathLst>
                <a:path w="1134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96" name="Google Shape;4396;p58"/>
          <p:cNvSpPr/>
          <p:nvPr/>
        </p:nvSpPr>
        <p:spPr>
          <a:xfrm>
            <a:off x="5720983" y="3428342"/>
            <a:ext cx="297592" cy="226647"/>
          </a:xfrm>
          <a:custGeom>
            <a:avLst/>
            <a:gdLst/>
            <a:ahLst/>
            <a:cxnLst/>
            <a:rect l="l" t="t" r="r" b="b"/>
            <a:pathLst>
              <a:path w="19325" h="14718" extrusionOk="0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sp>
        <p:nvSpPr>
          <p:cNvPr id="4397" name="Google Shape;4397;p58"/>
          <p:cNvSpPr/>
          <p:nvPr/>
        </p:nvSpPr>
        <p:spPr>
          <a:xfrm>
            <a:off x="6094332" y="3392863"/>
            <a:ext cx="274586" cy="297608"/>
          </a:xfrm>
          <a:custGeom>
            <a:avLst/>
            <a:gdLst/>
            <a:ahLst/>
            <a:cxnLst/>
            <a:rect l="l" t="t" r="r" b="b"/>
            <a:pathLst>
              <a:path w="17831" h="19326" extrusionOk="0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398" name="Google Shape;4398;p58"/>
          <p:cNvGrpSpPr/>
          <p:nvPr/>
        </p:nvGrpSpPr>
        <p:grpSpPr>
          <a:xfrm>
            <a:off x="6457564" y="3394110"/>
            <a:ext cx="289601" cy="295360"/>
            <a:chOff x="4467450" y="3808475"/>
            <a:chExt cx="470150" cy="479500"/>
          </a:xfrm>
        </p:grpSpPr>
        <p:sp>
          <p:nvSpPr>
            <p:cNvPr id="4399" name="Google Shape;4399;p58"/>
            <p:cNvSpPr/>
            <p:nvPr/>
          </p:nvSpPr>
          <p:spPr>
            <a:xfrm>
              <a:off x="4729325" y="3808475"/>
              <a:ext cx="56625" cy="138200"/>
            </a:xfrm>
            <a:custGeom>
              <a:avLst/>
              <a:gdLst/>
              <a:ahLst/>
              <a:cxnLst/>
              <a:rect l="l" t="t" r="r" b="b"/>
              <a:pathLst>
                <a:path w="2265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58"/>
            <p:cNvSpPr/>
            <p:nvPr/>
          </p:nvSpPr>
          <p:spPr>
            <a:xfrm>
              <a:off x="4644400" y="3808475"/>
              <a:ext cx="56650" cy="138200"/>
            </a:xfrm>
            <a:custGeom>
              <a:avLst/>
              <a:gdLst/>
              <a:ahLst/>
              <a:cxnLst/>
              <a:rect l="l" t="t" r="r" b="b"/>
              <a:pathLst>
                <a:path w="2266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58"/>
            <p:cNvSpPr/>
            <p:nvPr/>
          </p:nvSpPr>
          <p:spPr>
            <a:xfrm>
              <a:off x="4559475" y="3808475"/>
              <a:ext cx="56650" cy="138200"/>
            </a:xfrm>
            <a:custGeom>
              <a:avLst/>
              <a:gdLst/>
              <a:ahLst/>
              <a:cxnLst/>
              <a:rect l="l" t="t" r="r" b="b"/>
              <a:pathLst>
                <a:path w="2266" h="5528" extrusionOk="0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2" name="Google Shape;4402;p58"/>
            <p:cNvSpPr/>
            <p:nvPr/>
          </p:nvSpPr>
          <p:spPr>
            <a:xfrm>
              <a:off x="4467450" y="3975675"/>
              <a:ext cx="470150" cy="312300"/>
            </a:xfrm>
            <a:custGeom>
              <a:avLst/>
              <a:gdLst/>
              <a:ahLst/>
              <a:cxnLst/>
              <a:rect l="l" t="t" r="r" b="b"/>
              <a:pathLst>
                <a:path w="18806" h="12492" extrusionOk="0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3" name="Google Shape;4403;p58"/>
          <p:cNvGrpSpPr/>
          <p:nvPr/>
        </p:nvGrpSpPr>
        <p:grpSpPr>
          <a:xfrm>
            <a:off x="6825302" y="3392993"/>
            <a:ext cx="297608" cy="297592"/>
            <a:chOff x="5053900" y="3804850"/>
            <a:chExt cx="483150" cy="483125"/>
          </a:xfrm>
        </p:grpSpPr>
        <p:sp>
          <p:nvSpPr>
            <p:cNvPr id="4404" name="Google Shape;4404;p58"/>
            <p:cNvSpPr/>
            <p:nvPr/>
          </p:nvSpPr>
          <p:spPr>
            <a:xfrm>
              <a:off x="5053900" y="3804850"/>
              <a:ext cx="483150" cy="483125"/>
            </a:xfrm>
            <a:custGeom>
              <a:avLst/>
              <a:gdLst/>
              <a:ahLst/>
              <a:cxnLst/>
              <a:rect l="l" t="t" r="r" b="b"/>
              <a:pathLst>
                <a:path w="19326" h="19325" extrusionOk="0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58"/>
            <p:cNvSpPr/>
            <p:nvPr/>
          </p:nvSpPr>
          <p:spPr>
            <a:xfrm>
              <a:off x="5168125" y="39473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6" name="Google Shape;4406;p58"/>
            <p:cNvSpPr/>
            <p:nvPr/>
          </p:nvSpPr>
          <p:spPr>
            <a:xfrm>
              <a:off x="5334575" y="3947350"/>
              <a:ext cx="88325" cy="84950"/>
            </a:xfrm>
            <a:custGeom>
              <a:avLst/>
              <a:gdLst/>
              <a:ahLst/>
              <a:cxnLst/>
              <a:rect l="l" t="t" r="r" b="b"/>
              <a:pathLst>
                <a:path w="3533" h="3398" extrusionOk="0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7" name="Google Shape;4407;p58"/>
            <p:cNvSpPr/>
            <p:nvPr/>
          </p:nvSpPr>
          <p:spPr>
            <a:xfrm>
              <a:off x="5170150" y="4060600"/>
              <a:ext cx="250650" cy="113225"/>
            </a:xfrm>
            <a:custGeom>
              <a:avLst/>
              <a:gdLst/>
              <a:ahLst/>
              <a:cxnLst/>
              <a:rect l="l" t="t" r="r" b="b"/>
              <a:pathLst>
                <a:path w="10026" h="4529" extrusionOk="0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8" name="Google Shape;4408;p58"/>
          <p:cNvGrpSpPr/>
          <p:nvPr/>
        </p:nvGrpSpPr>
        <p:grpSpPr>
          <a:xfrm>
            <a:off x="7186462" y="3392993"/>
            <a:ext cx="297592" cy="297592"/>
            <a:chOff x="5648375" y="3804850"/>
            <a:chExt cx="483125" cy="483125"/>
          </a:xfrm>
        </p:grpSpPr>
        <p:sp>
          <p:nvSpPr>
            <p:cNvPr id="4409" name="Google Shape;4409;p58"/>
            <p:cNvSpPr/>
            <p:nvPr/>
          </p:nvSpPr>
          <p:spPr>
            <a:xfrm>
              <a:off x="5648375" y="38048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58"/>
            <p:cNvSpPr/>
            <p:nvPr/>
          </p:nvSpPr>
          <p:spPr>
            <a:xfrm>
              <a:off x="5762575" y="39473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1" name="Google Shape;4411;p58"/>
            <p:cNvSpPr/>
            <p:nvPr/>
          </p:nvSpPr>
          <p:spPr>
            <a:xfrm>
              <a:off x="5932425" y="3947300"/>
              <a:ext cx="88250" cy="85000"/>
            </a:xfrm>
            <a:custGeom>
              <a:avLst/>
              <a:gdLst/>
              <a:ahLst/>
              <a:cxnLst/>
              <a:rect l="l" t="t" r="r" b="b"/>
              <a:pathLst>
                <a:path w="3530" h="3400" extrusionOk="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2" name="Google Shape;4412;p58"/>
            <p:cNvSpPr/>
            <p:nvPr/>
          </p:nvSpPr>
          <p:spPr>
            <a:xfrm>
              <a:off x="5762575" y="4060600"/>
              <a:ext cx="254800" cy="141550"/>
            </a:xfrm>
            <a:custGeom>
              <a:avLst/>
              <a:gdLst/>
              <a:ahLst/>
              <a:cxnLst/>
              <a:rect l="l" t="t" r="r" b="b"/>
              <a:pathLst>
                <a:path w="10192" h="5662" extrusionOk="0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3" name="Google Shape;4413;p58"/>
          <p:cNvGrpSpPr/>
          <p:nvPr/>
        </p:nvGrpSpPr>
        <p:grpSpPr>
          <a:xfrm>
            <a:off x="7574134" y="3397644"/>
            <a:ext cx="256738" cy="288291"/>
            <a:chOff x="6276025" y="3812400"/>
            <a:chExt cx="416800" cy="468025"/>
          </a:xfrm>
        </p:grpSpPr>
        <p:sp>
          <p:nvSpPr>
            <p:cNvPr id="4414" name="Google Shape;4414;p58"/>
            <p:cNvSpPr/>
            <p:nvPr/>
          </p:nvSpPr>
          <p:spPr>
            <a:xfrm>
              <a:off x="6276025" y="3812400"/>
              <a:ext cx="416800" cy="468025"/>
            </a:xfrm>
            <a:custGeom>
              <a:avLst/>
              <a:gdLst/>
              <a:ahLst/>
              <a:cxnLst/>
              <a:rect l="l" t="t" r="r" b="b"/>
              <a:pathLst>
                <a:path w="16672" h="18721" extrusionOk="0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58"/>
            <p:cNvSpPr/>
            <p:nvPr/>
          </p:nvSpPr>
          <p:spPr>
            <a:xfrm>
              <a:off x="6436375" y="4078825"/>
              <a:ext cx="96025" cy="80400"/>
            </a:xfrm>
            <a:custGeom>
              <a:avLst/>
              <a:gdLst/>
              <a:ahLst/>
              <a:cxnLst/>
              <a:rect l="l" t="t" r="r" b="b"/>
              <a:pathLst>
                <a:path w="3841" h="3216" extrusionOk="0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58"/>
            <p:cNvSpPr/>
            <p:nvPr/>
          </p:nvSpPr>
          <p:spPr>
            <a:xfrm>
              <a:off x="6327450" y="3974775"/>
              <a:ext cx="125550" cy="118300"/>
            </a:xfrm>
            <a:custGeom>
              <a:avLst/>
              <a:gdLst/>
              <a:ahLst/>
              <a:cxnLst/>
              <a:rect l="l" t="t" r="r" b="b"/>
              <a:pathLst>
                <a:path w="5022" h="4732" extrusionOk="0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7" name="Google Shape;4417;p58"/>
            <p:cNvSpPr/>
            <p:nvPr/>
          </p:nvSpPr>
          <p:spPr>
            <a:xfrm>
              <a:off x="6515325" y="3974300"/>
              <a:ext cx="126000" cy="118775"/>
            </a:xfrm>
            <a:custGeom>
              <a:avLst/>
              <a:gdLst/>
              <a:ahLst/>
              <a:cxnLst/>
              <a:rect l="l" t="t" r="r" b="b"/>
              <a:pathLst>
                <a:path w="5040" h="4751" extrusionOk="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8" name="Google Shape;4418;p58"/>
          <p:cNvGrpSpPr/>
          <p:nvPr/>
        </p:nvGrpSpPr>
        <p:grpSpPr>
          <a:xfrm>
            <a:off x="4257304" y="3759539"/>
            <a:ext cx="299733" cy="297608"/>
            <a:chOff x="890400" y="4399350"/>
            <a:chExt cx="486600" cy="483150"/>
          </a:xfrm>
        </p:grpSpPr>
        <p:sp>
          <p:nvSpPr>
            <p:cNvPr id="4419" name="Google Shape;4419;p58"/>
            <p:cNvSpPr/>
            <p:nvPr/>
          </p:nvSpPr>
          <p:spPr>
            <a:xfrm>
              <a:off x="1125300" y="4503075"/>
              <a:ext cx="153800" cy="141650"/>
            </a:xfrm>
            <a:custGeom>
              <a:avLst/>
              <a:gdLst/>
              <a:ahLst/>
              <a:cxnLst/>
              <a:rect l="l" t="t" r="r" b="b"/>
              <a:pathLst>
                <a:path w="6152" h="5666" extrusionOk="0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58"/>
            <p:cNvSpPr/>
            <p:nvPr/>
          </p:nvSpPr>
          <p:spPr>
            <a:xfrm>
              <a:off x="890400" y="4399350"/>
              <a:ext cx="486600" cy="483150"/>
            </a:xfrm>
            <a:custGeom>
              <a:avLst/>
              <a:gdLst/>
              <a:ahLst/>
              <a:cxnLst/>
              <a:rect l="l" t="t" r="r" b="b"/>
              <a:pathLst>
                <a:path w="19464" h="19326" extrusionOk="0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1" name="Google Shape;4421;p58"/>
            <p:cNvSpPr/>
            <p:nvPr/>
          </p:nvSpPr>
          <p:spPr>
            <a:xfrm>
              <a:off x="1106975" y="4639875"/>
              <a:ext cx="28325" cy="28325"/>
            </a:xfrm>
            <a:custGeom>
              <a:avLst/>
              <a:gdLst/>
              <a:ahLst/>
              <a:cxnLst/>
              <a:rect l="l" t="t" r="r" b="b"/>
              <a:pathLst>
                <a:path w="1133" h="1133" extrusionOk="0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2" name="Google Shape;4422;p58"/>
          <p:cNvGrpSpPr/>
          <p:nvPr/>
        </p:nvGrpSpPr>
        <p:grpSpPr>
          <a:xfrm>
            <a:off x="4637244" y="3772906"/>
            <a:ext cx="297592" cy="270874"/>
            <a:chOff x="1487200" y="4421025"/>
            <a:chExt cx="483125" cy="439750"/>
          </a:xfrm>
        </p:grpSpPr>
        <p:sp>
          <p:nvSpPr>
            <p:cNvPr id="4423" name="Google Shape;4423;p58"/>
            <p:cNvSpPr/>
            <p:nvPr/>
          </p:nvSpPr>
          <p:spPr>
            <a:xfrm>
              <a:off x="1487200" y="4421025"/>
              <a:ext cx="483125" cy="439750"/>
            </a:xfrm>
            <a:custGeom>
              <a:avLst/>
              <a:gdLst/>
              <a:ahLst/>
              <a:cxnLst/>
              <a:rect l="l" t="t" r="r" b="b"/>
              <a:pathLst>
                <a:path w="19325" h="17590" extrusionOk="0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58"/>
            <p:cNvSpPr/>
            <p:nvPr/>
          </p:nvSpPr>
          <p:spPr>
            <a:xfrm>
              <a:off x="1544950" y="4622200"/>
              <a:ext cx="103950" cy="100025"/>
            </a:xfrm>
            <a:custGeom>
              <a:avLst/>
              <a:gdLst/>
              <a:ahLst/>
              <a:cxnLst/>
              <a:rect l="l" t="t" r="r" b="b"/>
              <a:pathLst>
                <a:path w="4158" h="4001" extrusionOk="0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58"/>
            <p:cNvSpPr/>
            <p:nvPr/>
          </p:nvSpPr>
          <p:spPr>
            <a:xfrm>
              <a:off x="1804675" y="4622200"/>
              <a:ext cx="103975" cy="100025"/>
            </a:xfrm>
            <a:custGeom>
              <a:avLst/>
              <a:gdLst/>
              <a:ahLst/>
              <a:cxnLst/>
              <a:rect l="l" t="t" r="r" b="b"/>
              <a:pathLst>
                <a:path w="4159" h="4001" extrusionOk="0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6" name="Google Shape;4426;p58"/>
            <p:cNvSpPr/>
            <p:nvPr/>
          </p:nvSpPr>
          <p:spPr>
            <a:xfrm>
              <a:off x="1667450" y="4661825"/>
              <a:ext cx="119825" cy="28350"/>
            </a:xfrm>
            <a:custGeom>
              <a:avLst/>
              <a:gdLst/>
              <a:ahLst/>
              <a:cxnLst/>
              <a:rect l="l" t="t" r="r" b="b"/>
              <a:pathLst>
                <a:path w="4793" h="1134" extrusionOk="0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7" name="Google Shape;4427;p58"/>
          <p:cNvGrpSpPr/>
          <p:nvPr/>
        </p:nvGrpSpPr>
        <p:grpSpPr>
          <a:xfrm>
            <a:off x="4990921" y="3759555"/>
            <a:ext cx="301735" cy="297577"/>
            <a:chOff x="2079300" y="4399325"/>
            <a:chExt cx="489850" cy="483100"/>
          </a:xfrm>
        </p:grpSpPr>
        <p:sp>
          <p:nvSpPr>
            <p:cNvPr id="4428" name="Google Shape;4428;p58"/>
            <p:cNvSpPr/>
            <p:nvPr/>
          </p:nvSpPr>
          <p:spPr>
            <a:xfrm>
              <a:off x="2079300" y="4399325"/>
              <a:ext cx="489850" cy="483100"/>
            </a:xfrm>
            <a:custGeom>
              <a:avLst/>
              <a:gdLst/>
              <a:ahLst/>
              <a:cxnLst/>
              <a:rect l="l" t="t" r="r" b="b"/>
              <a:pathLst>
                <a:path w="19594" h="19324" extrusionOk="0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58"/>
            <p:cNvSpPr/>
            <p:nvPr/>
          </p:nvSpPr>
          <p:spPr>
            <a:xfrm>
              <a:off x="2348725" y="4522375"/>
              <a:ext cx="94375" cy="88150"/>
            </a:xfrm>
            <a:custGeom>
              <a:avLst/>
              <a:gdLst/>
              <a:ahLst/>
              <a:cxnLst/>
              <a:rect l="l" t="t" r="r" b="b"/>
              <a:pathLst>
                <a:path w="3775" h="3526" extrusionOk="0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30" name="Google Shape;4430;p58"/>
          <p:cNvSpPr/>
          <p:nvPr/>
        </p:nvSpPr>
        <p:spPr>
          <a:xfrm>
            <a:off x="5373333" y="3759424"/>
            <a:ext cx="261619" cy="297561"/>
          </a:xfrm>
          <a:custGeom>
            <a:avLst/>
            <a:gdLst/>
            <a:ahLst/>
            <a:cxnLst/>
            <a:rect l="l" t="t" r="r" b="b"/>
            <a:pathLst>
              <a:path w="16989" h="19323" extrusionOk="0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431" name="Google Shape;4431;p58"/>
          <p:cNvGrpSpPr/>
          <p:nvPr/>
        </p:nvGrpSpPr>
        <p:grpSpPr>
          <a:xfrm>
            <a:off x="5749032" y="3759555"/>
            <a:ext cx="241662" cy="297577"/>
            <a:chOff x="3316000" y="4399325"/>
            <a:chExt cx="392325" cy="483100"/>
          </a:xfrm>
        </p:grpSpPr>
        <p:sp>
          <p:nvSpPr>
            <p:cNvPr id="4432" name="Google Shape;4432;p58"/>
            <p:cNvSpPr/>
            <p:nvPr/>
          </p:nvSpPr>
          <p:spPr>
            <a:xfrm>
              <a:off x="3316000" y="4399325"/>
              <a:ext cx="392325" cy="483100"/>
            </a:xfrm>
            <a:custGeom>
              <a:avLst/>
              <a:gdLst/>
              <a:ahLst/>
              <a:cxnLst/>
              <a:rect l="l" t="t" r="r" b="b"/>
              <a:pathLst>
                <a:path w="15693" h="19324" extrusionOk="0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3" name="Google Shape;4433;p58"/>
            <p:cNvSpPr/>
            <p:nvPr/>
          </p:nvSpPr>
          <p:spPr>
            <a:xfrm>
              <a:off x="3582300" y="4797475"/>
              <a:ext cx="56650" cy="28350"/>
            </a:xfrm>
            <a:custGeom>
              <a:avLst/>
              <a:gdLst/>
              <a:ahLst/>
              <a:cxnLst/>
              <a:rect l="l" t="t" r="r" b="b"/>
              <a:pathLst>
                <a:path w="2266" h="1134" extrusionOk="0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4" name="Google Shape;4434;p58"/>
          <p:cNvGrpSpPr/>
          <p:nvPr/>
        </p:nvGrpSpPr>
        <p:grpSpPr>
          <a:xfrm>
            <a:off x="6120612" y="3759539"/>
            <a:ext cx="222228" cy="297608"/>
            <a:chOff x="3926225" y="4399275"/>
            <a:chExt cx="360775" cy="483150"/>
          </a:xfrm>
        </p:grpSpPr>
        <p:sp>
          <p:nvSpPr>
            <p:cNvPr id="4435" name="Google Shape;4435;p58"/>
            <p:cNvSpPr/>
            <p:nvPr/>
          </p:nvSpPr>
          <p:spPr>
            <a:xfrm>
              <a:off x="4163400" y="4797475"/>
              <a:ext cx="56650" cy="28350"/>
            </a:xfrm>
            <a:custGeom>
              <a:avLst/>
              <a:gdLst/>
              <a:ahLst/>
              <a:cxnLst/>
              <a:rect l="l" t="t" r="r" b="b"/>
              <a:pathLst>
                <a:path w="2266" h="1134" extrusionOk="0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58"/>
            <p:cNvSpPr/>
            <p:nvPr/>
          </p:nvSpPr>
          <p:spPr>
            <a:xfrm>
              <a:off x="3926225" y="4399275"/>
              <a:ext cx="360775" cy="483150"/>
            </a:xfrm>
            <a:custGeom>
              <a:avLst/>
              <a:gdLst/>
              <a:ahLst/>
              <a:cxnLst/>
              <a:rect l="l" t="t" r="r" b="b"/>
              <a:pathLst>
                <a:path w="14431" h="19326" extrusionOk="0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37" name="Google Shape;4437;p58"/>
          <p:cNvSpPr/>
          <p:nvPr/>
        </p:nvSpPr>
        <p:spPr>
          <a:xfrm>
            <a:off x="6523780" y="3759431"/>
            <a:ext cx="156935" cy="297546"/>
          </a:xfrm>
          <a:custGeom>
            <a:avLst/>
            <a:gdLst/>
            <a:ahLst/>
            <a:cxnLst/>
            <a:rect l="l" t="t" r="r" b="b"/>
            <a:pathLst>
              <a:path w="10191" h="19322" extrusionOk="0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438" name="Google Shape;4438;p58"/>
          <p:cNvGrpSpPr/>
          <p:nvPr/>
        </p:nvGrpSpPr>
        <p:grpSpPr>
          <a:xfrm>
            <a:off x="6825348" y="3759593"/>
            <a:ext cx="297515" cy="297500"/>
            <a:chOff x="5053975" y="4399375"/>
            <a:chExt cx="483000" cy="482975"/>
          </a:xfrm>
        </p:grpSpPr>
        <p:sp>
          <p:nvSpPr>
            <p:cNvPr id="4439" name="Google Shape;4439;p58"/>
            <p:cNvSpPr/>
            <p:nvPr/>
          </p:nvSpPr>
          <p:spPr>
            <a:xfrm>
              <a:off x="5053975" y="4399375"/>
              <a:ext cx="483000" cy="482975"/>
            </a:xfrm>
            <a:custGeom>
              <a:avLst/>
              <a:gdLst/>
              <a:ahLst/>
              <a:cxnLst/>
              <a:rect l="l" t="t" r="r" b="b"/>
              <a:pathLst>
                <a:path w="19320" h="19319" extrusionOk="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58"/>
            <p:cNvSpPr/>
            <p:nvPr/>
          </p:nvSpPr>
          <p:spPr>
            <a:xfrm>
              <a:off x="5100725" y="4528375"/>
              <a:ext cx="309350" cy="296450"/>
            </a:xfrm>
            <a:custGeom>
              <a:avLst/>
              <a:gdLst/>
              <a:ahLst/>
              <a:cxnLst/>
              <a:rect l="l" t="t" r="r" b="b"/>
              <a:pathLst>
                <a:path w="12374" h="11858" extrusionOk="0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58"/>
            <p:cNvSpPr/>
            <p:nvPr/>
          </p:nvSpPr>
          <p:spPr>
            <a:xfrm>
              <a:off x="5180875" y="4456850"/>
              <a:ext cx="316625" cy="296575"/>
            </a:xfrm>
            <a:custGeom>
              <a:avLst/>
              <a:gdLst/>
              <a:ahLst/>
              <a:cxnLst/>
              <a:rect l="l" t="t" r="r" b="b"/>
              <a:pathLst>
                <a:path w="12665" h="11863" extrusionOk="0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2" name="Google Shape;4442;p58"/>
          <p:cNvGrpSpPr/>
          <p:nvPr/>
        </p:nvGrpSpPr>
        <p:grpSpPr>
          <a:xfrm>
            <a:off x="7186462" y="3759547"/>
            <a:ext cx="297592" cy="297592"/>
            <a:chOff x="5648375" y="4399300"/>
            <a:chExt cx="483125" cy="483125"/>
          </a:xfrm>
        </p:grpSpPr>
        <p:sp>
          <p:nvSpPr>
            <p:cNvPr id="4443" name="Google Shape;4443;p58"/>
            <p:cNvSpPr/>
            <p:nvPr/>
          </p:nvSpPr>
          <p:spPr>
            <a:xfrm>
              <a:off x="5648375" y="439930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4" name="Google Shape;4444;p58"/>
            <p:cNvSpPr/>
            <p:nvPr/>
          </p:nvSpPr>
          <p:spPr>
            <a:xfrm>
              <a:off x="5734275" y="4598425"/>
              <a:ext cx="311400" cy="84950"/>
            </a:xfrm>
            <a:custGeom>
              <a:avLst/>
              <a:gdLst/>
              <a:ahLst/>
              <a:cxnLst/>
              <a:rect l="l" t="t" r="r" b="b"/>
              <a:pathLst>
                <a:path w="12456" h="3398" extrusionOk="0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5" name="Google Shape;4445;p58"/>
          <p:cNvGrpSpPr/>
          <p:nvPr/>
        </p:nvGrpSpPr>
        <p:grpSpPr>
          <a:xfrm>
            <a:off x="7551705" y="3770004"/>
            <a:ext cx="301596" cy="276680"/>
            <a:chOff x="6239575" y="4416275"/>
            <a:chExt cx="489625" cy="449175"/>
          </a:xfrm>
        </p:grpSpPr>
        <p:sp>
          <p:nvSpPr>
            <p:cNvPr id="4446" name="Google Shape;4446;p58"/>
            <p:cNvSpPr/>
            <p:nvPr/>
          </p:nvSpPr>
          <p:spPr>
            <a:xfrm>
              <a:off x="6239575" y="4416275"/>
              <a:ext cx="489625" cy="449175"/>
            </a:xfrm>
            <a:custGeom>
              <a:avLst/>
              <a:gdLst/>
              <a:ahLst/>
              <a:cxnLst/>
              <a:rect l="l" t="t" r="r" b="b"/>
              <a:pathLst>
                <a:path w="19585" h="17967" extrusionOk="0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58"/>
            <p:cNvSpPr/>
            <p:nvPr/>
          </p:nvSpPr>
          <p:spPr>
            <a:xfrm>
              <a:off x="6438550" y="4723875"/>
              <a:ext cx="88350" cy="84950"/>
            </a:xfrm>
            <a:custGeom>
              <a:avLst/>
              <a:gdLst/>
              <a:ahLst/>
              <a:cxnLst/>
              <a:rect l="l" t="t" r="r" b="b"/>
              <a:pathLst>
                <a:path w="3534" h="3398" extrusionOk="0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8" name="Google Shape;4448;p58"/>
            <p:cNvSpPr/>
            <p:nvPr/>
          </p:nvSpPr>
          <p:spPr>
            <a:xfrm>
              <a:off x="6441950" y="4497425"/>
              <a:ext cx="84950" cy="198250"/>
            </a:xfrm>
            <a:custGeom>
              <a:avLst/>
              <a:gdLst/>
              <a:ahLst/>
              <a:cxnLst/>
              <a:rect l="l" t="t" r="r" b="b"/>
              <a:pathLst>
                <a:path w="3398" h="7930" extrusionOk="0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9" name="Google Shape;4449;p58"/>
          <p:cNvGrpSpPr/>
          <p:nvPr/>
        </p:nvGrpSpPr>
        <p:grpSpPr>
          <a:xfrm>
            <a:off x="7902363" y="2659369"/>
            <a:ext cx="297592" cy="297592"/>
            <a:chOff x="892750" y="4993750"/>
            <a:chExt cx="483125" cy="483125"/>
          </a:xfrm>
        </p:grpSpPr>
        <p:sp>
          <p:nvSpPr>
            <p:cNvPr id="4450" name="Google Shape;4450;p58"/>
            <p:cNvSpPr/>
            <p:nvPr/>
          </p:nvSpPr>
          <p:spPr>
            <a:xfrm>
              <a:off x="8927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58"/>
            <p:cNvSpPr/>
            <p:nvPr/>
          </p:nvSpPr>
          <p:spPr>
            <a:xfrm>
              <a:off x="1021000" y="5052250"/>
              <a:ext cx="230775" cy="253450"/>
            </a:xfrm>
            <a:custGeom>
              <a:avLst/>
              <a:gdLst/>
              <a:ahLst/>
              <a:cxnLst/>
              <a:rect l="l" t="t" r="r" b="b"/>
              <a:pathLst>
                <a:path w="9231" h="10138" extrusionOk="0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2" name="Google Shape;4452;p58"/>
            <p:cNvSpPr/>
            <p:nvPr/>
          </p:nvSpPr>
          <p:spPr>
            <a:xfrm>
              <a:off x="1088475" y="5334425"/>
              <a:ext cx="88350" cy="84925"/>
            </a:xfrm>
            <a:custGeom>
              <a:avLst/>
              <a:gdLst/>
              <a:ahLst/>
              <a:cxnLst/>
              <a:rect l="l" t="t" r="r" b="b"/>
              <a:pathLst>
                <a:path w="3534" h="3397" extrusionOk="0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3" name="Google Shape;4453;p58"/>
          <p:cNvGrpSpPr/>
          <p:nvPr/>
        </p:nvGrpSpPr>
        <p:grpSpPr>
          <a:xfrm>
            <a:off x="7902378" y="3026442"/>
            <a:ext cx="297592" cy="297592"/>
            <a:chOff x="1487200" y="4993750"/>
            <a:chExt cx="483125" cy="483125"/>
          </a:xfrm>
        </p:grpSpPr>
        <p:sp>
          <p:nvSpPr>
            <p:cNvPr id="4454" name="Google Shape;4454;p58"/>
            <p:cNvSpPr/>
            <p:nvPr/>
          </p:nvSpPr>
          <p:spPr>
            <a:xfrm>
              <a:off x="14872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58"/>
            <p:cNvSpPr/>
            <p:nvPr/>
          </p:nvSpPr>
          <p:spPr>
            <a:xfrm>
              <a:off x="1602600" y="5143950"/>
              <a:ext cx="250350" cy="182725"/>
            </a:xfrm>
            <a:custGeom>
              <a:avLst/>
              <a:gdLst/>
              <a:ahLst/>
              <a:cxnLst/>
              <a:rect l="l" t="t" r="r" b="b"/>
              <a:pathLst>
                <a:path w="10014" h="7309" extrusionOk="0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6" name="Google Shape;4456;p58"/>
          <p:cNvGrpSpPr/>
          <p:nvPr/>
        </p:nvGrpSpPr>
        <p:grpSpPr>
          <a:xfrm>
            <a:off x="7902394" y="3393031"/>
            <a:ext cx="297592" cy="297592"/>
            <a:chOff x="2081650" y="4993750"/>
            <a:chExt cx="483125" cy="483125"/>
          </a:xfrm>
        </p:grpSpPr>
        <p:sp>
          <p:nvSpPr>
            <p:cNvPr id="4457" name="Google Shape;4457;p58"/>
            <p:cNvSpPr/>
            <p:nvPr/>
          </p:nvSpPr>
          <p:spPr>
            <a:xfrm>
              <a:off x="20816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8" name="Google Shape;4458;p58"/>
            <p:cNvSpPr/>
            <p:nvPr/>
          </p:nvSpPr>
          <p:spPr>
            <a:xfrm>
              <a:off x="2209375" y="5125625"/>
              <a:ext cx="227600" cy="219350"/>
            </a:xfrm>
            <a:custGeom>
              <a:avLst/>
              <a:gdLst/>
              <a:ahLst/>
              <a:cxnLst/>
              <a:rect l="l" t="t" r="r" b="b"/>
              <a:pathLst>
                <a:path w="9104" h="8774" extrusionOk="0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9" name="Google Shape;4459;p58"/>
          <p:cNvGrpSpPr/>
          <p:nvPr/>
        </p:nvGrpSpPr>
        <p:grpSpPr>
          <a:xfrm>
            <a:off x="8273554" y="2659369"/>
            <a:ext cx="297592" cy="297592"/>
            <a:chOff x="2676100" y="4993750"/>
            <a:chExt cx="483125" cy="483125"/>
          </a:xfrm>
        </p:grpSpPr>
        <p:sp>
          <p:nvSpPr>
            <p:cNvPr id="4460" name="Google Shape;4460;p58"/>
            <p:cNvSpPr/>
            <p:nvPr/>
          </p:nvSpPr>
          <p:spPr>
            <a:xfrm>
              <a:off x="267610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1" name="Google Shape;4461;p58"/>
            <p:cNvSpPr/>
            <p:nvPr/>
          </p:nvSpPr>
          <p:spPr>
            <a:xfrm>
              <a:off x="2776125" y="5051350"/>
              <a:ext cx="141550" cy="367950"/>
            </a:xfrm>
            <a:custGeom>
              <a:avLst/>
              <a:gdLst/>
              <a:ahLst/>
              <a:cxnLst/>
              <a:rect l="l" t="t" r="r" b="b"/>
              <a:pathLst>
                <a:path w="5662" h="14718" extrusionOk="0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2" name="Google Shape;4462;p58"/>
            <p:cNvSpPr/>
            <p:nvPr/>
          </p:nvSpPr>
          <p:spPr>
            <a:xfrm>
              <a:off x="2945950" y="5051350"/>
              <a:ext cx="113275" cy="367950"/>
            </a:xfrm>
            <a:custGeom>
              <a:avLst/>
              <a:gdLst/>
              <a:ahLst/>
              <a:cxnLst/>
              <a:rect l="l" t="t" r="r" b="b"/>
              <a:pathLst>
                <a:path w="4531" h="14718" extrusionOk="0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3" name="Google Shape;4463;p58"/>
          <p:cNvGrpSpPr/>
          <p:nvPr/>
        </p:nvGrpSpPr>
        <p:grpSpPr>
          <a:xfrm>
            <a:off x="7902424" y="3759566"/>
            <a:ext cx="297592" cy="297592"/>
            <a:chOff x="3270550" y="4993750"/>
            <a:chExt cx="483125" cy="483125"/>
          </a:xfrm>
        </p:grpSpPr>
        <p:sp>
          <p:nvSpPr>
            <p:cNvPr id="4464" name="Google Shape;4464;p58"/>
            <p:cNvSpPr/>
            <p:nvPr/>
          </p:nvSpPr>
          <p:spPr>
            <a:xfrm>
              <a:off x="3270550" y="4993750"/>
              <a:ext cx="483125" cy="483125"/>
            </a:xfrm>
            <a:custGeom>
              <a:avLst/>
              <a:gdLst/>
              <a:ahLst/>
              <a:cxnLst/>
              <a:rect l="l" t="t" r="r" b="b"/>
              <a:pathLst>
                <a:path w="19325" h="19325" extrusionOk="0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5" name="Google Shape;4465;p58"/>
            <p:cNvSpPr/>
            <p:nvPr/>
          </p:nvSpPr>
          <p:spPr>
            <a:xfrm>
              <a:off x="3469675" y="5079600"/>
              <a:ext cx="88275" cy="85000"/>
            </a:xfrm>
            <a:custGeom>
              <a:avLst/>
              <a:gdLst/>
              <a:ahLst/>
              <a:cxnLst/>
              <a:rect l="l" t="t" r="r" b="b"/>
              <a:pathLst>
                <a:path w="3531" h="3400" extrusionOk="0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6" name="Google Shape;4466;p58"/>
            <p:cNvSpPr/>
            <p:nvPr/>
          </p:nvSpPr>
          <p:spPr>
            <a:xfrm>
              <a:off x="3441375" y="5192875"/>
              <a:ext cx="141475" cy="198175"/>
            </a:xfrm>
            <a:custGeom>
              <a:avLst/>
              <a:gdLst/>
              <a:ahLst/>
              <a:cxnLst/>
              <a:rect l="l" t="t" r="r" b="b"/>
              <a:pathLst>
                <a:path w="5659" h="7927" extrusionOk="0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67" name="Google Shape;4467;p58"/>
          <p:cNvSpPr/>
          <p:nvPr/>
        </p:nvSpPr>
        <p:spPr>
          <a:xfrm>
            <a:off x="8273478" y="3026236"/>
            <a:ext cx="297608" cy="297685"/>
          </a:xfrm>
          <a:custGeom>
            <a:avLst/>
            <a:gdLst/>
            <a:ahLst/>
            <a:cxnLst/>
            <a:rect l="l" t="t" r="r" b="b"/>
            <a:pathLst>
              <a:path w="19326" h="19331" extrusionOk="0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468" name="Google Shape;4468;p58"/>
          <p:cNvGrpSpPr/>
          <p:nvPr/>
        </p:nvGrpSpPr>
        <p:grpSpPr>
          <a:xfrm>
            <a:off x="8273593" y="3392984"/>
            <a:ext cx="297608" cy="297685"/>
            <a:chOff x="4459450" y="4993700"/>
            <a:chExt cx="483150" cy="483275"/>
          </a:xfrm>
        </p:grpSpPr>
        <p:sp>
          <p:nvSpPr>
            <p:cNvPr id="4469" name="Google Shape;4469;p58"/>
            <p:cNvSpPr/>
            <p:nvPr/>
          </p:nvSpPr>
          <p:spPr>
            <a:xfrm>
              <a:off x="4459450" y="4993700"/>
              <a:ext cx="483150" cy="483275"/>
            </a:xfrm>
            <a:custGeom>
              <a:avLst/>
              <a:gdLst/>
              <a:ahLst/>
              <a:cxnLst/>
              <a:rect l="l" t="t" r="r" b="b"/>
              <a:pathLst>
                <a:path w="19326" h="19331" extrusionOk="0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58"/>
            <p:cNvSpPr/>
            <p:nvPr/>
          </p:nvSpPr>
          <p:spPr>
            <a:xfrm>
              <a:off x="4530800" y="5235675"/>
              <a:ext cx="99650" cy="118650"/>
            </a:xfrm>
            <a:custGeom>
              <a:avLst/>
              <a:gdLst/>
              <a:ahLst/>
              <a:cxnLst/>
              <a:rect l="l" t="t" r="r" b="b"/>
              <a:pathLst>
                <a:path w="3986" h="4746" extrusionOk="0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1" name="Google Shape;4471;p58"/>
          <p:cNvGrpSpPr/>
          <p:nvPr/>
        </p:nvGrpSpPr>
        <p:grpSpPr>
          <a:xfrm>
            <a:off x="8273608" y="3759520"/>
            <a:ext cx="297608" cy="297685"/>
            <a:chOff x="5053900" y="4993700"/>
            <a:chExt cx="483150" cy="483275"/>
          </a:xfrm>
        </p:grpSpPr>
        <p:sp>
          <p:nvSpPr>
            <p:cNvPr id="4472" name="Google Shape;4472;p58"/>
            <p:cNvSpPr/>
            <p:nvPr/>
          </p:nvSpPr>
          <p:spPr>
            <a:xfrm>
              <a:off x="5053900" y="4993700"/>
              <a:ext cx="483150" cy="483275"/>
            </a:xfrm>
            <a:custGeom>
              <a:avLst/>
              <a:gdLst/>
              <a:ahLst/>
              <a:cxnLst/>
              <a:rect l="l" t="t" r="r" b="b"/>
              <a:pathLst>
                <a:path w="19326" h="19331" extrusionOk="0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58"/>
            <p:cNvSpPr/>
            <p:nvPr/>
          </p:nvSpPr>
          <p:spPr>
            <a:xfrm>
              <a:off x="5123725" y="5264025"/>
              <a:ext cx="105200" cy="61775"/>
            </a:xfrm>
            <a:custGeom>
              <a:avLst/>
              <a:gdLst/>
              <a:ahLst/>
              <a:cxnLst/>
              <a:rect l="l" t="t" r="r" b="b"/>
              <a:pathLst>
                <a:path w="4208" h="2471" extrusionOk="0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4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8" name="Google Shape;4478;p59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479" name="Google Shape;4479;p59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480" name="Google Shape;4480;p59"/>
            <p:cNvSpPr/>
            <p:nvPr/>
          </p:nvSpPr>
          <p:spPr>
            <a:xfrm>
              <a:off x="-65024400" y="1949750"/>
              <a:ext cx="103175" cy="247350"/>
            </a:xfrm>
            <a:custGeom>
              <a:avLst/>
              <a:gdLst/>
              <a:ahLst/>
              <a:cxnLst/>
              <a:rect l="l" t="t" r="r" b="b"/>
              <a:pathLst>
                <a:path w="4127" h="9894" extrusionOk="0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59"/>
            <p:cNvSpPr/>
            <p:nvPr/>
          </p:nvSpPr>
          <p:spPr>
            <a:xfrm>
              <a:off x="-65131525" y="1914325"/>
              <a:ext cx="316650" cy="316625"/>
            </a:xfrm>
            <a:custGeom>
              <a:avLst/>
              <a:gdLst/>
              <a:ahLst/>
              <a:cxnLst/>
              <a:rect l="l" t="t" r="r" b="b"/>
              <a:pathLst>
                <a:path w="12666" h="12665" extrusionOk="0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82" name="Google Shape;4482;p59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483" name="Google Shape;4483;p59"/>
            <p:cNvSpPr/>
            <p:nvPr/>
          </p:nvSpPr>
          <p:spPr>
            <a:xfrm>
              <a:off x="-65131525" y="2322300"/>
              <a:ext cx="275675" cy="275700"/>
            </a:xfrm>
            <a:custGeom>
              <a:avLst/>
              <a:gdLst/>
              <a:ahLst/>
              <a:cxnLst/>
              <a:rect l="l" t="t" r="r" b="b"/>
              <a:pathLst>
                <a:path w="11027" h="11028" extrusionOk="0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59"/>
            <p:cNvSpPr/>
            <p:nvPr/>
          </p:nvSpPr>
          <p:spPr>
            <a:xfrm>
              <a:off x="-64963775" y="2281350"/>
              <a:ext cx="148900" cy="148875"/>
            </a:xfrm>
            <a:custGeom>
              <a:avLst/>
              <a:gdLst/>
              <a:ahLst/>
              <a:cxnLst/>
              <a:rect l="l" t="t" r="r" b="b"/>
              <a:pathLst>
                <a:path w="5956" h="5955" extrusionOk="0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85" name="Google Shape;4485;p59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486" name="Google Shape;4486;p59"/>
            <p:cNvSpPr/>
            <p:nvPr/>
          </p:nvSpPr>
          <p:spPr>
            <a:xfrm>
              <a:off x="-65129950" y="2646800"/>
              <a:ext cx="311125" cy="317425"/>
            </a:xfrm>
            <a:custGeom>
              <a:avLst/>
              <a:gdLst/>
              <a:ahLst/>
              <a:cxnLst/>
              <a:rect l="l" t="t" r="r" b="b"/>
              <a:pathLst>
                <a:path w="12445" h="12697" extrusionOk="0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59"/>
            <p:cNvSpPr/>
            <p:nvPr/>
          </p:nvSpPr>
          <p:spPr>
            <a:xfrm>
              <a:off x="-65066950" y="2738175"/>
              <a:ext cx="187475" cy="185100"/>
            </a:xfrm>
            <a:custGeom>
              <a:avLst/>
              <a:gdLst/>
              <a:ahLst/>
              <a:cxnLst/>
              <a:rect l="l" t="t" r="r" b="b"/>
              <a:pathLst>
                <a:path w="7499" h="7404" extrusionOk="0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88" name="Google Shape;4488;p59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489" name="Google Shape;4489;p59"/>
            <p:cNvSpPr/>
            <p:nvPr/>
          </p:nvSpPr>
          <p:spPr>
            <a:xfrm>
              <a:off x="-63252250" y="1930850"/>
              <a:ext cx="319000" cy="319025"/>
            </a:xfrm>
            <a:custGeom>
              <a:avLst/>
              <a:gdLst/>
              <a:ahLst/>
              <a:cxnLst/>
              <a:rect l="l" t="t" r="r" b="b"/>
              <a:pathLst>
                <a:path w="12760" h="12761" extrusionOk="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59"/>
            <p:cNvSpPr/>
            <p:nvPr/>
          </p:nvSpPr>
          <p:spPr>
            <a:xfrm>
              <a:off x="-63160900" y="2021425"/>
              <a:ext cx="137850" cy="137850"/>
            </a:xfrm>
            <a:custGeom>
              <a:avLst/>
              <a:gdLst/>
              <a:ahLst/>
              <a:cxnLst/>
              <a:rect l="l" t="t" r="r" b="b"/>
              <a:pathLst>
                <a:path w="5514" h="5514" extrusionOk="0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91" name="Google Shape;4491;p59"/>
          <p:cNvSpPr/>
          <p:nvPr/>
        </p:nvSpPr>
        <p:spPr>
          <a:xfrm>
            <a:off x="3109167" y="2078344"/>
            <a:ext cx="354375" cy="350164"/>
          </a:xfrm>
          <a:custGeom>
            <a:avLst/>
            <a:gdLst/>
            <a:ahLst/>
            <a:cxnLst/>
            <a:rect l="l" t="t" r="r" b="b"/>
            <a:pathLst>
              <a:path w="12877" h="12724" extrusionOk="0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92" name="Google Shape;4492;p59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493" name="Google Shape;4493;p59"/>
            <p:cNvSpPr/>
            <p:nvPr/>
          </p:nvSpPr>
          <p:spPr>
            <a:xfrm>
              <a:off x="-63250675" y="2664125"/>
              <a:ext cx="317425" cy="318225"/>
            </a:xfrm>
            <a:custGeom>
              <a:avLst/>
              <a:gdLst/>
              <a:ahLst/>
              <a:cxnLst/>
              <a:rect l="l" t="t" r="r" b="b"/>
              <a:pathLst>
                <a:path w="12697" h="12729" extrusionOk="0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59"/>
            <p:cNvSpPr/>
            <p:nvPr/>
          </p:nvSpPr>
          <p:spPr>
            <a:xfrm>
              <a:off x="-63167975" y="2747625"/>
              <a:ext cx="152025" cy="152025"/>
            </a:xfrm>
            <a:custGeom>
              <a:avLst/>
              <a:gdLst/>
              <a:ahLst/>
              <a:cxnLst/>
              <a:rect l="l" t="t" r="r" b="b"/>
              <a:pathLst>
                <a:path w="6081" h="6081" extrusionOk="0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95" name="Google Shape;4495;p59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496" name="Google Shape;4496;p59"/>
            <p:cNvSpPr/>
            <p:nvPr/>
          </p:nvSpPr>
          <p:spPr>
            <a:xfrm>
              <a:off x="-61354075" y="1940500"/>
              <a:ext cx="314275" cy="312325"/>
            </a:xfrm>
            <a:custGeom>
              <a:avLst/>
              <a:gdLst/>
              <a:ahLst/>
              <a:cxnLst/>
              <a:rect l="l" t="t" r="r" b="b"/>
              <a:pathLst>
                <a:path w="12571" h="12493" extrusionOk="0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59"/>
            <p:cNvSpPr/>
            <p:nvPr/>
          </p:nvSpPr>
          <p:spPr>
            <a:xfrm>
              <a:off x="-61268225" y="2024575"/>
              <a:ext cx="60650" cy="61475"/>
            </a:xfrm>
            <a:custGeom>
              <a:avLst/>
              <a:gdLst/>
              <a:ahLst/>
              <a:cxnLst/>
              <a:rect l="l" t="t" r="r" b="b"/>
              <a:pathLst>
                <a:path w="2426" h="2459" extrusionOk="0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59"/>
            <p:cNvSpPr/>
            <p:nvPr/>
          </p:nvSpPr>
          <p:spPr>
            <a:xfrm>
              <a:off x="-61187100" y="2107275"/>
              <a:ext cx="61450" cy="61475"/>
            </a:xfrm>
            <a:custGeom>
              <a:avLst/>
              <a:gdLst/>
              <a:ahLst/>
              <a:cxnLst/>
              <a:rect l="l" t="t" r="r" b="b"/>
              <a:pathLst>
                <a:path w="2458" h="2459" extrusionOk="0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59"/>
            <p:cNvSpPr/>
            <p:nvPr/>
          </p:nvSpPr>
          <p:spPr>
            <a:xfrm>
              <a:off x="-61250125" y="2044475"/>
              <a:ext cx="105575" cy="103600"/>
            </a:xfrm>
            <a:custGeom>
              <a:avLst/>
              <a:gdLst/>
              <a:ahLst/>
              <a:cxnLst/>
              <a:rect l="l" t="t" r="r" b="b"/>
              <a:pathLst>
                <a:path w="4223" h="4144" extrusionOk="0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00" name="Google Shape;4500;p59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501" name="Google Shape;4501;p59"/>
            <p:cNvSpPr/>
            <p:nvPr/>
          </p:nvSpPr>
          <p:spPr>
            <a:xfrm>
              <a:off x="-61354875" y="2322300"/>
              <a:ext cx="316650" cy="290650"/>
            </a:xfrm>
            <a:custGeom>
              <a:avLst/>
              <a:gdLst/>
              <a:ahLst/>
              <a:cxnLst/>
              <a:rect l="l" t="t" r="r" b="b"/>
              <a:pathLst>
                <a:path w="12666" h="11626" extrusionOk="0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59"/>
            <p:cNvSpPr/>
            <p:nvPr/>
          </p:nvSpPr>
          <p:spPr>
            <a:xfrm>
              <a:off x="-61313925" y="2364050"/>
              <a:ext cx="234750" cy="206375"/>
            </a:xfrm>
            <a:custGeom>
              <a:avLst/>
              <a:gdLst/>
              <a:ahLst/>
              <a:cxnLst/>
              <a:rect l="l" t="t" r="r" b="b"/>
              <a:pathLst>
                <a:path w="9390" h="8255" extrusionOk="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59"/>
            <p:cNvSpPr/>
            <p:nvPr/>
          </p:nvSpPr>
          <p:spPr>
            <a:xfrm>
              <a:off x="-61234375" y="2416225"/>
              <a:ext cx="104775" cy="102225"/>
            </a:xfrm>
            <a:custGeom>
              <a:avLst/>
              <a:gdLst/>
              <a:ahLst/>
              <a:cxnLst/>
              <a:rect l="l" t="t" r="r" b="b"/>
              <a:pathLst>
                <a:path w="4191" h="4089" extrusionOk="0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04" name="Google Shape;4504;p59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505" name="Google Shape;4505;p59"/>
            <p:cNvSpPr/>
            <p:nvPr/>
          </p:nvSpPr>
          <p:spPr>
            <a:xfrm>
              <a:off x="-61354875" y="2671225"/>
              <a:ext cx="316650" cy="316650"/>
            </a:xfrm>
            <a:custGeom>
              <a:avLst/>
              <a:gdLst/>
              <a:ahLst/>
              <a:cxnLst/>
              <a:rect l="l" t="t" r="r" b="b"/>
              <a:pathLst>
                <a:path w="12666" h="12666" extrusionOk="0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59"/>
            <p:cNvSpPr/>
            <p:nvPr/>
          </p:nvSpPr>
          <p:spPr>
            <a:xfrm>
              <a:off x="-61172925" y="2813775"/>
              <a:ext cx="62225" cy="145725"/>
            </a:xfrm>
            <a:custGeom>
              <a:avLst/>
              <a:gdLst/>
              <a:ahLst/>
              <a:cxnLst/>
              <a:rect l="l" t="t" r="r" b="b"/>
              <a:pathLst>
                <a:path w="2489" h="5829" extrusionOk="0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59"/>
            <p:cNvSpPr/>
            <p:nvPr/>
          </p:nvSpPr>
          <p:spPr>
            <a:xfrm>
              <a:off x="-61313925" y="2796450"/>
              <a:ext cx="40975" cy="20500"/>
            </a:xfrm>
            <a:custGeom>
              <a:avLst/>
              <a:gdLst/>
              <a:ahLst/>
              <a:cxnLst/>
              <a:rect l="l" t="t" r="r" b="b"/>
              <a:pathLst>
                <a:path w="1639" h="820" extrusionOk="0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59"/>
            <p:cNvSpPr/>
            <p:nvPr/>
          </p:nvSpPr>
          <p:spPr>
            <a:xfrm>
              <a:off x="-61313925" y="2837400"/>
              <a:ext cx="40975" cy="20500"/>
            </a:xfrm>
            <a:custGeom>
              <a:avLst/>
              <a:gdLst/>
              <a:ahLst/>
              <a:cxnLst/>
              <a:rect l="l" t="t" r="r" b="b"/>
              <a:pathLst>
                <a:path w="1639" h="820" extrusionOk="0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59"/>
            <p:cNvSpPr/>
            <p:nvPr/>
          </p:nvSpPr>
          <p:spPr>
            <a:xfrm>
              <a:off x="-61313925" y="2877575"/>
              <a:ext cx="40975" cy="22075"/>
            </a:xfrm>
            <a:custGeom>
              <a:avLst/>
              <a:gdLst/>
              <a:ahLst/>
              <a:cxnLst/>
              <a:rect l="l" t="t" r="r" b="b"/>
              <a:pathLst>
                <a:path w="1639" h="883" extrusionOk="0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10" name="Google Shape;4510;p59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511" name="Google Shape;4511;p59"/>
            <p:cNvSpPr/>
            <p:nvPr/>
          </p:nvSpPr>
          <p:spPr>
            <a:xfrm>
              <a:off x="-59455125" y="2097050"/>
              <a:ext cx="227650" cy="62225"/>
            </a:xfrm>
            <a:custGeom>
              <a:avLst/>
              <a:gdLst/>
              <a:ahLst/>
              <a:cxnLst/>
              <a:rect l="l" t="t" r="r" b="b"/>
              <a:pathLst>
                <a:path w="9106" h="2489" extrusionOk="0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59"/>
            <p:cNvSpPr/>
            <p:nvPr/>
          </p:nvSpPr>
          <p:spPr>
            <a:xfrm>
              <a:off x="-59502375" y="1966300"/>
              <a:ext cx="319000" cy="257575"/>
            </a:xfrm>
            <a:custGeom>
              <a:avLst/>
              <a:gdLst/>
              <a:ahLst/>
              <a:cxnLst/>
              <a:rect l="l" t="t" r="r" b="b"/>
              <a:pathLst>
                <a:path w="12760" h="10303" extrusionOk="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59"/>
            <p:cNvSpPr/>
            <p:nvPr/>
          </p:nvSpPr>
          <p:spPr>
            <a:xfrm>
              <a:off x="-59322800" y="1904375"/>
              <a:ext cx="106350" cy="41175"/>
            </a:xfrm>
            <a:custGeom>
              <a:avLst/>
              <a:gdLst/>
              <a:ahLst/>
              <a:cxnLst/>
              <a:rect l="l" t="t" r="r" b="b"/>
              <a:pathLst>
                <a:path w="4254" h="1647" extrusionOk="0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14" name="Google Shape;4514;p59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515" name="Google Shape;4515;p59"/>
            <p:cNvSpPr/>
            <p:nvPr/>
          </p:nvSpPr>
          <p:spPr>
            <a:xfrm>
              <a:off x="-64774725" y="1916550"/>
              <a:ext cx="319000" cy="314400"/>
            </a:xfrm>
            <a:custGeom>
              <a:avLst/>
              <a:gdLst/>
              <a:ahLst/>
              <a:cxnLst/>
              <a:rect l="l" t="t" r="r" b="b"/>
              <a:pathLst>
                <a:path w="12760" h="12576" extrusionOk="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59"/>
            <p:cNvSpPr/>
            <p:nvPr/>
          </p:nvSpPr>
          <p:spPr>
            <a:xfrm>
              <a:off x="-64636900" y="2010600"/>
              <a:ext cx="89800" cy="82525"/>
            </a:xfrm>
            <a:custGeom>
              <a:avLst/>
              <a:gdLst/>
              <a:ahLst/>
              <a:cxnLst/>
              <a:rect l="l" t="t" r="r" b="b"/>
              <a:pathLst>
                <a:path w="3592" h="3301" extrusionOk="0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17" name="Google Shape;4517;p59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518" name="Google Shape;4518;p59"/>
            <p:cNvSpPr/>
            <p:nvPr/>
          </p:nvSpPr>
          <p:spPr>
            <a:xfrm>
              <a:off x="-64764500" y="2280550"/>
              <a:ext cx="316650" cy="319800"/>
            </a:xfrm>
            <a:custGeom>
              <a:avLst/>
              <a:gdLst/>
              <a:ahLst/>
              <a:cxnLst/>
              <a:rect l="l" t="t" r="r" b="b"/>
              <a:pathLst>
                <a:path w="12666" h="12792" extrusionOk="0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59"/>
            <p:cNvSpPr/>
            <p:nvPr/>
          </p:nvSpPr>
          <p:spPr>
            <a:xfrm>
              <a:off x="-64679425" y="2364825"/>
              <a:ext cx="146500" cy="102450"/>
            </a:xfrm>
            <a:custGeom>
              <a:avLst/>
              <a:gdLst/>
              <a:ahLst/>
              <a:cxnLst/>
              <a:rect l="l" t="t" r="r" b="b"/>
              <a:pathLst>
                <a:path w="5860" h="4098" extrusionOk="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20" name="Google Shape;4520;p59"/>
          <p:cNvSpPr/>
          <p:nvPr/>
        </p:nvSpPr>
        <p:spPr>
          <a:xfrm>
            <a:off x="1457026" y="2482308"/>
            <a:ext cx="304344" cy="348568"/>
          </a:xfrm>
          <a:custGeom>
            <a:avLst/>
            <a:gdLst/>
            <a:ahLst/>
            <a:cxnLst/>
            <a:rect l="l" t="t" r="r" b="b"/>
            <a:pathLst>
              <a:path w="11059" h="12666" extrusionOk="0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21" name="Google Shape;4521;p59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522" name="Google Shape;4522;p59"/>
            <p:cNvSpPr/>
            <p:nvPr/>
          </p:nvSpPr>
          <p:spPr>
            <a:xfrm>
              <a:off x="-62882850" y="1999375"/>
              <a:ext cx="315850" cy="250500"/>
            </a:xfrm>
            <a:custGeom>
              <a:avLst/>
              <a:gdLst/>
              <a:ahLst/>
              <a:cxnLst/>
              <a:rect l="l" t="t" r="r" b="b"/>
              <a:pathLst>
                <a:path w="12634" h="10020" extrusionOk="0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59"/>
            <p:cNvSpPr/>
            <p:nvPr/>
          </p:nvSpPr>
          <p:spPr>
            <a:xfrm>
              <a:off x="-62806475" y="2062375"/>
              <a:ext cx="146525" cy="103800"/>
            </a:xfrm>
            <a:custGeom>
              <a:avLst/>
              <a:gdLst/>
              <a:ahLst/>
              <a:cxnLst/>
              <a:rect l="l" t="t" r="r" b="b"/>
              <a:pathLst>
                <a:path w="5861" h="4152" extrusionOk="0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24" name="Google Shape;4524;p59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525" name="Google Shape;4525;p59"/>
            <p:cNvSpPr/>
            <p:nvPr/>
          </p:nvSpPr>
          <p:spPr>
            <a:xfrm>
              <a:off x="-62890750" y="2296300"/>
              <a:ext cx="313500" cy="195375"/>
            </a:xfrm>
            <a:custGeom>
              <a:avLst/>
              <a:gdLst/>
              <a:ahLst/>
              <a:cxnLst/>
              <a:rect l="l" t="t" r="r" b="b"/>
              <a:pathLst>
                <a:path w="12540" h="7815" extrusionOk="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59"/>
            <p:cNvSpPr/>
            <p:nvPr/>
          </p:nvSpPr>
          <p:spPr>
            <a:xfrm>
              <a:off x="-62874975" y="2417475"/>
              <a:ext cx="315050" cy="196275"/>
            </a:xfrm>
            <a:custGeom>
              <a:avLst/>
              <a:gdLst/>
              <a:ahLst/>
              <a:cxnLst/>
              <a:rect l="l" t="t" r="r" b="b"/>
              <a:pathLst>
                <a:path w="12602" h="7851" extrusionOk="0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59"/>
            <p:cNvSpPr/>
            <p:nvPr/>
          </p:nvSpPr>
          <p:spPr>
            <a:xfrm>
              <a:off x="-62822225" y="2357750"/>
              <a:ext cx="193000" cy="192975"/>
            </a:xfrm>
            <a:custGeom>
              <a:avLst/>
              <a:gdLst/>
              <a:ahLst/>
              <a:cxnLst/>
              <a:rect l="l" t="t" r="r" b="b"/>
              <a:pathLst>
                <a:path w="7720" h="7719" extrusionOk="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28" name="Google Shape;4528;p59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529" name="Google Shape;4529;p59"/>
            <p:cNvSpPr/>
            <p:nvPr/>
          </p:nvSpPr>
          <p:spPr>
            <a:xfrm>
              <a:off x="-62882850" y="2664925"/>
              <a:ext cx="315850" cy="317425"/>
            </a:xfrm>
            <a:custGeom>
              <a:avLst/>
              <a:gdLst/>
              <a:ahLst/>
              <a:cxnLst/>
              <a:rect l="l" t="t" r="r" b="b"/>
              <a:pathLst>
                <a:path w="12634" h="12697" extrusionOk="0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59"/>
            <p:cNvSpPr/>
            <p:nvPr/>
          </p:nvSpPr>
          <p:spPr>
            <a:xfrm>
              <a:off x="-62756050" y="2702725"/>
              <a:ext cx="62225" cy="146525"/>
            </a:xfrm>
            <a:custGeom>
              <a:avLst/>
              <a:gdLst/>
              <a:ahLst/>
              <a:cxnLst/>
              <a:rect l="l" t="t" r="r" b="b"/>
              <a:pathLst>
                <a:path w="2489" h="5861" extrusionOk="0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31" name="Google Shape;4531;p59"/>
          <p:cNvSpPr/>
          <p:nvPr/>
        </p:nvSpPr>
        <p:spPr>
          <a:xfrm>
            <a:off x="5656501" y="1675220"/>
            <a:ext cx="351183" cy="346945"/>
          </a:xfrm>
          <a:custGeom>
            <a:avLst/>
            <a:gdLst/>
            <a:ahLst/>
            <a:cxnLst/>
            <a:rect l="l" t="t" r="r" b="b"/>
            <a:pathLst>
              <a:path w="12761" h="12607" extrusionOk="0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32" name="Google Shape;4532;p59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533" name="Google Shape;4533;p59"/>
            <p:cNvSpPr/>
            <p:nvPr/>
          </p:nvSpPr>
          <p:spPr>
            <a:xfrm>
              <a:off x="-60988625" y="2310475"/>
              <a:ext cx="311125" cy="311150"/>
            </a:xfrm>
            <a:custGeom>
              <a:avLst/>
              <a:gdLst/>
              <a:ahLst/>
              <a:cxnLst/>
              <a:rect l="l" t="t" r="r" b="b"/>
              <a:pathLst>
                <a:path w="12445" h="12446" extrusionOk="0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59"/>
            <p:cNvSpPr/>
            <p:nvPr/>
          </p:nvSpPr>
          <p:spPr>
            <a:xfrm>
              <a:off x="-60947675" y="2353025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59"/>
            <p:cNvSpPr/>
            <p:nvPr/>
          </p:nvSpPr>
          <p:spPr>
            <a:xfrm>
              <a:off x="-60947675" y="241525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59"/>
            <p:cNvSpPr/>
            <p:nvPr/>
          </p:nvSpPr>
          <p:spPr>
            <a:xfrm>
              <a:off x="-60947675" y="2475875"/>
              <a:ext cx="145725" cy="22100"/>
            </a:xfrm>
            <a:custGeom>
              <a:avLst/>
              <a:gdLst/>
              <a:ahLst/>
              <a:cxnLst/>
              <a:rect l="l" t="t" r="r" b="b"/>
              <a:pathLst>
                <a:path w="5829" h="884" extrusionOk="0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59"/>
            <p:cNvSpPr/>
            <p:nvPr/>
          </p:nvSpPr>
          <p:spPr>
            <a:xfrm>
              <a:off x="-60947675" y="2538100"/>
              <a:ext cx="145725" cy="22075"/>
            </a:xfrm>
            <a:custGeom>
              <a:avLst/>
              <a:gdLst/>
              <a:ahLst/>
              <a:cxnLst/>
              <a:rect l="l" t="t" r="r" b="b"/>
              <a:pathLst>
                <a:path w="5829" h="883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59"/>
            <p:cNvSpPr/>
            <p:nvPr/>
          </p:nvSpPr>
          <p:spPr>
            <a:xfrm>
              <a:off x="-60740525" y="2312050"/>
              <a:ext cx="68550" cy="233950"/>
            </a:xfrm>
            <a:custGeom>
              <a:avLst/>
              <a:gdLst/>
              <a:ahLst/>
              <a:cxnLst/>
              <a:rect l="l" t="t" r="r" b="b"/>
              <a:pathLst>
                <a:path w="2742" h="9358" extrusionOk="0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39" name="Google Shape;4539;p59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540" name="Google Shape;4540;p59"/>
            <p:cNvSpPr/>
            <p:nvPr/>
          </p:nvSpPr>
          <p:spPr>
            <a:xfrm>
              <a:off x="-60987050" y="2671400"/>
              <a:ext cx="315850" cy="318825"/>
            </a:xfrm>
            <a:custGeom>
              <a:avLst/>
              <a:gdLst/>
              <a:ahLst/>
              <a:cxnLst/>
              <a:rect l="l" t="t" r="r" b="b"/>
              <a:pathLst>
                <a:path w="12634" h="12753" extrusionOk="0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59"/>
            <p:cNvSpPr/>
            <p:nvPr/>
          </p:nvSpPr>
          <p:spPr>
            <a:xfrm>
              <a:off x="-60839775" y="27310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42" name="Google Shape;4542;p59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543" name="Google Shape;4543;p59"/>
            <p:cNvSpPr/>
            <p:nvPr/>
          </p:nvSpPr>
          <p:spPr>
            <a:xfrm>
              <a:off x="-59481900" y="2290800"/>
              <a:ext cx="319000" cy="309550"/>
            </a:xfrm>
            <a:custGeom>
              <a:avLst/>
              <a:gdLst/>
              <a:ahLst/>
              <a:cxnLst/>
              <a:rect l="l" t="t" r="r" b="b"/>
              <a:pathLst>
                <a:path w="12760" h="12382" extrusionOk="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59"/>
            <p:cNvSpPr/>
            <p:nvPr/>
          </p:nvSpPr>
          <p:spPr>
            <a:xfrm>
              <a:off x="-59287350" y="2456200"/>
              <a:ext cx="83500" cy="21275"/>
            </a:xfrm>
            <a:custGeom>
              <a:avLst/>
              <a:gdLst/>
              <a:ahLst/>
              <a:cxnLst/>
              <a:rect l="l" t="t" r="r" b="b"/>
              <a:pathLst>
                <a:path w="3340" h="851" extrusionOk="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59"/>
            <p:cNvSpPr/>
            <p:nvPr/>
          </p:nvSpPr>
          <p:spPr>
            <a:xfrm>
              <a:off x="-59287350" y="2497950"/>
              <a:ext cx="83500" cy="21275"/>
            </a:xfrm>
            <a:custGeom>
              <a:avLst/>
              <a:gdLst/>
              <a:ahLst/>
              <a:cxnLst/>
              <a:rect l="l" t="t" r="r" b="b"/>
              <a:pathLst>
                <a:path w="3340" h="851" extrusionOk="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59"/>
            <p:cNvSpPr/>
            <p:nvPr/>
          </p:nvSpPr>
          <p:spPr>
            <a:xfrm>
              <a:off x="-59287350" y="2538900"/>
              <a:ext cx="82700" cy="22075"/>
            </a:xfrm>
            <a:custGeom>
              <a:avLst/>
              <a:gdLst/>
              <a:ahLst/>
              <a:cxnLst/>
              <a:rect l="l" t="t" r="r" b="b"/>
              <a:pathLst>
                <a:path w="3308" h="883" extrusionOk="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59"/>
            <p:cNvSpPr/>
            <p:nvPr/>
          </p:nvSpPr>
          <p:spPr>
            <a:xfrm>
              <a:off x="-59439375" y="2425425"/>
              <a:ext cx="125250" cy="134750"/>
            </a:xfrm>
            <a:custGeom>
              <a:avLst/>
              <a:gdLst/>
              <a:ahLst/>
              <a:cxnLst/>
              <a:rect l="l" t="t" r="r" b="b"/>
              <a:pathLst>
                <a:path w="5010" h="5390" extrusionOk="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59"/>
            <p:cNvSpPr/>
            <p:nvPr/>
          </p:nvSpPr>
          <p:spPr>
            <a:xfrm>
              <a:off x="-59327525" y="2325450"/>
              <a:ext cx="13400" cy="13425"/>
            </a:xfrm>
            <a:custGeom>
              <a:avLst/>
              <a:gdLst/>
              <a:ahLst/>
              <a:cxnLst/>
              <a:rect l="l" t="t" r="r" b="b"/>
              <a:pathLst>
                <a:path w="536" h="537" extrusionOk="0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49" name="Google Shape;4549;p59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550" name="Google Shape;4550;p59"/>
            <p:cNvSpPr/>
            <p:nvPr/>
          </p:nvSpPr>
          <p:spPr>
            <a:xfrm>
              <a:off x="-64401400" y="1914475"/>
              <a:ext cx="319000" cy="317275"/>
            </a:xfrm>
            <a:custGeom>
              <a:avLst/>
              <a:gdLst/>
              <a:ahLst/>
              <a:cxnLst/>
              <a:rect l="l" t="t" r="r" b="b"/>
              <a:pathLst>
                <a:path w="12760" h="12691" extrusionOk="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59"/>
            <p:cNvSpPr/>
            <p:nvPr/>
          </p:nvSpPr>
          <p:spPr>
            <a:xfrm>
              <a:off x="-64172200" y="2175800"/>
              <a:ext cx="48850" cy="22075"/>
            </a:xfrm>
            <a:custGeom>
              <a:avLst/>
              <a:gdLst/>
              <a:ahLst/>
              <a:cxnLst/>
              <a:rect l="l" t="t" r="r" b="b"/>
              <a:pathLst>
                <a:path w="1954" h="883" extrusionOk="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59"/>
            <p:cNvSpPr/>
            <p:nvPr/>
          </p:nvSpPr>
          <p:spPr>
            <a:xfrm>
              <a:off x="-64212375" y="2210450"/>
              <a:ext cx="5525" cy="25"/>
            </a:xfrm>
            <a:custGeom>
              <a:avLst/>
              <a:gdLst/>
              <a:ahLst/>
              <a:cxnLst/>
              <a:rect l="l" t="t" r="r" b="b"/>
              <a:pathLst>
                <a:path w="221" h="1" extrusionOk="0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53" name="Google Shape;4553;p59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554" name="Google Shape;4554;p59"/>
            <p:cNvSpPr/>
            <p:nvPr/>
          </p:nvSpPr>
          <p:spPr>
            <a:xfrm>
              <a:off x="-64270650" y="2310475"/>
              <a:ext cx="61450" cy="147325"/>
            </a:xfrm>
            <a:custGeom>
              <a:avLst/>
              <a:gdLst/>
              <a:ahLst/>
              <a:cxnLst/>
              <a:rect l="l" t="t" r="r" b="b"/>
              <a:pathLst>
                <a:path w="2458" h="5893" extrusionOk="0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59"/>
            <p:cNvSpPr/>
            <p:nvPr/>
          </p:nvSpPr>
          <p:spPr>
            <a:xfrm>
              <a:off x="-64343900" y="2282125"/>
              <a:ext cx="207150" cy="316000"/>
            </a:xfrm>
            <a:custGeom>
              <a:avLst/>
              <a:gdLst/>
              <a:ahLst/>
              <a:cxnLst/>
              <a:rect l="l" t="t" r="r" b="b"/>
              <a:pathLst>
                <a:path w="8286" h="12640" extrusionOk="0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56" name="Google Shape;4556;p59"/>
          <p:cNvSpPr/>
          <p:nvPr/>
        </p:nvSpPr>
        <p:spPr>
          <a:xfrm>
            <a:off x="1856263" y="2480574"/>
            <a:ext cx="349421" cy="352036"/>
          </a:xfrm>
          <a:custGeom>
            <a:avLst/>
            <a:gdLst/>
            <a:ahLst/>
            <a:cxnLst/>
            <a:rect l="l" t="t" r="r" b="b"/>
            <a:pathLst>
              <a:path w="12697" h="12792" extrusionOk="0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7" name="Google Shape;4557;p59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558" name="Google Shape;4558;p59"/>
            <p:cNvSpPr/>
            <p:nvPr/>
          </p:nvSpPr>
          <p:spPr>
            <a:xfrm>
              <a:off x="-62496925" y="1931475"/>
              <a:ext cx="275675" cy="316825"/>
            </a:xfrm>
            <a:custGeom>
              <a:avLst/>
              <a:gdLst/>
              <a:ahLst/>
              <a:cxnLst/>
              <a:rect l="l" t="t" r="r" b="b"/>
              <a:pathLst>
                <a:path w="11027" h="12673" extrusionOk="0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59"/>
            <p:cNvSpPr/>
            <p:nvPr/>
          </p:nvSpPr>
          <p:spPr>
            <a:xfrm>
              <a:off x="-62390600" y="2016700"/>
              <a:ext cx="63025" cy="146525"/>
            </a:xfrm>
            <a:custGeom>
              <a:avLst/>
              <a:gdLst/>
              <a:ahLst/>
              <a:cxnLst/>
              <a:rect l="l" t="t" r="r" b="b"/>
              <a:pathLst>
                <a:path w="2521" h="5861" extrusionOk="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0" name="Google Shape;4560;p59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561" name="Google Shape;4561;p59"/>
            <p:cNvSpPr/>
            <p:nvPr/>
          </p:nvSpPr>
          <p:spPr>
            <a:xfrm>
              <a:off x="-62516625" y="2297875"/>
              <a:ext cx="315875" cy="317650"/>
            </a:xfrm>
            <a:custGeom>
              <a:avLst/>
              <a:gdLst/>
              <a:ahLst/>
              <a:cxnLst/>
              <a:rect l="l" t="t" r="r" b="b"/>
              <a:pathLst>
                <a:path w="12635" h="12706" extrusionOk="0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59"/>
            <p:cNvSpPr/>
            <p:nvPr/>
          </p:nvSpPr>
          <p:spPr>
            <a:xfrm>
              <a:off x="-62335475" y="2438075"/>
              <a:ext cx="62250" cy="145750"/>
            </a:xfrm>
            <a:custGeom>
              <a:avLst/>
              <a:gdLst/>
              <a:ahLst/>
              <a:cxnLst/>
              <a:rect l="l" t="t" r="r" b="b"/>
              <a:pathLst>
                <a:path w="2490" h="5830" extrusionOk="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3" name="Google Shape;4563;p59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564" name="Google Shape;4564;p59"/>
            <p:cNvSpPr/>
            <p:nvPr/>
          </p:nvSpPr>
          <p:spPr>
            <a:xfrm>
              <a:off x="-62518200" y="2692475"/>
              <a:ext cx="318225" cy="289100"/>
            </a:xfrm>
            <a:custGeom>
              <a:avLst/>
              <a:gdLst/>
              <a:ahLst/>
              <a:cxnLst/>
              <a:rect l="l" t="t" r="r" b="b"/>
              <a:pathLst>
                <a:path w="12729" h="11564" extrusionOk="0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59"/>
            <p:cNvSpPr/>
            <p:nvPr/>
          </p:nvSpPr>
          <p:spPr>
            <a:xfrm>
              <a:off x="-62335475" y="2804325"/>
              <a:ext cx="62250" cy="146525"/>
            </a:xfrm>
            <a:custGeom>
              <a:avLst/>
              <a:gdLst/>
              <a:ahLst/>
              <a:cxnLst/>
              <a:rect l="l" t="t" r="r" b="b"/>
              <a:pathLst>
                <a:path w="2490" h="5861" extrusionOk="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6" name="Google Shape;4566;p59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567" name="Google Shape;4567;p59"/>
            <p:cNvSpPr/>
            <p:nvPr/>
          </p:nvSpPr>
          <p:spPr>
            <a:xfrm>
              <a:off x="-60597975" y="1939525"/>
              <a:ext cx="267825" cy="315850"/>
            </a:xfrm>
            <a:custGeom>
              <a:avLst/>
              <a:gdLst/>
              <a:ahLst/>
              <a:cxnLst/>
              <a:rect l="l" t="t" r="r" b="b"/>
              <a:pathLst>
                <a:path w="10713" h="12634" extrusionOk="0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59"/>
            <p:cNvSpPr/>
            <p:nvPr/>
          </p:nvSpPr>
          <p:spPr>
            <a:xfrm>
              <a:off x="-60494775" y="2097050"/>
              <a:ext cx="103175" cy="20500"/>
            </a:xfrm>
            <a:custGeom>
              <a:avLst/>
              <a:gdLst/>
              <a:ahLst/>
              <a:cxnLst/>
              <a:rect l="l" t="t" r="r" b="b"/>
              <a:pathLst>
                <a:path w="4127" h="820" extrusionOk="0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9" name="Google Shape;4569;p59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570" name="Google Shape;4570;p59"/>
            <p:cNvSpPr/>
            <p:nvPr/>
          </p:nvSpPr>
          <p:spPr>
            <a:xfrm>
              <a:off x="-60620800" y="2304600"/>
              <a:ext cx="319000" cy="318600"/>
            </a:xfrm>
            <a:custGeom>
              <a:avLst/>
              <a:gdLst/>
              <a:ahLst/>
              <a:cxnLst/>
              <a:rect l="l" t="t" r="r" b="b"/>
              <a:pathLst>
                <a:path w="12760" h="12744" extrusionOk="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59"/>
            <p:cNvSpPr/>
            <p:nvPr/>
          </p:nvSpPr>
          <p:spPr>
            <a:xfrm>
              <a:off x="-60491625" y="2560150"/>
              <a:ext cx="144925" cy="20525"/>
            </a:xfrm>
            <a:custGeom>
              <a:avLst/>
              <a:gdLst/>
              <a:ahLst/>
              <a:cxnLst/>
              <a:rect l="l" t="t" r="r" b="b"/>
              <a:pathLst>
                <a:path w="5797" h="821" extrusionOk="0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59"/>
            <p:cNvSpPr/>
            <p:nvPr/>
          </p:nvSpPr>
          <p:spPr>
            <a:xfrm>
              <a:off x="-60573550" y="2445950"/>
              <a:ext cx="62250" cy="146525"/>
            </a:xfrm>
            <a:custGeom>
              <a:avLst/>
              <a:gdLst/>
              <a:ahLst/>
              <a:cxnLst/>
              <a:rect l="l" t="t" r="r" b="b"/>
              <a:pathLst>
                <a:path w="2490" h="5861" extrusionOk="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73" name="Google Shape;4573;p59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574" name="Google Shape;4574;p59"/>
            <p:cNvSpPr/>
            <p:nvPr/>
          </p:nvSpPr>
          <p:spPr>
            <a:xfrm>
              <a:off x="-60621600" y="2716100"/>
              <a:ext cx="316650" cy="226875"/>
            </a:xfrm>
            <a:custGeom>
              <a:avLst/>
              <a:gdLst/>
              <a:ahLst/>
              <a:cxnLst/>
              <a:rect l="l" t="t" r="r" b="b"/>
              <a:pathLst>
                <a:path w="12666" h="9075" extrusionOk="0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59"/>
            <p:cNvSpPr/>
            <p:nvPr/>
          </p:nvSpPr>
          <p:spPr>
            <a:xfrm>
              <a:off x="-60546775" y="2798025"/>
              <a:ext cx="166225" cy="104775"/>
            </a:xfrm>
            <a:custGeom>
              <a:avLst/>
              <a:gdLst/>
              <a:ahLst/>
              <a:cxnLst/>
              <a:rect l="l" t="t" r="r" b="b"/>
              <a:pathLst>
                <a:path w="6649" h="4191" extrusionOk="0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76" name="Google Shape;4576;p59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577" name="Google Shape;4577;p59"/>
            <p:cNvSpPr/>
            <p:nvPr/>
          </p:nvSpPr>
          <p:spPr>
            <a:xfrm>
              <a:off x="-59427550" y="291302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59"/>
            <p:cNvSpPr/>
            <p:nvPr/>
          </p:nvSpPr>
          <p:spPr>
            <a:xfrm>
              <a:off x="-59428350" y="2699575"/>
              <a:ext cx="20500" cy="152825"/>
            </a:xfrm>
            <a:custGeom>
              <a:avLst/>
              <a:gdLst/>
              <a:ahLst/>
              <a:cxnLst/>
              <a:rect l="l" t="t" r="r" b="b"/>
              <a:pathLst>
                <a:path w="820" h="6113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59"/>
            <p:cNvSpPr/>
            <p:nvPr/>
          </p:nvSpPr>
          <p:spPr>
            <a:xfrm>
              <a:off x="-59330675" y="291302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59"/>
            <p:cNvSpPr/>
            <p:nvPr/>
          </p:nvSpPr>
          <p:spPr>
            <a:xfrm>
              <a:off x="-59330675" y="2699575"/>
              <a:ext cx="20500" cy="152825"/>
            </a:xfrm>
            <a:custGeom>
              <a:avLst/>
              <a:gdLst/>
              <a:ahLst/>
              <a:cxnLst/>
              <a:rect l="l" t="t" r="r" b="b"/>
              <a:pathLst>
                <a:path w="820" h="6113" extrusionOk="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59"/>
            <p:cNvSpPr/>
            <p:nvPr/>
          </p:nvSpPr>
          <p:spPr>
            <a:xfrm>
              <a:off x="-59475600" y="2658625"/>
              <a:ext cx="309550" cy="316625"/>
            </a:xfrm>
            <a:custGeom>
              <a:avLst/>
              <a:gdLst/>
              <a:ahLst/>
              <a:cxnLst/>
              <a:rect l="l" t="t" r="r" b="b"/>
              <a:pathLst>
                <a:path w="12382" h="12665" extrusionOk="0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59"/>
            <p:cNvSpPr/>
            <p:nvPr/>
          </p:nvSpPr>
          <p:spPr>
            <a:xfrm>
              <a:off x="-59234600" y="2913025"/>
              <a:ext cx="19725" cy="19700"/>
            </a:xfrm>
            <a:custGeom>
              <a:avLst/>
              <a:gdLst/>
              <a:ahLst/>
              <a:cxnLst/>
              <a:rect l="l" t="t" r="r" b="b"/>
              <a:pathLst>
                <a:path w="789" h="788" extrusionOk="0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59"/>
            <p:cNvSpPr/>
            <p:nvPr/>
          </p:nvSpPr>
          <p:spPr>
            <a:xfrm>
              <a:off x="-59235375" y="2699575"/>
              <a:ext cx="20500" cy="152825"/>
            </a:xfrm>
            <a:custGeom>
              <a:avLst/>
              <a:gdLst/>
              <a:ahLst/>
              <a:cxnLst/>
              <a:rect l="l" t="t" r="r" b="b"/>
              <a:pathLst>
                <a:path w="820" h="6113" extrusionOk="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584" name="Google Shape;4584;p59"/>
          <p:cNvSpPr/>
          <p:nvPr/>
        </p:nvSpPr>
        <p:spPr>
          <a:xfrm>
            <a:off x="2274374" y="1674849"/>
            <a:ext cx="347715" cy="347688"/>
          </a:xfrm>
          <a:custGeom>
            <a:avLst/>
            <a:gdLst/>
            <a:ahLst/>
            <a:cxnLst/>
            <a:rect l="l" t="t" r="r" b="b"/>
            <a:pathLst>
              <a:path w="12635" h="12634" extrusionOk="0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5" name="Google Shape;4585;p59"/>
          <p:cNvSpPr/>
          <p:nvPr/>
        </p:nvSpPr>
        <p:spPr>
          <a:xfrm>
            <a:off x="2300395" y="2077835"/>
            <a:ext cx="295675" cy="351183"/>
          </a:xfrm>
          <a:custGeom>
            <a:avLst/>
            <a:gdLst/>
            <a:ahLst/>
            <a:cxnLst/>
            <a:rect l="l" t="t" r="r" b="b"/>
            <a:pathLst>
              <a:path w="10744" h="12761" extrusionOk="0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86" name="Google Shape;4586;p59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587" name="Google Shape;4587;p59"/>
            <p:cNvSpPr/>
            <p:nvPr/>
          </p:nvSpPr>
          <p:spPr>
            <a:xfrm>
              <a:off x="-63987100" y="2646800"/>
              <a:ext cx="227625" cy="317425"/>
            </a:xfrm>
            <a:custGeom>
              <a:avLst/>
              <a:gdLst/>
              <a:ahLst/>
              <a:cxnLst/>
              <a:rect l="l" t="t" r="r" b="b"/>
              <a:pathLst>
                <a:path w="9105" h="12697" extrusionOk="0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59"/>
            <p:cNvSpPr/>
            <p:nvPr/>
          </p:nvSpPr>
          <p:spPr>
            <a:xfrm>
              <a:off x="-63883150" y="2826375"/>
              <a:ext cx="20500" cy="41775"/>
            </a:xfrm>
            <a:custGeom>
              <a:avLst/>
              <a:gdLst/>
              <a:ahLst/>
              <a:cxnLst/>
              <a:rect l="l" t="t" r="r" b="b"/>
              <a:pathLst>
                <a:path w="820" h="1671" extrusionOk="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89" name="Google Shape;4589;p59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590" name="Google Shape;4590;p59"/>
            <p:cNvSpPr/>
            <p:nvPr/>
          </p:nvSpPr>
          <p:spPr>
            <a:xfrm>
              <a:off x="-62148000" y="1930075"/>
              <a:ext cx="309550" cy="319800"/>
            </a:xfrm>
            <a:custGeom>
              <a:avLst/>
              <a:gdLst/>
              <a:ahLst/>
              <a:cxnLst/>
              <a:rect l="l" t="t" r="r" b="b"/>
              <a:pathLst>
                <a:path w="12382" h="12792" extrusionOk="0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59"/>
            <p:cNvSpPr/>
            <p:nvPr/>
          </p:nvSpPr>
          <p:spPr>
            <a:xfrm>
              <a:off x="-62044825" y="1972200"/>
              <a:ext cx="107125" cy="97700"/>
            </a:xfrm>
            <a:custGeom>
              <a:avLst/>
              <a:gdLst/>
              <a:ahLst/>
              <a:cxnLst/>
              <a:rect l="l" t="t" r="r" b="b"/>
              <a:pathLst>
                <a:path w="4285" h="3908" extrusionOk="0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92" name="Google Shape;4592;p59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593" name="Google Shape;4593;p59"/>
            <p:cNvSpPr/>
            <p:nvPr/>
          </p:nvSpPr>
          <p:spPr>
            <a:xfrm>
              <a:off x="-61994425" y="2297875"/>
              <a:ext cx="64600" cy="69925"/>
            </a:xfrm>
            <a:custGeom>
              <a:avLst/>
              <a:gdLst/>
              <a:ahLst/>
              <a:cxnLst/>
              <a:rect l="l" t="t" r="r" b="b"/>
              <a:pathLst>
                <a:path w="2584" h="2797" extrusionOk="0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59"/>
            <p:cNvSpPr/>
            <p:nvPr/>
          </p:nvSpPr>
          <p:spPr>
            <a:xfrm>
              <a:off x="-62150375" y="2338050"/>
              <a:ext cx="314275" cy="275700"/>
            </a:xfrm>
            <a:custGeom>
              <a:avLst/>
              <a:gdLst/>
              <a:ahLst/>
              <a:cxnLst/>
              <a:rect l="l" t="t" r="r" b="b"/>
              <a:pathLst>
                <a:path w="12571" h="11028" extrusionOk="0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59"/>
            <p:cNvSpPr/>
            <p:nvPr/>
          </p:nvSpPr>
          <p:spPr>
            <a:xfrm>
              <a:off x="-61972375" y="2430200"/>
              <a:ext cx="20500" cy="60675"/>
            </a:xfrm>
            <a:custGeom>
              <a:avLst/>
              <a:gdLst/>
              <a:ahLst/>
              <a:cxnLst/>
              <a:rect l="l" t="t" r="r" b="b"/>
              <a:pathLst>
                <a:path w="820" h="2427" extrusionOk="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59"/>
            <p:cNvSpPr/>
            <p:nvPr/>
          </p:nvSpPr>
          <p:spPr>
            <a:xfrm>
              <a:off x="-61909350" y="2430200"/>
              <a:ext cx="19700" cy="60675"/>
            </a:xfrm>
            <a:custGeom>
              <a:avLst/>
              <a:gdLst/>
              <a:ahLst/>
              <a:cxnLst/>
              <a:rect l="l" t="t" r="r" b="b"/>
              <a:pathLst>
                <a:path w="788" h="2427" extrusionOk="0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59"/>
            <p:cNvSpPr/>
            <p:nvPr/>
          </p:nvSpPr>
          <p:spPr>
            <a:xfrm>
              <a:off x="-62033800" y="2430200"/>
              <a:ext cx="21275" cy="60675"/>
            </a:xfrm>
            <a:custGeom>
              <a:avLst/>
              <a:gdLst/>
              <a:ahLst/>
              <a:cxnLst/>
              <a:rect l="l" t="t" r="r" b="b"/>
              <a:pathLst>
                <a:path w="851" h="2427" extrusionOk="0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98" name="Google Shape;4598;p59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599" name="Google Shape;4599;p59"/>
            <p:cNvSpPr/>
            <p:nvPr/>
          </p:nvSpPr>
          <p:spPr>
            <a:xfrm>
              <a:off x="-62150375" y="2961850"/>
              <a:ext cx="316650" cy="21300"/>
            </a:xfrm>
            <a:custGeom>
              <a:avLst/>
              <a:gdLst/>
              <a:ahLst/>
              <a:cxnLst/>
              <a:rect l="l" t="t" r="r" b="b"/>
              <a:pathLst>
                <a:path w="12666" h="852" extrusionOk="0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59"/>
            <p:cNvSpPr/>
            <p:nvPr/>
          </p:nvSpPr>
          <p:spPr>
            <a:xfrm>
              <a:off x="-62150375" y="2838200"/>
              <a:ext cx="82725" cy="102400"/>
            </a:xfrm>
            <a:custGeom>
              <a:avLst/>
              <a:gdLst/>
              <a:ahLst/>
              <a:cxnLst/>
              <a:rect l="l" t="t" r="r" b="b"/>
              <a:pathLst>
                <a:path w="3309" h="4096" extrusionOk="0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59"/>
            <p:cNvSpPr/>
            <p:nvPr/>
          </p:nvSpPr>
          <p:spPr>
            <a:xfrm>
              <a:off x="-62033800" y="2664925"/>
              <a:ext cx="82725" cy="274900"/>
            </a:xfrm>
            <a:custGeom>
              <a:avLst/>
              <a:gdLst/>
              <a:ahLst/>
              <a:cxnLst/>
              <a:rect l="l" t="t" r="r" b="b"/>
              <a:pathLst>
                <a:path w="3309" h="10996" extrusionOk="0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59"/>
            <p:cNvSpPr/>
            <p:nvPr/>
          </p:nvSpPr>
          <p:spPr>
            <a:xfrm>
              <a:off x="-61917225" y="2754700"/>
              <a:ext cx="83500" cy="185900"/>
            </a:xfrm>
            <a:custGeom>
              <a:avLst/>
              <a:gdLst/>
              <a:ahLst/>
              <a:cxnLst/>
              <a:rect l="l" t="t" r="r" b="b"/>
              <a:pathLst>
                <a:path w="3340" h="7436" extrusionOk="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03" name="Google Shape;4603;p59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604" name="Google Shape;4604;p59"/>
            <p:cNvSpPr/>
            <p:nvPr/>
          </p:nvSpPr>
          <p:spPr>
            <a:xfrm>
              <a:off x="-60254550" y="2049000"/>
              <a:ext cx="317425" cy="207950"/>
            </a:xfrm>
            <a:custGeom>
              <a:avLst/>
              <a:gdLst/>
              <a:ahLst/>
              <a:cxnLst/>
              <a:rect l="l" t="t" r="r" b="b"/>
              <a:pathLst>
                <a:path w="12697" h="8318" extrusionOk="0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59"/>
            <p:cNvSpPr/>
            <p:nvPr/>
          </p:nvSpPr>
          <p:spPr>
            <a:xfrm>
              <a:off x="-60219125" y="1938025"/>
              <a:ext cx="51225" cy="103625"/>
            </a:xfrm>
            <a:custGeom>
              <a:avLst/>
              <a:gdLst/>
              <a:ahLst/>
              <a:cxnLst/>
              <a:rect l="l" t="t" r="r" b="b"/>
              <a:pathLst>
                <a:path w="2049" h="4145" extrusionOk="0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59"/>
            <p:cNvSpPr/>
            <p:nvPr/>
          </p:nvSpPr>
          <p:spPr>
            <a:xfrm>
              <a:off x="-60156900" y="1938025"/>
              <a:ext cx="51225" cy="103625"/>
            </a:xfrm>
            <a:custGeom>
              <a:avLst/>
              <a:gdLst/>
              <a:ahLst/>
              <a:cxnLst/>
              <a:rect l="l" t="t" r="r" b="b"/>
              <a:pathLst>
                <a:path w="2049" h="4145" extrusionOk="0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59"/>
            <p:cNvSpPr/>
            <p:nvPr/>
          </p:nvSpPr>
          <p:spPr>
            <a:xfrm>
              <a:off x="-60094675" y="1938025"/>
              <a:ext cx="51225" cy="103625"/>
            </a:xfrm>
            <a:custGeom>
              <a:avLst/>
              <a:gdLst/>
              <a:ahLst/>
              <a:cxnLst/>
              <a:rect l="l" t="t" r="r" b="b"/>
              <a:pathLst>
                <a:path w="2049" h="4145" extrusionOk="0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08" name="Google Shape;4608;p59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609" name="Google Shape;4609;p59"/>
            <p:cNvSpPr/>
            <p:nvPr/>
          </p:nvSpPr>
          <p:spPr>
            <a:xfrm>
              <a:off x="6479471" y="2200291"/>
              <a:ext cx="38170" cy="22566"/>
            </a:xfrm>
            <a:custGeom>
              <a:avLst/>
              <a:gdLst/>
              <a:ahLst/>
              <a:cxnLst/>
              <a:rect l="l" t="t" r="r" b="b"/>
              <a:pathLst>
                <a:path w="1387" h="820" extrusionOk="0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10" name="Google Shape;4610;p59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611" name="Google Shape;4611;p59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avLst/>
                <a:gdLst/>
                <a:ahLst/>
                <a:cxnLst/>
                <a:rect l="l" t="t" r="r" b="b"/>
                <a:pathLst>
                  <a:path w="9421" h="12671" extrusionOk="0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" name="Google Shape;4612;p59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5830" extrusionOk="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" name="Google Shape;4613;p59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3" extrusionOk="0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" name="Google Shape;4614;p59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" name="Google Shape;4615;p59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3" extrusionOk="0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" name="Google Shape;4616;p59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" name="Google Shape;4617;p59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20" extrusionOk="0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618" name="Google Shape;4618;p59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619" name="Google Shape;4619;p59"/>
            <p:cNvSpPr/>
            <p:nvPr/>
          </p:nvSpPr>
          <p:spPr>
            <a:xfrm>
              <a:off x="-60222275" y="2843700"/>
              <a:ext cx="63025" cy="146525"/>
            </a:xfrm>
            <a:custGeom>
              <a:avLst/>
              <a:gdLst/>
              <a:ahLst/>
              <a:cxnLst/>
              <a:rect l="l" t="t" r="r" b="b"/>
              <a:pathLst>
                <a:path w="2521" h="5861" extrusionOk="0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59"/>
            <p:cNvSpPr/>
            <p:nvPr/>
          </p:nvSpPr>
          <p:spPr>
            <a:xfrm>
              <a:off x="-60232500" y="2671225"/>
              <a:ext cx="268600" cy="318225"/>
            </a:xfrm>
            <a:custGeom>
              <a:avLst/>
              <a:gdLst/>
              <a:ahLst/>
              <a:cxnLst/>
              <a:rect l="l" t="t" r="r" b="b"/>
              <a:pathLst>
                <a:path w="10744" h="12729" extrusionOk="0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21" name="Google Shape;4621;p59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622" name="Google Shape;4622;p59"/>
            <p:cNvSpPr/>
            <p:nvPr/>
          </p:nvSpPr>
          <p:spPr>
            <a:xfrm>
              <a:off x="-59015625" y="1993850"/>
              <a:ext cx="20500" cy="20525"/>
            </a:xfrm>
            <a:custGeom>
              <a:avLst/>
              <a:gdLst/>
              <a:ahLst/>
              <a:cxnLst/>
              <a:rect l="l" t="t" r="r" b="b"/>
              <a:pathLst>
                <a:path w="820" h="821" extrusionOk="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59"/>
            <p:cNvSpPr/>
            <p:nvPr/>
          </p:nvSpPr>
          <p:spPr>
            <a:xfrm>
              <a:off x="-58954200" y="19938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59"/>
            <p:cNvSpPr/>
            <p:nvPr/>
          </p:nvSpPr>
          <p:spPr>
            <a:xfrm>
              <a:off x="-58891975" y="19938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59"/>
            <p:cNvSpPr/>
            <p:nvPr/>
          </p:nvSpPr>
          <p:spPr>
            <a:xfrm>
              <a:off x="-59015625" y="2034825"/>
              <a:ext cx="20500" cy="21275"/>
            </a:xfrm>
            <a:custGeom>
              <a:avLst/>
              <a:gdLst/>
              <a:ahLst/>
              <a:cxnLst/>
              <a:rect l="l" t="t" r="r" b="b"/>
              <a:pathLst>
                <a:path w="820" h="851" extrusionOk="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59"/>
            <p:cNvSpPr/>
            <p:nvPr/>
          </p:nvSpPr>
          <p:spPr>
            <a:xfrm>
              <a:off x="-58954200" y="2034825"/>
              <a:ext cx="21300" cy="21275"/>
            </a:xfrm>
            <a:custGeom>
              <a:avLst/>
              <a:gdLst/>
              <a:ahLst/>
              <a:cxnLst/>
              <a:rect l="l" t="t" r="r" b="b"/>
              <a:pathLst>
                <a:path w="852" h="851" extrusionOk="0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59"/>
            <p:cNvSpPr/>
            <p:nvPr/>
          </p:nvSpPr>
          <p:spPr>
            <a:xfrm>
              <a:off x="-58891975" y="2034825"/>
              <a:ext cx="21300" cy="21275"/>
            </a:xfrm>
            <a:custGeom>
              <a:avLst/>
              <a:gdLst/>
              <a:ahLst/>
              <a:cxnLst/>
              <a:rect l="l" t="t" r="r" b="b"/>
              <a:pathLst>
                <a:path w="852" h="851" extrusionOk="0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59"/>
            <p:cNvSpPr/>
            <p:nvPr/>
          </p:nvSpPr>
          <p:spPr>
            <a:xfrm>
              <a:off x="-59015625" y="2076550"/>
              <a:ext cx="20500" cy="20525"/>
            </a:xfrm>
            <a:custGeom>
              <a:avLst/>
              <a:gdLst/>
              <a:ahLst/>
              <a:cxnLst/>
              <a:rect l="l" t="t" r="r" b="b"/>
              <a:pathLst>
                <a:path w="820" h="821" extrusionOk="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59"/>
            <p:cNvSpPr/>
            <p:nvPr/>
          </p:nvSpPr>
          <p:spPr>
            <a:xfrm>
              <a:off x="-58954200" y="20765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59"/>
            <p:cNvSpPr/>
            <p:nvPr/>
          </p:nvSpPr>
          <p:spPr>
            <a:xfrm>
              <a:off x="-58891975" y="2076550"/>
              <a:ext cx="21300" cy="20525"/>
            </a:xfrm>
            <a:custGeom>
              <a:avLst/>
              <a:gdLst/>
              <a:ahLst/>
              <a:cxnLst/>
              <a:rect l="l" t="t" r="r" b="b"/>
              <a:pathLst>
                <a:path w="852" h="821" extrusionOk="0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59"/>
            <p:cNvSpPr/>
            <p:nvPr/>
          </p:nvSpPr>
          <p:spPr>
            <a:xfrm>
              <a:off x="-59100700" y="1911950"/>
              <a:ext cx="315875" cy="319000"/>
            </a:xfrm>
            <a:custGeom>
              <a:avLst/>
              <a:gdLst/>
              <a:ahLst/>
              <a:cxnLst/>
              <a:rect l="l" t="t" r="r" b="b"/>
              <a:pathLst>
                <a:path w="12635" h="12760" extrusionOk="0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2" name="Google Shape;4632;p59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633" name="Google Shape;4633;p59"/>
            <p:cNvSpPr/>
            <p:nvPr/>
          </p:nvSpPr>
          <p:spPr>
            <a:xfrm>
              <a:off x="-63665750" y="1914325"/>
              <a:ext cx="328450" cy="316450"/>
            </a:xfrm>
            <a:custGeom>
              <a:avLst/>
              <a:gdLst/>
              <a:ahLst/>
              <a:cxnLst/>
              <a:rect l="l" t="t" r="r" b="b"/>
              <a:pathLst>
                <a:path w="13138" h="12658" extrusionOk="0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59"/>
            <p:cNvSpPr/>
            <p:nvPr/>
          </p:nvSpPr>
          <p:spPr>
            <a:xfrm>
              <a:off x="-63524775" y="1955275"/>
              <a:ext cx="123675" cy="134700"/>
            </a:xfrm>
            <a:custGeom>
              <a:avLst/>
              <a:gdLst/>
              <a:ahLst/>
              <a:cxnLst/>
              <a:rect l="l" t="t" r="r" b="b"/>
              <a:pathLst>
                <a:path w="4947" h="5388" extrusionOk="0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5" name="Google Shape;4635;p59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636" name="Google Shape;4636;p59"/>
            <p:cNvSpPr/>
            <p:nvPr/>
          </p:nvSpPr>
          <p:spPr>
            <a:xfrm>
              <a:off x="-63481450" y="2309700"/>
              <a:ext cx="62225" cy="146525"/>
            </a:xfrm>
            <a:custGeom>
              <a:avLst/>
              <a:gdLst/>
              <a:ahLst/>
              <a:cxnLst/>
              <a:rect l="l" t="t" r="r" b="b"/>
              <a:pathLst>
                <a:path w="2489" h="5861" extrusionOk="0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59"/>
            <p:cNvSpPr/>
            <p:nvPr/>
          </p:nvSpPr>
          <p:spPr>
            <a:xfrm>
              <a:off x="-63666550" y="2278975"/>
              <a:ext cx="319800" cy="318625"/>
            </a:xfrm>
            <a:custGeom>
              <a:avLst/>
              <a:gdLst/>
              <a:ahLst/>
              <a:cxnLst/>
              <a:rect l="l" t="t" r="r" b="b"/>
              <a:pathLst>
                <a:path w="12792" h="12745" extrusionOk="0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8" name="Google Shape;4638;p59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639" name="Google Shape;4639;p59"/>
            <p:cNvSpPr/>
            <p:nvPr/>
          </p:nvSpPr>
          <p:spPr>
            <a:xfrm>
              <a:off x="-63669700" y="2646600"/>
              <a:ext cx="324525" cy="317550"/>
            </a:xfrm>
            <a:custGeom>
              <a:avLst/>
              <a:gdLst/>
              <a:ahLst/>
              <a:cxnLst/>
              <a:rect l="l" t="t" r="r" b="b"/>
              <a:pathLst>
                <a:path w="12981" h="12702" extrusionOk="0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59"/>
            <p:cNvSpPr/>
            <p:nvPr/>
          </p:nvSpPr>
          <p:spPr>
            <a:xfrm>
              <a:off x="-63532650" y="2901200"/>
              <a:ext cx="185900" cy="63025"/>
            </a:xfrm>
            <a:custGeom>
              <a:avLst/>
              <a:gdLst/>
              <a:ahLst/>
              <a:cxnLst/>
              <a:rect l="l" t="t" r="r" b="b"/>
              <a:pathLst>
                <a:path w="7436" h="2521" extrusionOk="0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41" name="Google Shape;4641;p59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642" name="Google Shape;4642;p59"/>
            <p:cNvSpPr/>
            <p:nvPr/>
          </p:nvSpPr>
          <p:spPr>
            <a:xfrm>
              <a:off x="-61688025" y="1931250"/>
              <a:ext cx="124450" cy="134300"/>
            </a:xfrm>
            <a:custGeom>
              <a:avLst/>
              <a:gdLst/>
              <a:ahLst/>
              <a:cxnLst/>
              <a:rect l="l" t="t" r="r" b="b"/>
              <a:pathLst>
                <a:path w="4978" h="5372" extrusionOk="0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59"/>
            <p:cNvSpPr/>
            <p:nvPr/>
          </p:nvSpPr>
          <p:spPr>
            <a:xfrm>
              <a:off x="-61784125" y="2113325"/>
              <a:ext cx="124450" cy="134975"/>
            </a:xfrm>
            <a:custGeom>
              <a:avLst/>
              <a:gdLst/>
              <a:ahLst/>
              <a:cxnLst/>
              <a:rect l="l" t="t" r="r" b="b"/>
              <a:pathLst>
                <a:path w="4978" h="5399" extrusionOk="0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59"/>
            <p:cNvSpPr/>
            <p:nvPr/>
          </p:nvSpPr>
          <p:spPr>
            <a:xfrm>
              <a:off x="-61591150" y="2113325"/>
              <a:ext cx="123675" cy="134175"/>
            </a:xfrm>
            <a:custGeom>
              <a:avLst/>
              <a:gdLst/>
              <a:ahLst/>
              <a:cxnLst/>
              <a:rect l="l" t="t" r="r" b="b"/>
              <a:pathLst>
                <a:path w="4947" h="5367" extrusionOk="0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59"/>
            <p:cNvSpPr/>
            <p:nvPr/>
          </p:nvSpPr>
          <p:spPr>
            <a:xfrm>
              <a:off x="-61677800" y="2072225"/>
              <a:ext cx="106350" cy="62450"/>
            </a:xfrm>
            <a:custGeom>
              <a:avLst/>
              <a:gdLst/>
              <a:ahLst/>
              <a:cxnLst/>
              <a:rect l="l" t="t" r="r" b="b"/>
              <a:pathLst>
                <a:path w="4254" h="2498" extrusionOk="0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46" name="Google Shape;4646;p59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647" name="Google Shape;4647;p59"/>
            <p:cNvSpPr/>
            <p:nvPr/>
          </p:nvSpPr>
          <p:spPr>
            <a:xfrm>
              <a:off x="-61783350" y="2297100"/>
              <a:ext cx="316650" cy="316650"/>
            </a:xfrm>
            <a:custGeom>
              <a:avLst/>
              <a:gdLst/>
              <a:ahLst/>
              <a:cxnLst/>
              <a:rect l="l" t="t" r="r" b="b"/>
              <a:pathLst>
                <a:path w="12666" h="12666" extrusionOk="0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59"/>
            <p:cNvSpPr/>
            <p:nvPr/>
          </p:nvSpPr>
          <p:spPr>
            <a:xfrm>
              <a:off x="-61742375" y="2387675"/>
              <a:ext cx="275675" cy="151250"/>
            </a:xfrm>
            <a:custGeom>
              <a:avLst/>
              <a:gdLst/>
              <a:ahLst/>
              <a:cxnLst/>
              <a:rect l="l" t="t" r="r" b="b"/>
              <a:pathLst>
                <a:path w="11027" h="6050" extrusionOk="0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49" name="Google Shape;4649;p59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650" name="Google Shape;4650;p59"/>
            <p:cNvSpPr/>
            <p:nvPr/>
          </p:nvSpPr>
          <p:spPr>
            <a:xfrm>
              <a:off x="-61782550" y="2664925"/>
              <a:ext cx="316650" cy="319275"/>
            </a:xfrm>
            <a:custGeom>
              <a:avLst/>
              <a:gdLst/>
              <a:ahLst/>
              <a:cxnLst/>
              <a:rect l="l" t="t" r="r" b="b"/>
              <a:pathLst>
                <a:path w="12666" h="12771" extrusionOk="0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59"/>
            <p:cNvSpPr/>
            <p:nvPr/>
          </p:nvSpPr>
          <p:spPr>
            <a:xfrm>
              <a:off x="-61701425" y="2705875"/>
              <a:ext cx="151250" cy="21275"/>
            </a:xfrm>
            <a:custGeom>
              <a:avLst/>
              <a:gdLst/>
              <a:ahLst/>
              <a:cxnLst/>
              <a:rect l="l" t="t" r="r" b="b"/>
              <a:pathLst>
                <a:path w="6050" h="851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59"/>
            <p:cNvSpPr/>
            <p:nvPr/>
          </p:nvSpPr>
          <p:spPr>
            <a:xfrm>
              <a:off x="-61742375" y="2747625"/>
              <a:ext cx="233925" cy="22075"/>
            </a:xfrm>
            <a:custGeom>
              <a:avLst/>
              <a:gdLst/>
              <a:ahLst/>
              <a:cxnLst/>
              <a:rect l="l" t="t" r="r" b="b"/>
              <a:pathLst>
                <a:path w="9357" h="883" extrusionOk="0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3" name="Google Shape;4653;p59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654" name="Google Shape;4654;p59"/>
            <p:cNvSpPr/>
            <p:nvPr/>
          </p:nvSpPr>
          <p:spPr>
            <a:xfrm>
              <a:off x="-59845000" y="2074200"/>
              <a:ext cx="63025" cy="61450"/>
            </a:xfrm>
            <a:custGeom>
              <a:avLst/>
              <a:gdLst/>
              <a:ahLst/>
              <a:cxnLst/>
              <a:rect l="l" t="t" r="r" b="b"/>
              <a:pathLst>
                <a:path w="2521" h="2458" extrusionOk="0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59"/>
            <p:cNvSpPr/>
            <p:nvPr/>
          </p:nvSpPr>
          <p:spPr>
            <a:xfrm>
              <a:off x="-59761500" y="1990700"/>
              <a:ext cx="61450" cy="144950"/>
            </a:xfrm>
            <a:custGeom>
              <a:avLst/>
              <a:gdLst/>
              <a:ahLst/>
              <a:cxnLst/>
              <a:rect l="l" t="t" r="r" b="b"/>
              <a:pathLst>
                <a:path w="2458" h="5798" extrusionOk="0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59"/>
            <p:cNvSpPr/>
            <p:nvPr/>
          </p:nvSpPr>
          <p:spPr>
            <a:xfrm>
              <a:off x="-59678800" y="2053725"/>
              <a:ext cx="61450" cy="81925"/>
            </a:xfrm>
            <a:custGeom>
              <a:avLst/>
              <a:gdLst/>
              <a:ahLst/>
              <a:cxnLst/>
              <a:rect l="l" t="t" r="r" b="b"/>
              <a:pathLst>
                <a:path w="2458" h="3277" extrusionOk="0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59"/>
            <p:cNvSpPr/>
            <p:nvPr/>
          </p:nvSpPr>
          <p:spPr>
            <a:xfrm>
              <a:off x="-59889100" y="1945025"/>
              <a:ext cx="317425" cy="301975"/>
            </a:xfrm>
            <a:custGeom>
              <a:avLst/>
              <a:gdLst/>
              <a:ahLst/>
              <a:cxnLst/>
              <a:rect l="l" t="t" r="r" b="b"/>
              <a:pathLst>
                <a:path w="12697" h="12079" extrusionOk="0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58" name="Google Shape;4658;p59"/>
          <p:cNvSpPr/>
          <p:nvPr/>
        </p:nvSpPr>
        <p:spPr>
          <a:xfrm>
            <a:off x="6918333" y="2116860"/>
            <a:ext cx="350302" cy="273136"/>
          </a:xfrm>
          <a:custGeom>
            <a:avLst/>
            <a:gdLst/>
            <a:ahLst/>
            <a:cxnLst/>
            <a:rect l="l" t="t" r="r" b="b"/>
            <a:pathLst>
              <a:path w="12729" h="9925" extrusionOk="0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59" name="Google Shape;4659;p59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660" name="Google Shape;4660;p59"/>
            <p:cNvSpPr/>
            <p:nvPr/>
          </p:nvSpPr>
          <p:spPr>
            <a:xfrm>
              <a:off x="-59889100" y="2672000"/>
              <a:ext cx="149675" cy="256025"/>
            </a:xfrm>
            <a:custGeom>
              <a:avLst/>
              <a:gdLst/>
              <a:ahLst/>
              <a:cxnLst/>
              <a:rect l="l" t="t" r="r" b="b"/>
              <a:pathLst>
                <a:path w="5987" h="10241" extrusionOk="0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59"/>
            <p:cNvSpPr/>
            <p:nvPr/>
          </p:nvSpPr>
          <p:spPr>
            <a:xfrm>
              <a:off x="-59830825" y="2892525"/>
              <a:ext cx="201650" cy="95350"/>
            </a:xfrm>
            <a:custGeom>
              <a:avLst/>
              <a:gdLst/>
              <a:ahLst/>
              <a:cxnLst/>
              <a:rect l="l" t="t" r="r" b="b"/>
              <a:pathLst>
                <a:path w="8066" h="3814" extrusionOk="0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59"/>
            <p:cNvSpPr/>
            <p:nvPr/>
          </p:nvSpPr>
          <p:spPr>
            <a:xfrm>
              <a:off x="-59719775" y="2671925"/>
              <a:ext cx="149675" cy="256425"/>
            </a:xfrm>
            <a:custGeom>
              <a:avLst/>
              <a:gdLst/>
              <a:ahLst/>
              <a:cxnLst/>
              <a:rect l="l" t="t" r="r" b="b"/>
              <a:pathLst>
                <a:path w="5987" h="10257" extrusionOk="0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59"/>
            <p:cNvSpPr/>
            <p:nvPr/>
          </p:nvSpPr>
          <p:spPr>
            <a:xfrm>
              <a:off x="-59762300" y="2757075"/>
              <a:ext cx="63025" cy="145725"/>
            </a:xfrm>
            <a:custGeom>
              <a:avLst/>
              <a:gdLst/>
              <a:ahLst/>
              <a:cxnLst/>
              <a:rect l="l" t="t" r="r" b="b"/>
              <a:pathLst>
                <a:path w="2521" h="5829" extrusionOk="0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64" name="Google Shape;4664;p59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665" name="Google Shape;4665;p59"/>
            <p:cNvSpPr/>
            <p:nvPr/>
          </p:nvSpPr>
          <p:spPr>
            <a:xfrm>
              <a:off x="-58994350" y="2382950"/>
              <a:ext cx="122875" cy="133925"/>
            </a:xfrm>
            <a:custGeom>
              <a:avLst/>
              <a:gdLst/>
              <a:ahLst/>
              <a:cxnLst/>
              <a:rect l="l" t="t" r="r" b="b"/>
              <a:pathLst>
                <a:path w="4915" h="5357" extrusionOk="0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59"/>
            <p:cNvSpPr/>
            <p:nvPr/>
          </p:nvSpPr>
          <p:spPr>
            <a:xfrm>
              <a:off x="-59092025" y="2296300"/>
              <a:ext cx="317425" cy="316650"/>
            </a:xfrm>
            <a:custGeom>
              <a:avLst/>
              <a:gdLst/>
              <a:ahLst/>
              <a:cxnLst/>
              <a:rect l="l" t="t" r="r" b="b"/>
              <a:pathLst>
                <a:path w="12697" h="12666" extrusionOk="0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67" name="Google Shape;4667;p59"/>
          <p:cNvSpPr/>
          <p:nvPr/>
        </p:nvSpPr>
        <p:spPr>
          <a:xfrm>
            <a:off x="1010400" y="3043597"/>
            <a:ext cx="349421" cy="348568"/>
          </a:xfrm>
          <a:custGeom>
            <a:avLst/>
            <a:gdLst/>
            <a:ahLst/>
            <a:cxnLst/>
            <a:rect l="l" t="t" r="r" b="b"/>
            <a:pathLst>
              <a:path w="12697" h="12666" extrusionOk="0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68" name="Google Shape;4668;p59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669" name="Google Shape;4669;p59"/>
            <p:cNvSpPr/>
            <p:nvPr/>
          </p:nvSpPr>
          <p:spPr>
            <a:xfrm>
              <a:off x="-65145700" y="3769150"/>
              <a:ext cx="275675" cy="275700"/>
            </a:xfrm>
            <a:custGeom>
              <a:avLst/>
              <a:gdLst/>
              <a:ahLst/>
              <a:cxnLst/>
              <a:rect l="l" t="t" r="r" b="b"/>
              <a:pathLst>
                <a:path w="11027" h="11028" extrusionOk="0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59"/>
            <p:cNvSpPr/>
            <p:nvPr/>
          </p:nvSpPr>
          <p:spPr>
            <a:xfrm>
              <a:off x="-64977150" y="3727425"/>
              <a:ext cx="148875" cy="147300"/>
            </a:xfrm>
            <a:custGeom>
              <a:avLst/>
              <a:gdLst/>
              <a:ahLst/>
              <a:cxnLst/>
              <a:rect l="l" t="t" r="r" b="b"/>
              <a:pathLst>
                <a:path w="5955" h="5892" extrusionOk="0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71" name="Google Shape;4671;p59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672" name="Google Shape;4672;p59"/>
            <p:cNvSpPr/>
            <p:nvPr/>
          </p:nvSpPr>
          <p:spPr>
            <a:xfrm>
              <a:off x="-65079550" y="4183450"/>
              <a:ext cx="185900" cy="185900"/>
            </a:xfrm>
            <a:custGeom>
              <a:avLst/>
              <a:gdLst/>
              <a:ahLst/>
              <a:cxnLst/>
              <a:rect l="l" t="t" r="r" b="b"/>
              <a:pathLst>
                <a:path w="7436" h="7436" extrusionOk="0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59"/>
            <p:cNvSpPr/>
            <p:nvPr/>
          </p:nvSpPr>
          <p:spPr>
            <a:xfrm>
              <a:off x="-65039375" y="4094450"/>
              <a:ext cx="104775" cy="19700"/>
            </a:xfrm>
            <a:custGeom>
              <a:avLst/>
              <a:gdLst/>
              <a:ahLst/>
              <a:cxnLst/>
              <a:rect l="l" t="t" r="r" b="b"/>
              <a:pathLst>
                <a:path w="4191" h="788" extrusionOk="0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59"/>
            <p:cNvSpPr/>
            <p:nvPr/>
          </p:nvSpPr>
          <p:spPr>
            <a:xfrm>
              <a:off x="-65144125" y="4121025"/>
              <a:ext cx="311900" cy="290850"/>
            </a:xfrm>
            <a:custGeom>
              <a:avLst/>
              <a:gdLst/>
              <a:ahLst/>
              <a:cxnLst/>
              <a:rect l="l" t="t" r="r" b="b"/>
              <a:pathLst>
                <a:path w="12476" h="11634" extrusionOk="0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75" name="Google Shape;4675;p59"/>
          <p:cNvSpPr/>
          <p:nvPr/>
        </p:nvSpPr>
        <p:spPr>
          <a:xfrm>
            <a:off x="3110777" y="3042290"/>
            <a:ext cx="351155" cy="351183"/>
          </a:xfrm>
          <a:custGeom>
            <a:avLst/>
            <a:gdLst/>
            <a:ahLst/>
            <a:cxnLst/>
            <a:rect l="l" t="t" r="r" b="b"/>
            <a:pathLst>
              <a:path w="12760" h="12761" extrusionOk="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676" name="Google Shape;4676;p59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677" name="Google Shape;4677;p59"/>
            <p:cNvSpPr/>
            <p:nvPr/>
          </p:nvSpPr>
          <p:spPr>
            <a:xfrm>
              <a:off x="-63126250" y="3744075"/>
              <a:ext cx="195925" cy="192875"/>
            </a:xfrm>
            <a:custGeom>
              <a:avLst/>
              <a:gdLst/>
              <a:ahLst/>
              <a:cxnLst/>
              <a:rect l="l" t="t" r="r" b="b"/>
              <a:pathLst>
                <a:path w="7837" h="7715" extrusionOk="0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59"/>
            <p:cNvSpPr/>
            <p:nvPr/>
          </p:nvSpPr>
          <p:spPr>
            <a:xfrm>
              <a:off x="-63190025" y="381405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7" h="7436" extrusionOk="0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59"/>
            <p:cNvSpPr/>
            <p:nvPr/>
          </p:nvSpPr>
          <p:spPr>
            <a:xfrm>
              <a:off x="-63250675" y="3751050"/>
              <a:ext cx="311125" cy="311125"/>
            </a:xfrm>
            <a:custGeom>
              <a:avLst/>
              <a:gdLst/>
              <a:ahLst/>
              <a:cxnLst/>
              <a:rect l="l" t="t" r="r" b="b"/>
              <a:pathLst>
                <a:path w="12445" h="12445" extrusionOk="0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80" name="Google Shape;4680;p59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681" name="Google Shape;4681;p59"/>
            <p:cNvSpPr/>
            <p:nvPr/>
          </p:nvSpPr>
          <p:spPr>
            <a:xfrm>
              <a:off x="-63007300" y="4153725"/>
              <a:ext cx="30725" cy="29750"/>
            </a:xfrm>
            <a:custGeom>
              <a:avLst/>
              <a:gdLst/>
              <a:ahLst/>
              <a:cxnLst/>
              <a:rect l="l" t="t" r="r" b="b"/>
              <a:pathLst>
                <a:path w="1229" h="1190" extrusionOk="0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59"/>
            <p:cNvSpPr/>
            <p:nvPr/>
          </p:nvSpPr>
          <p:spPr>
            <a:xfrm>
              <a:off x="-63203425" y="4159025"/>
              <a:ext cx="222925" cy="222150"/>
            </a:xfrm>
            <a:custGeom>
              <a:avLst/>
              <a:gdLst/>
              <a:ahLst/>
              <a:cxnLst/>
              <a:rect l="l" t="t" r="r" b="b"/>
              <a:pathLst>
                <a:path w="8917" h="8886" extrusionOk="0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59"/>
            <p:cNvSpPr/>
            <p:nvPr/>
          </p:nvSpPr>
          <p:spPr>
            <a:xfrm>
              <a:off x="-63102600" y="4401625"/>
              <a:ext cx="20500" cy="26000"/>
            </a:xfrm>
            <a:custGeom>
              <a:avLst/>
              <a:gdLst/>
              <a:ahLst/>
              <a:cxnLst/>
              <a:rect l="l" t="t" r="r" b="b"/>
              <a:pathLst>
                <a:path w="820" h="1040" extrusionOk="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59"/>
            <p:cNvSpPr/>
            <p:nvPr/>
          </p:nvSpPr>
          <p:spPr>
            <a:xfrm>
              <a:off x="-63006525" y="4354350"/>
              <a:ext cx="29950" cy="29975"/>
            </a:xfrm>
            <a:custGeom>
              <a:avLst/>
              <a:gdLst/>
              <a:ahLst/>
              <a:cxnLst/>
              <a:rect l="l" t="t" r="r" b="b"/>
              <a:pathLst>
                <a:path w="1198" h="1199" extrusionOk="0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59"/>
            <p:cNvSpPr/>
            <p:nvPr/>
          </p:nvSpPr>
          <p:spPr>
            <a:xfrm>
              <a:off x="-62960825" y="4258275"/>
              <a:ext cx="27575" cy="20500"/>
            </a:xfrm>
            <a:custGeom>
              <a:avLst/>
              <a:gdLst/>
              <a:ahLst/>
              <a:cxnLst/>
              <a:rect l="l" t="t" r="r" b="b"/>
              <a:pathLst>
                <a:path w="1103" h="820" extrusionOk="0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59"/>
            <p:cNvSpPr/>
            <p:nvPr/>
          </p:nvSpPr>
          <p:spPr>
            <a:xfrm>
              <a:off x="-63250675" y="4259050"/>
              <a:ext cx="26800" cy="20500"/>
            </a:xfrm>
            <a:custGeom>
              <a:avLst/>
              <a:gdLst/>
              <a:ahLst/>
              <a:cxnLst/>
              <a:rect l="l" t="t" r="r" b="b"/>
              <a:pathLst>
                <a:path w="1072" h="820" extrusionOk="0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59"/>
            <p:cNvSpPr/>
            <p:nvPr/>
          </p:nvSpPr>
          <p:spPr>
            <a:xfrm>
              <a:off x="-63208950" y="4354350"/>
              <a:ext cx="29175" cy="29975"/>
            </a:xfrm>
            <a:custGeom>
              <a:avLst/>
              <a:gdLst/>
              <a:ahLst/>
              <a:cxnLst/>
              <a:rect l="l" t="t" r="r" b="b"/>
              <a:pathLst>
                <a:path w="1167" h="1199" extrusionOk="0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59"/>
            <p:cNvSpPr/>
            <p:nvPr/>
          </p:nvSpPr>
          <p:spPr>
            <a:xfrm>
              <a:off x="-63208150" y="4153725"/>
              <a:ext cx="30725" cy="29750"/>
            </a:xfrm>
            <a:custGeom>
              <a:avLst/>
              <a:gdLst/>
              <a:ahLst/>
              <a:cxnLst/>
              <a:rect l="l" t="t" r="r" b="b"/>
              <a:pathLst>
                <a:path w="1229" h="1190" extrusionOk="0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59"/>
            <p:cNvSpPr/>
            <p:nvPr/>
          </p:nvSpPr>
          <p:spPr>
            <a:xfrm>
              <a:off x="-63102600" y="4110200"/>
              <a:ext cx="20500" cy="27600"/>
            </a:xfrm>
            <a:custGeom>
              <a:avLst/>
              <a:gdLst/>
              <a:ahLst/>
              <a:cxnLst/>
              <a:rect l="l" t="t" r="r" b="b"/>
              <a:pathLst>
                <a:path w="820" h="1104" extrusionOk="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90" name="Google Shape;4690;p59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691" name="Google Shape;4691;p59"/>
            <p:cNvSpPr/>
            <p:nvPr/>
          </p:nvSpPr>
          <p:spPr>
            <a:xfrm>
              <a:off x="-61165050" y="355887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59"/>
            <p:cNvSpPr/>
            <p:nvPr/>
          </p:nvSpPr>
          <p:spPr>
            <a:xfrm>
              <a:off x="-61247750" y="3476175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59"/>
            <p:cNvSpPr/>
            <p:nvPr/>
          </p:nvSpPr>
          <p:spPr>
            <a:xfrm>
              <a:off x="-61351725" y="3372400"/>
              <a:ext cx="310350" cy="310150"/>
            </a:xfrm>
            <a:custGeom>
              <a:avLst/>
              <a:gdLst/>
              <a:ahLst/>
              <a:cxnLst/>
              <a:rect l="l" t="t" r="r" b="b"/>
              <a:pathLst>
                <a:path w="12414" h="12406" extrusionOk="0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94" name="Google Shape;4694;p59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695" name="Google Shape;4695;p59"/>
            <p:cNvSpPr/>
            <p:nvPr/>
          </p:nvSpPr>
          <p:spPr>
            <a:xfrm>
              <a:off x="-61200500" y="3875475"/>
              <a:ext cx="41775" cy="41000"/>
            </a:xfrm>
            <a:custGeom>
              <a:avLst/>
              <a:gdLst/>
              <a:ahLst/>
              <a:cxnLst/>
              <a:rect l="l" t="t" r="r" b="b"/>
              <a:pathLst>
                <a:path w="1671" h="1640" extrusionOk="0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59"/>
            <p:cNvSpPr/>
            <p:nvPr/>
          </p:nvSpPr>
          <p:spPr>
            <a:xfrm>
              <a:off x="-61293425" y="3813275"/>
              <a:ext cx="192975" cy="165425"/>
            </a:xfrm>
            <a:custGeom>
              <a:avLst/>
              <a:gdLst/>
              <a:ahLst/>
              <a:cxnLst/>
              <a:rect l="l" t="t" r="r" b="b"/>
              <a:pathLst>
                <a:path w="7719" h="6617" extrusionOk="0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59"/>
            <p:cNvSpPr/>
            <p:nvPr/>
          </p:nvSpPr>
          <p:spPr>
            <a:xfrm>
              <a:off x="-61354875" y="3751050"/>
              <a:ext cx="316650" cy="288275"/>
            </a:xfrm>
            <a:custGeom>
              <a:avLst/>
              <a:gdLst/>
              <a:ahLst/>
              <a:cxnLst/>
              <a:rect l="l" t="t" r="r" b="b"/>
              <a:pathLst>
                <a:path w="12666" h="11531" extrusionOk="0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98" name="Google Shape;4698;p59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699" name="Google Shape;4699;p59"/>
            <p:cNvSpPr/>
            <p:nvPr/>
          </p:nvSpPr>
          <p:spPr>
            <a:xfrm>
              <a:off x="-61172925" y="4240150"/>
              <a:ext cx="62225" cy="145750"/>
            </a:xfrm>
            <a:custGeom>
              <a:avLst/>
              <a:gdLst/>
              <a:ahLst/>
              <a:cxnLst/>
              <a:rect l="l" t="t" r="r" b="b"/>
              <a:pathLst>
                <a:path w="2489" h="5830" extrusionOk="0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59"/>
            <p:cNvSpPr/>
            <p:nvPr/>
          </p:nvSpPr>
          <p:spPr>
            <a:xfrm>
              <a:off x="-61354875" y="4101525"/>
              <a:ext cx="316650" cy="317450"/>
            </a:xfrm>
            <a:custGeom>
              <a:avLst/>
              <a:gdLst/>
              <a:ahLst/>
              <a:cxnLst/>
              <a:rect l="l" t="t" r="r" b="b"/>
              <a:pathLst>
                <a:path w="12666" h="12698" extrusionOk="0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01" name="Google Shape;4701;p59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702" name="Google Shape;4702;p59"/>
            <p:cNvSpPr/>
            <p:nvPr/>
          </p:nvSpPr>
          <p:spPr>
            <a:xfrm>
              <a:off x="-59403925" y="3522625"/>
              <a:ext cx="21275" cy="20500"/>
            </a:xfrm>
            <a:custGeom>
              <a:avLst/>
              <a:gdLst/>
              <a:ahLst/>
              <a:cxnLst/>
              <a:rect l="l" t="t" r="r" b="b"/>
              <a:pathLst>
                <a:path w="851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59"/>
            <p:cNvSpPr/>
            <p:nvPr/>
          </p:nvSpPr>
          <p:spPr>
            <a:xfrm>
              <a:off x="-5936217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59"/>
            <p:cNvSpPr/>
            <p:nvPr/>
          </p:nvSpPr>
          <p:spPr>
            <a:xfrm>
              <a:off x="-5932122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59"/>
            <p:cNvSpPr/>
            <p:nvPr/>
          </p:nvSpPr>
          <p:spPr>
            <a:xfrm>
              <a:off x="-5927947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59"/>
            <p:cNvSpPr/>
            <p:nvPr/>
          </p:nvSpPr>
          <p:spPr>
            <a:xfrm>
              <a:off x="-59470075" y="3418825"/>
              <a:ext cx="317425" cy="206225"/>
            </a:xfrm>
            <a:custGeom>
              <a:avLst/>
              <a:gdLst/>
              <a:ahLst/>
              <a:cxnLst/>
              <a:rect l="l" t="t" r="r" b="b"/>
              <a:pathLst>
                <a:path w="12697" h="8249" extrusionOk="0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59"/>
            <p:cNvSpPr/>
            <p:nvPr/>
          </p:nvSpPr>
          <p:spPr>
            <a:xfrm>
              <a:off x="-59238525" y="3522625"/>
              <a:ext cx="20500" cy="20500"/>
            </a:xfrm>
            <a:custGeom>
              <a:avLst/>
              <a:gdLst/>
              <a:ahLst/>
              <a:cxnLst/>
              <a:rect l="l" t="t" r="r" b="b"/>
              <a:pathLst>
                <a:path w="820" h="820" extrusionOk="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59"/>
            <p:cNvSpPr/>
            <p:nvPr/>
          </p:nvSpPr>
          <p:spPr>
            <a:xfrm>
              <a:off x="-59292875" y="3308975"/>
              <a:ext cx="106350" cy="41400"/>
            </a:xfrm>
            <a:custGeom>
              <a:avLst/>
              <a:gdLst/>
              <a:ahLst/>
              <a:cxnLst/>
              <a:rect l="l" t="t" r="r" b="b"/>
              <a:pathLst>
                <a:path w="4254" h="1656" extrusionOk="0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59"/>
            <p:cNvSpPr/>
            <p:nvPr/>
          </p:nvSpPr>
          <p:spPr>
            <a:xfrm>
              <a:off x="-59214100" y="3371400"/>
              <a:ext cx="62225" cy="68550"/>
            </a:xfrm>
            <a:custGeom>
              <a:avLst/>
              <a:gdLst/>
              <a:ahLst/>
              <a:cxnLst/>
              <a:rect l="l" t="t" r="r" b="b"/>
              <a:pathLst>
                <a:path w="2489" h="2742" extrusionOk="0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59"/>
            <p:cNvSpPr/>
            <p:nvPr/>
          </p:nvSpPr>
          <p:spPr>
            <a:xfrm>
              <a:off x="-59297600" y="3392600"/>
              <a:ext cx="62250" cy="48150"/>
            </a:xfrm>
            <a:custGeom>
              <a:avLst/>
              <a:gdLst/>
              <a:ahLst/>
              <a:cxnLst/>
              <a:rect l="l" t="t" r="r" b="b"/>
              <a:pathLst>
                <a:path w="2490" h="1926" extrusionOk="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1" name="Google Shape;4711;p59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712" name="Google Shape;4712;p59"/>
            <p:cNvSpPr/>
            <p:nvPr/>
          </p:nvSpPr>
          <p:spPr>
            <a:xfrm>
              <a:off x="-64764500" y="3388725"/>
              <a:ext cx="272550" cy="272550"/>
            </a:xfrm>
            <a:custGeom>
              <a:avLst/>
              <a:gdLst/>
              <a:ahLst/>
              <a:cxnLst/>
              <a:rect l="l" t="t" r="r" b="b"/>
              <a:pathLst>
                <a:path w="10902" h="10902" extrusionOk="0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59"/>
            <p:cNvSpPr/>
            <p:nvPr/>
          </p:nvSpPr>
          <p:spPr>
            <a:xfrm>
              <a:off x="-64568375" y="3361050"/>
              <a:ext cx="104775" cy="105675"/>
            </a:xfrm>
            <a:custGeom>
              <a:avLst/>
              <a:gdLst/>
              <a:ahLst/>
              <a:cxnLst/>
              <a:rect l="l" t="t" r="r" b="b"/>
              <a:pathLst>
                <a:path w="4191" h="4227" extrusionOk="0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59"/>
            <p:cNvSpPr/>
            <p:nvPr/>
          </p:nvSpPr>
          <p:spPr>
            <a:xfrm>
              <a:off x="-64645575" y="3596675"/>
              <a:ext cx="85100" cy="79575"/>
            </a:xfrm>
            <a:custGeom>
              <a:avLst/>
              <a:gdLst/>
              <a:ahLst/>
              <a:cxnLst/>
              <a:rect l="l" t="t" r="r" b="b"/>
              <a:pathLst>
                <a:path w="3404" h="3183" extrusionOk="0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59"/>
            <p:cNvSpPr/>
            <p:nvPr/>
          </p:nvSpPr>
          <p:spPr>
            <a:xfrm>
              <a:off x="-64781025" y="3456475"/>
              <a:ext cx="80350" cy="85075"/>
            </a:xfrm>
            <a:custGeom>
              <a:avLst/>
              <a:gdLst/>
              <a:ahLst/>
              <a:cxnLst/>
              <a:rect l="l" t="t" r="r" b="b"/>
              <a:pathLst>
                <a:path w="3214" h="3403" extrusionOk="0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16" name="Google Shape;4716;p59"/>
          <p:cNvSpPr/>
          <p:nvPr/>
        </p:nvSpPr>
        <p:spPr>
          <a:xfrm>
            <a:off x="1434487" y="3465532"/>
            <a:ext cx="349421" cy="347688"/>
          </a:xfrm>
          <a:custGeom>
            <a:avLst/>
            <a:gdLst/>
            <a:ahLst/>
            <a:cxnLst/>
            <a:rect l="l" t="t" r="r" b="b"/>
            <a:pathLst>
              <a:path w="12697" h="12634" extrusionOk="0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7" name="Google Shape;4717;p59"/>
          <p:cNvSpPr/>
          <p:nvPr/>
        </p:nvSpPr>
        <p:spPr>
          <a:xfrm>
            <a:off x="1460494" y="3872756"/>
            <a:ext cx="297409" cy="349421"/>
          </a:xfrm>
          <a:custGeom>
            <a:avLst/>
            <a:gdLst/>
            <a:ahLst/>
            <a:cxnLst/>
            <a:rect l="l" t="t" r="r" b="b"/>
            <a:pathLst>
              <a:path w="10807" h="12697" extrusionOk="0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18" name="Google Shape;4718;p59"/>
          <p:cNvSpPr/>
          <p:nvPr/>
        </p:nvSpPr>
        <p:spPr>
          <a:xfrm>
            <a:off x="3539685" y="3081754"/>
            <a:ext cx="348541" cy="272255"/>
          </a:xfrm>
          <a:custGeom>
            <a:avLst/>
            <a:gdLst/>
            <a:ahLst/>
            <a:cxnLst/>
            <a:rect l="l" t="t" r="r" b="b"/>
            <a:pathLst>
              <a:path w="12665" h="9893" extrusionOk="0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19" name="Google Shape;4719;p59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720" name="Google Shape;4720;p59"/>
            <p:cNvSpPr/>
            <p:nvPr/>
          </p:nvSpPr>
          <p:spPr>
            <a:xfrm>
              <a:off x="-62890750" y="3747425"/>
              <a:ext cx="313500" cy="195825"/>
            </a:xfrm>
            <a:custGeom>
              <a:avLst/>
              <a:gdLst/>
              <a:ahLst/>
              <a:cxnLst/>
              <a:rect l="l" t="t" r="r" b="b"/>
              <a:pathLst>
                <a:path w="12540" h="7833" extrusionOk="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59"/>
            <p:cNvSpPr/>
            <p:nvPr/>
          </p:nvSpPr>
          <p:spPr>
            <a:xfrm>
              <a:off x="-62874975" y="3869075"/>
              <a:ext cx="315050" cy="196250"/>
            </a:xfrm>
            <a:custGeom>
              <a:avLst/>
              <a:gdLst/>
              <a:ahLst/>
              <a:cxnLst/>
              <a:rect l="l" t="t" r="r" b="b"/>
              <a:pathLst>
                <a:path w="12602" h="7850" extrusionOk="0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59"/>
            <p:cNvSpPr/>
            <p:nvPr/>
          </p:nvSpPr>
          <p:spPr>
            <a:xfrm>
              <a:off x="-62751325" y="3834525"/>
              <a:ext cx="15775" cy="26800"/>
            </a:xfrm>
            <a:custGeom>
              <a:avLst/>
              <a:gdLst/>
              <a:ahLst/>
              <a:cxnLst/>
              <a:rect l="l" t="t" r="r" b="b"/>
              <a:pathLst>
                <a:path w="631" h="1072" extrusionOk="0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59"/>
            <p:cNvSpPr/>
            <p:nvPr/>
          </p:nvSpPr>
          <p:spPr>
            <a:xfrm>
              <a:off x="-62715100" y="3950300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59"/>
            <p:cNvSpPr/>
            <p:nvPr/>
          </p:nvSpPr>
          <p:spPr>
            <a:xfrm>
              <a:off x="-62751325" y="3950300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59"/>
            <p:cNvSpPr/>
            <p:nvPr/>
          </p:nvSpPr>
          <p:spPr>
            <a:xfrm>
              <a:off x="-62822225" y="3881000"/>
              <a:ext cx="44125" cy="48075"/>
            </a:xfrm>
            <a:custGeom>
              <a:avLst/>
              <a:gdLst/>
              <a:ahLst/>
              <a:cxnLst/>
              <a:rect l="l" t="t" r="r" b="b"/>
              <a:pathLst>
                <a:path w="1765" h="1923" extrusionOk="0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59"/>
            <p:cNvSpPr/>
            <p:nvPr/>
          </p:nvSpPr>
          <p:spPr>
            <a:xfrm>
              <a:off x="-62715100" y="3833750"/>
              <a:ext cx="15775" cy="26800"/>
            </a:xfrm>
            <a:custGeom>
              <a:avLst/>
              <a:gdLst/>
              <a:ahLst/>
              <a:cxnLst/>
              <a:rect l="l" t="t" r="r" b="b"/>
              <a:pathLst>
                <a:path w="631" h="1072" extrusionOk="0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59"/>
            <p:cNvSpPr/>
            <p:nvPr/>
          </p:nvSpPr>
          <p:spPr>
            <a:xfrm>
              <a:off x="-62758425" y="3881000"/>
              <a:ext cx="22875" cy="48075"/>
            </a:xfrm>
            <a:custGeom>
              <a:avLst/>
              <a:gdLst/>
              <a:ahLst/>
              <a:cxnLst/>
              <a:rect l="l" t="t" r="r" b="b"/>
              <a:pathLst>
                <a:path w="915" h="1923" extrusionOk="0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59"/>
            <p:cNvSpPr/>
            <p:nvPr/>
          </p:nvSpPr>
          <p:spPr>
            <a:xfrm>
              <a:off x="-62715100" y="3809325"/>
              <a:ext cx="74850" cy="51225"/>
            </a:xfrm>
            <a:custGeom>
              <a:avLst/>
              <a:gdLst/>
              <a:ahLst/>
              <a:cxnLst/>
              <a:rect l="l" t="t" r="r" b="b"/>
              <a:pathLst>
                <a:path w="2994" h="2049" extrusionOk="0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59"/>
            <p:cNvSpPr/>
            <p:nvPr/>
          </p:nvSpPr>
          <p:spPr>
            <a:xfrm>
              <a:off x="-62715875" y="3950300"/>
              <a:ext cx="75625" cy="51225"/>
            </a:xfrm>
            <a:custGeom>
              <a:avLst/>
              <a:gdLst/>
              <a:ahLst/>
              <a:cxnLst/>
              <a:rect l="l" t="t" r="r" b="b"/>
              <a:pathLst>
                <a:path w="3025" h="2049" extrusionOk="0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59"/>
            <p:cNvSpPr/>
            <p:nvPr/>
          </p:nvSpPr>
          <p:spPr>
            <a:xfrm>
              <a:off x="-62811200" y="3949525"/>
              <a:ext cx="75650" cy="52000"/>
            </a:xfrm>
            <a:custGeom>
              <a:avLst/>
              <a:gdLst/>
              <a:ahLst/>
              <a:cxnLst/>
              <a:rect l="l" t="t" r="r" b="b"/>
              <a:pathLst>
                <a:path w="3026" h="2080" extrusionOk="0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59"/>
            <p:cNvSpPr/>
            <p:nvPr/>
          </p:nvSpPr>
          <p:spPr>
            <a:xfrm>
              <a:off x="-62673350" y="3881000"/>
              <a:ext cx="44125" cy="48075"/>
            </a:xfrm>
            <a:custGeom>
              <a:avLst/>
              <a:gdLst/>
              <a:ahLst/>
              <a:cxnLst/>
              <a:rect l="l" t="t" r="r" b="b"/>
              <a:pathLst>
                <a:path w="1765" h="1923" extrusionOk="0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59"/>
            <p:cNvSpPr/>
            <p:nvPr/>
          </p:nvSpPr>
          <p:spPr>
            <a:xfrm>
              <a:off x="-62810400" y="3810125"/>
              <a:ext cx="75625" cy="51200"/>
            </a:xfrm>
            <a:custGeom>
              <a:avLst/>
              <a:gdLst/>
              <a:ahLst/>
              <a:cxnLst/>
              <a:rect l="l" t="t" r="r" b="b"/>
              <a:pathLst>
                <a:path w="3025" h="2048" extrusionOk="0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59"/>
            <p:cNvSpPr/>
            <p:nvPr/>
          </p:nvSpPr>
          <p:spPr>
            <a:xfrm>
              <a:off x="-62715100" y="3881000"/>
              <a:ext cx="22850" cy="48075"/>
            </a:xfrm>
            <a:custGeom>
              <a:avLst/>
              <a:gdLst/>
              <a:ahLst/>
              <a:cxnLst/>
              <a:rect l="l" t="t" r="r" b="b"/>
              <a:pathLst>
                <a:path w="914" h="1923" extrusionOk="0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34" name="Google Shape;4734;p59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735" name="Google Shape;4735;p59"/>
            <p:cNvSpPr/>
            <p:nvPr/>
          </p:nvSpPr>
          <p:spPr>
            <a:xfrm>
              <a:off x="-62884425" y="4325225"/>
              <a:ext cx="317425" cy="103200"/>
            </a:xfrm>
            <a:custGeom>
              <a:avLst/>
              <a:gdLst/>
              <a:ahLst/>
              <a:cxnLst/>
              <a:rect l="l" t="t" r="r" b="b"/>
              <a:pathLst>
                <a:path w="12697" h="4128" extrusionOk="0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59"/>
            <p:cNvSpPr/>
            <p:nvPr/>
          </p:nvSpPr>
          <p:spPr>
            <a:xfrm>
              <a:off x="-62884425" y="4111775"/>
              <a:ext cx="317425" cy="193000"/>
            </a:xfrm>
            <a:custGeom>
              <a:avLst/>
              <a:gdLst/>
              <a:ahLst/>
              <a:cxnLst/>
              <a:rect l="l" t="t" r="r" b="b"/>
              <a:pathLst>
                <a:path w="12697" h="7720" extrusionOk="0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37" name="Google Shape;4737;p59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738" name="Google Shape;4738;p59"/>
            <p:cNvSpPr/>
            <p:nvPr/>
          </p:nvSpPr>
          <p:spPr>
            <a:xfrm>
              <a:off x="-60991000" y="3376900"/>
              <a:ext cx="315075" cy="311150"/>
            </a:xfrm>
            <a:custGeom>
              <a:avLst/>
              <a:gdLst/>
              <a:ahLst/>
              <a:cxnLst/>
              <a:rect l="l" t="t" r="r" b="b"/>
              <a:pathLst>
                <a:path w="12603" h="12446" extrusionOk="0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59"/>
            <p:cNvSpPr/>
            <p:nvPr/>
          </p:nvSpPr>
          <p:spPr>
            <a:xfrm>
              <a:off x="-60991775" y="3404275"/>
              <a:ext cx="174875" cy="89250"/>
            </a:xfrm>
            <a:custGeom>
              <a:avLst/>
              <a:gdLst/>
              <a:ahLst/>
              <a:cxnLst/>
              <a:rect l="l" t="t" r="r" b="b"/>
              <a:pathLst>
                <a:path w="6995" h="3570" extrusionOk="0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59"/>
            <p:cNvSpPr/>
            <p:nvPr/>
          </p:nvSpPr>
          <p:spPr>
            <a:xfrm>
              <a:off x="-60795650" y="3513975"/>
              <a:ext cx="89000" cy="173300"/>
            </a:xfrm>
            <a:custGeom>
              <a:avLst/>
              <a:gdLst/>
              <a:ahLst/>
              <a:cxnLst/>
              <a:rect l="l" t="t" r="r" b="b"/>
              <a:pathLst>
                <a:path w="3560" h="6932" extrusionOk="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41" name="Google Shape;4741;p59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742" name="Google Shape;4742;p59"/>
            <p:cNvSpPr/>
            <p:nvPr/>
          </p:nvSpPr>
          <p:spPr>
            <a:xfrm>
              <a:off x="-60988625" y="3740800"/>
              <a:ext cx="311125" cy="310350"/>
            </a:xfrm>
            <a:custGeom>
              <a:avLst/>
              <a:gdLst/>
              <a:ahLst/>
              <a:cxnLst/>
              <a:rect l="l" t="t" r="r" b="b"/>
              <a:pathLst>
                <a:path w="12445" h="12414" extrusionOk="0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59"/>
            <p:cNvSpPr/>
            <p:nvPr/>
          </p:nvSpPr>
          <p:spPr>
            <a:xfrm>
              <a:off x="-60742100" y="3920375"/>
              <a:ext cx="68550" cy="55175"/>
            </a:xfrm>
            <a:custGeom>
              <a:avLst/>
              <a:gdLst/>
              <a:ahLst/>
              <a:cxnLst/>
              <a:rect l="l" t="t" r="r" b="b"/>
              <a:pathLst>
                <a:path w="2742" h="2207" extrusionOk="0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59"/>
            <p:cNvSpPr/>
            <p:nvPr/>
          </p:nvSpPr>
          <p:spPr>
            <a:xfrm>
              <a:off x="-60740525" y="3741600"/>
              <a:ext cx="68550" cy="158325"/>
            </a:xfrm>
            <a:custGeom>
              <a:avLst/>
              <a:gdLst/>
              <a:ahLst/>
              <a:cxnLst/>
              <a:rect l="l" t="t" r="r" b="b"/>
              <a:pathLst>
                <a:path w="2742" h="6333" extrusionOk="0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45" name="Google Shape;4745;p59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746" name="Google Shape;4746;p59"/>
            <p:cNvSpPr/>
            <p:nvPr/>
          </p:nvSpPr>
          <p:spPr>
            <a:xfrm>
              <a:off x="-60987850" y="4355925"/>
              <a:ext cx="315875" cy="60675"/>
            </a:xfrm>
            <a:custGeom>
              <a:avLst/>
              <a:gdLst/>
              <a:ahLst/>
              <a:cxnLst/>
              <a:rect l="l" t="t" r="r" b="b"/>
              <a:pathLst>
                <a:path w="12635" h="2427" extrusionOk="0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59"/>
            <p:cNvSpPr/>
            <p:nvPr/>
          </p:nvSpPr>
          <p:spPr>
            <a:xfrm>
              <a:off x="-60987050" y="4100950"/>
              <a:ext cx="315850" cy="123475"/>
            </a:xfrm>
            <a:custGeom>
              <a:avLst/>
              <a:gdLst/>
              <a:ahLst/>
              <a:cxnLst/>
              <a:rect l="l" t="t" r="r" b="b"/>
              <a:pathLst>
                <a:path w="12634" h="4939" extrusionOk="0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59"/>
            <p:cNvSpPr/>
            <p:nvPr/>
          </p:nvSpPr>
          <p:spPr>
            <a:xfrm>
              <a:off x="-60757075" y="4245675"/>
              <a:ext cx="61475" cy="89025"/>
            </a:xfrm>
            <a:custGeom>
              <a:avLst/>
              <a:gdLst/>
              <a:ahLst/>
              <a:cxnLst/>
              <a:rect l="l" t="t" r="r" b="b"/>
              <a:pathLst>
                <a:path w="2459" h="3561" extrusionOk="0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59"/>
            <p:cNvSpPr/>
            <p:nvPr/>
          </p:nvSpPr>
          <p:spPr>
            <a:xfrm>
              <a:off x="-60861025" y="4245675"/>
              <a:ext cx="62225" cy="89025"/>
            </a:xfrm>
            <a:custGeom>
              <a:avLst/>
              <a:gdLst/>
              <a:ahLst/>
              <a:cxnLst/>
              <a:rect l="l" t="t" r="r" b="b"/>
              <a:pathLst>
                <a:path w="2489" h="3561" extrusionOk="0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59"/>
            <p:cNvSpPr/>
            <p:nvPr/>
          </p:nvSpPr>
          <p:spPr>
            <a:xfrm>
              <a:off x="-60964200" y="4245675"/>
              <a:ext cx="62225" cy="89025"/>
            </a:xfrm>
            <a:custGeom>
              <a:avLst/>
              <a:gdLst/>
              <a:ahLst/>
              <a:cxnLst/>
              <a:rect l="l" t="t" r="r" b="b"/>
              <a:pathLst>
                <a:path w="2489" h="3561" extrusionOk="0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51" name="Google Shape;4751;p59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752" name="Google Shape;4752;p59"/>
            <p:cNvSpPr/>
            <p:nvPr/>
          </p:nvSpPr>
          <p:spPr>
            <a:xfrm>
              <a:off x="-59381875" y="3922750"/>
              <a:ext cx="79575" cy="29950"/>
            </a:xfrm>
            <a:custGeom>
              <a:avLst/>
              <a:gdLst/>
              <a:ahLst/>
              <a:cxnLst/>
              <a:rect l="l" t="t" r="r" b="b"/>
              <a:pathLst>
                <a:path w="3183" h="1198" extrusionOk="0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59"/>
            <p:cNvSpPr/>
            <p:nvPr/>
          </p:nvSpPr>
          <p:spPr>
            <a:xfrm>
              <a:off x="-59364550" y="3861525"/>
              <a:ext cx="43350" cy="40900"/>
            </a:xfrm>
            <a:custGeom>
              <a:avLst/>
              <a:gdLst/>
              <a:ahLst/>
              <a:cxnLst/>
              <a:rect l="l" t="t" r="r" b="b"/>
              <a:pathLst>
                <a:path w="1734" h="1636" extrusionOk="0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59"/>
            <p:cNvSpPr/>
            <p:nvPr/>
          </p:nvSpPr>
          <p:spPr>
            <a:xfrm>
              <a:off x="-59447250" y="3706150"/>
              <a:ext cx="319000" cy="308775"/>
            </a:xfrm>
            <a:custGeom>
              <a:avLst/>
              <a:gdLst/>
              <a:ahLst/>
              <a:cxnLst/>
              <a:rect l="l" t="t" r="r" b="b"/>
              <a:pathLst>
                <a:path w="12760" h="12351" extrusionOk="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59"/>
            <p:cNvSpPr/>
            <p:nvPr/>
          </p:nvSpPr>
          <p:spPr>
            <a:xfrm>
              <a:off x="-59293650" y="3740025"/>
              <a:ext cx="14175" cy="14200"/>
            </a:xfrm>
            <a:custGeom>
              <a:avLst/>
              <a:gdLst/>
              <a:ahLst/>
              <a:cxnLst/>
              <a:rect l="l" t="t" r="r" b="b"/>
              <a:pathLst>
                <a:path w="567" h="568" extrusionOk="0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56" name="Google Shape;4756;p59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757" name="Google Shape;4757;p59"/>
            <p:cNvSpPr/>
            <p:nvPr/>
          </p:nvSpPr>
          <p:spPr>
            <a:xfrm>
              <a:off x="-64332100" y="3362225"/>
              <a:ext cx="170150" cy="199025"/>
            </a:xfrm>
            <a:custGeom>
              <a:avLst/>
              <a:gdLst/>
              <a:ahLst/>
              <a:cxnLst/>
              <a:rect l="l" t="t" r="r" b="b"/>
              <a:pathLst>
                <a:path w="6806" h="7961" extrusionOk="0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59"/>
            <p:cNvSpPr/>
            <p:nvPr/>
          </p:nvSpPr>
          <p:spPr>
            <a:xfrm>
              <a:off x="-64406125" y="3559050"/>
              <a:ext cx="318225" cy="117975"/>
            </a:xfrm>
            <a:custGeom>
              <a:avLst/>
              <a:gdLst/>
              <a:ahLst/>
              <a:cxnLst/>
              <a:rect l="l" t="t" r="r" b="b"/>
              <a:pathLst>
                <a:path w="12729" h="4719" extrusionOk="0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59" name="Google Shape;4759;p59"/>
          <p:cNvSpPr/>
          <p:nvPr/>
        </p:nvSpPr>
        <p:spPr>
          <a:xfrm>
            <a:off x="1916080" y="3464665"/>
            <a:ext cx="229792" cy="349421"/>
          </a:xfrm>
          <a:custGeom>
            <a:avLst/>
            <a:gdLst/>
            <a:ahLst/>
            <a:cxnLst/>
            <a:rect l="l" t="t" r="r" b="b"/>
            <a:pathLst>
              <a:path w="8350" h="12697" extrusionOk="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60" name="Google Shape;4760;p59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761" name="Google Shape;4761;p59"/>
            <p:cNvSpPr/>
            <p:nvPr/>
          </p:nvSpPr>
          <p:spPr>
            <a:xfrm>
              <a:off x="-64410850" y="4348850"/>
              <a:ext cx="317425" cy="62250"/>
            </a:xfrm>
            <a:custGeom>
              <a:avLst/>
              <a:gdLst/>
              <a:ahLst/>
              <a:cxnLst/>
              <a:rect l="l" t="t" r="r" b="b"/>
              <a:pathLst>
                <a:path w="12697" h="2490" extrusionOk="0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59"/>
            <p:cNvSpPr/>
            <p:nvPr/>
          </p:nvSpPr>
          <p:spPr>
            <a:xfrm>
              <a:off x="-64315550" y="4094450"/>
              <a:ext cx="122100" cy="192200"/>
            </a:xfrm>
            <a:custGeom>
              <a:avLst/>
              <a:gdLst/>
              <a:ahLst/>
              <a:cxnLst/>
              <a:rect l="l" t="t" r="r" b="b"/>
              <a:pathLst>
                <a:path w="4884" h="7688" extrusionOk="0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59"/>
            <p:cNvSpPr/>
            <p:nvPr/>
          </p:nvSpPr>
          <p:spPr>
            <a:xfrm>
              <a:off x="-64335250" y="4307100"/>
              <a:ext cx="161500" cy="21300"/>
            </a:xfrm>
            <a:custGeom>
              <a:avLst/>
              <a:gdLst/>
              <a:ahLst/>
              <a:cxnLst/>
              <a:rect l="l" t="t" r="r" b="b"/>
              <a:pathLst>
                <a:path w="6460" h="852" extrusionOk="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64" name="Google Shape;4764;p59"/>
          <p:cNvSpPr/>
          <p:nvPr/>
        </p:nvSpPr>
        <p:spPr>
          <a:xfrm>
            <a:off x="3991648" y="3043074"/>
            <a:ext cx="304344" cy="349614"/>
          </a:xfrm>
          <a:custGeom>
            <a:avLst/>
            <a:gdLst/>
            <a:ahLst/>
            <a:cxnLst/>
            <a:rect l="l" t="t" r="r" b="b"/>
            <a:pathLst>
              <a:path w="11059" h="12704" extrusionOk="0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65" name="Google Shape;4765;p59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766" name="Google Shape;4766;p59"/>
            <p:cNvSpPr/>
            <p:nvPr/>
          </p:nvSpPr>
          <p:spPr>
            <a:xfrm>
              <a:off x="-62334675" y="3884950"/>
              <a:ext cx="62250" cy="145725"/>
            </a:xfrm>
            <a:custGeom>
              <a:avLst/>
              <a:gdLst/>
              <a:ahLst/>
              <a:cxnLst/>
              <a:rect l="l" t="t" r="r" b="b"/>
              <a:pathLst>
                <a:path w="2490" h="5829" extrusionOk="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59"/>
            <p:cNvSpPr/>
            <p:nvPr/>
          </p:nvSpPr>
          <p:spPr>
            <a:xfrm>
              <a:off x="-62516625" y="3743175"/>
              <a:ext cx="315875" cy="318400"/>
            </a:xfrm>
            <a:custGeom>
              <a:avLst/>
              <a:gdLst/>
              <a:ahLst/>
              <a:cxnLst/>
              <a:rect l="l" t="t" r="r" b="b"/>
              <a:pathLst>
                <a:path w="12635" h="12736" extrusionOk="0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68" name="Google Shape;4768;p59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769" name="Google Shape;4769;p59"/>
            <p:cNvSpPr/>
            <p:nvPr/>
          </p:nvSpPr>
          <p:spPr>
            <a:xfrm>
              <a:off x="-62414225" y="4203925"/>
              <a:ext cx="206375" cy="207175"/>
            </a:xfrm>
            <a:custGeom>
              <a:avLst/>
              <a:gdLst/>
              <a:ahLst/>
              <a:cxnLst/>
              <a:rect l="l" t="t" r="r" b="b"/>
              <a:pathLst>
                <a:path w="8255" h="8287" extrusionOk="0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59"/>
            <p:cNvSpPr/>
            <p:nvPr/>
          </p:nvSpPr>
          <p:spPr>
            <a:xfrm>
              <a:off x="-62511100" y="4129100"/>
              <a:ext cx="159900" cy="74850"/>
            </a:xfrm>
            <a:custGeom>
              <a:avLst/>
              <a:gdLst/>
              <a:ahLst/>
              <a:cxnLst/>
              <a:rect l="l" t="t" r="r" b="b"/>
              <a:pathLst>
                <a:path w="6396" h="2994" extrusionOk="0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59"/>
            <p:cNvSpPr/>
            <p:nvPr/>
          </p:nvSpPr>
          <p:spPr>
            <a:xfrm>
              <a:off x="-62511100" y="4207075"/>
              <a:ext cx="110275" cy="59875"/>
            </a:xfrm>
            <a:custGeom>
              <a:avLst/>
              <a:gdLst/>
              <a:ahLst/>
              <a:cxnLst/>
              <a:rect l="l" t="t" r="r" b="b"/>
              <a:pathLst>
                <a:path w="4411" h="2395" extrusionOk="0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59"/>
            <p:cNvSpPr/>
            <p:nvPr/>
          </p:nvSpPr>
          <p:spPr>
            <a:xfrm>
              <a:off x="-62511100" y="4329950"/>
              <a:ext cx="106350" cy="59875"/>
            </a:xfrm>
            <a:custGeom>
              <a:avLst/>
              <a:gdLst/>
              <a:ahLst/>
              <a:cxnLst/>
              <a:rect l="l" t="t" r="r" b="b"/>
              <a:pathLst>
                <a:path w="4254" h="2395" extrusionOk="0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59"/>
            <p:cNvSpPr/>
            <p:nvPr/>
          </p:nvSpPr>
          <p:spPr>
            <a:xfrm>
              <a:off x="-62511900" y="4268500"/>
              <a:ext cx="78000" cy="60675"/>
            </a:xfrm>
            <a:custGeom>
              <a:avLst/>
              <a:gdLst/>
              <a:ahLst/>
              <a:cxnLst/>
              <a:rect l="l" t="t" r="r" b="b"/>
              <a:pathLst>
                <a:path w="3120" h="2427" extrusionOk="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74" name="Google Shape;4774;p59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775" name="Google Shape;4775;p59"/>
            <p:cNvSpPr/>
            <p:nvPr/>
          </p:nvSpPr>
          <p:spPr>
            <a:xfrm>
              <a:off x="-60535750" y="3495075"/>
              <a:ext cx="206375" cy="82725"/>
            </a:xfrm>
            <a:custGeom>
              <a:avLst/>
              <a:gdLst/>
              <a:ahLst/>
              <a:cxnLst/>
              <a:rect l="l" t="t" r="r" b="b"/>
              <a:pathLst>
                <a:path w="8255" h="3309" extrusionOk="0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59"/>
            <p:cNvSpPr/>
            <p:nvPr/>
          </p:nvSpPr>
          <p:spPr>
            <a:xfrm>
              <a:off x="-60432575" y="3367475"/>
              <a:ext cx="20500" cy="47275"/>
            </a:xfrm>
            <a:custGeom>
              <a:avLst/>
              <a:gdLst/>
              <a:ahLst/>
              <a:cxnLst/>
              <a:rect l="l" t="t" r="r" b="b"/>
              <a:pathLst>
                <a:path w="820" h="1891" extrusionOk="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59"/>
            <p:cNvSpPr/>
            <p:nvPr/>
          </p:nvSpPr>
          <p:spPr>
            <a:xfrm>
              <a:off x="-60535750" y="3367475"/>
              <a:ext cx="206375" cy="107150"/>
            </a:xfrm>
            <a:custGeom>
              <a:avLst/>
              <a:gdLst/>
              <a:ahLst/>
              <a:cxnLst/>
              <a:rect l="l" t="t" r="r" b="b"/>
              <a:pathLst>
                <a:path w="8255" h="4286" extrusionOk="0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59"/>
            <p:cNvSpPr/>
            <p:nvPr/>
          </p:nvSpPr>
          <p:spPr>
            <a:xfrm>
              <a:off x="-60597975" y="3368175"/>
              <a:ext cx="40200" cy="316725"/>
            </a:xfrm>
            <a:custGeom>
              <a:avLst/>
              <a:gdLst/>
              <a:ahLst/>
              <a:cxnLst/>
              <a:rect l="l" t="t" r="r" b="b"/>
              <a:pathLst>
                <a:path w="1608" h="12669" extrusionOk="0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59"/>
            <p:cNvSpPr/>
            <p:nvPr/>
          </p:nvSpPr>
          <p:spPr>
            <a:xfrm>
              <a:off x="-60535750" y="3597450"/>
              <a:ext cx="206375" cy="86675"/>
            </a:xfrm>
            <a:custGeom>
              <a:avLst/>
              <a:gdLst/>
              <a:ahLst/>
              <a:cxnLst/>
              <a:rect l="l" t="t" r="r" b="b"/>
              <a:pathLst>
                <a:path w="8255" h="3467" extrusionOk="0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80" name="Google Shape;4780;p59"/>
          <p:cNvSpPr/>
          <p:nvPr/>
        </p:nvSpPr>
        <p:spPr>
          <a:xfrm>
            <a:off x="6072955" y="3465738"/>
            <a:ext cx="351155" cy="347275"/>
          </a:xfrm>
          <a:custGeom>
            <a:avLst/>
            <a:gdLst/>
            <a:ahLst/>
            <a:cxnLst/>
            <a:rect l="l" t="t" r="r" b="b"/>
            <a:pathLst>
              <a:path w="12760" h="12619" extrusionOk="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81" name="Google Shape;4781;p59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782" name="Google Shape;4782;p59"/>
            <p:cNvSpPr/>
            <p:nvPr/>
          </p:nvSpPr>
          <p:spPr>
            <a:xfrm>
              <a:off x="-60463275" y="4249600"/>
              <a:ext cx="61450" cy="60675"/>
            </a:xfrm>
            <a:custGeom>
              <a:avLst/>
              <a:gdLst/>
              <a:ahLst/>
              <a:cxnLst/>
              <a:rect l="l" t="t" r="r" b="b"/>
              <a:pathLst>
                <a:path w="2458" h="2427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59"/>
            <p:cNvSpPr/>
            <p:nvPr/>
          </p:nvSpPr>
          <p:spPr>
            <a:xfrm>
              <a:off x="-60526300" y="4249600"/>
              <a:ext cx="48075" cy="60675"/>
            </a:xfrm>
            <a:custGeom>
              <a:avLst/>
              <a:gdLst/>
              <a:ahLst/>
              <a:cxnLst/>
              <a:rect l="l" t="t" r="r" b="b"/>
              <a:pathLst>
                <a:path w="1923" h="2427" extrusionOk="0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59"/>
            <p:cNvSpPr/>
            <p:nvPr/>
          </p:nvSpPr>
          <p:spPr>
            <a:xfrm>
              <a:off x="-60621600" y="4145650"/>
              <a:ext cx="316650" cy="226850"/>
            </a:xfrm>
            <a:custGeom>
              <a:avLst/>
              <a:gdLst/>
              <a:ahLst/>
              <a:cxnLst/>
              <a:rect l="l" t="t" r="r" b="b"/>
              <a:pathLst>
                <a:path w="12666" h="9074" extrusionOk="0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85" name="Google Shape;4785;p59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786" name="Google Shape;4786;p59"/>
            <p:cNvSpPr/>
            <p:nvPr/>
          </p:nvSpPr>
          <p:spPr>
            <a:xfrm>
              <a:off x="-59400775" y="4317350"/>
              <a:ext cx="89800" cy="82725"/>
            </a:xfrm>
            <a:custGeom>
              <a:avLst/>
              <a:gdLst/>
              <a:ahLst/>
              <a:cxnLst/>
              <a:rect l="l" t="t" r="r" b="b"/>
              <a:pathLst>
                <a:path w="3592" h="3309" extrusionOk="0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59"/>
            <p:cNvSpPr/>
            <p:nvPr/>
          </p:nvSpPr>
          <p:spPr>
            <a:xfrm>
              <a:off x="-59400000" y="4084200"/>
              <a:ext cx="89825" cy="212700"/>
            </a:xfrm>
            <a:custGeom>
              <a:avLst/>
              <a:gdLst/>
              <a:ahLst/>
              <a:cxnLst/>
              <a:rect l="l" t="t" r="r" b="b"/>
              <a:pathLst>
                <a:path w="3593" h="8508" extrusionOk="0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59"/>
            <p:cNvSpPr/>
            <p:nvPr/>
          </p:nvSpPr>
          <p:spPr>
            <a:xfrm>
              <a:off x="-59290500" y="4317350"/>
              <a:ext cx="89800" cy="82725"/>
            </a:xfrm>
            <a:custGeom>
              <a:avLst/>
              <a:gdLst/>
              <a:ahLst/>
              <a:cxnLst/>
              <a:rect l="l" t="t" r="r" b="b"/>
              <a:pathLst>
                <a:path w="3592" h="3309" extrusionOk="0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59"/>
            <p:cNvSpPr/>
            <p:nvPr/>
          </p:nvSpPr>
          <p:spPr>
            <a:xfrm>
              <a:off x="-59290500" y="4084200"/>
              <a:ext cx="89800" cy="212700"/>
            </a:xfrm>
            <a:custGeom>
              <a:avLst/>
              <a:gdLst/>
              <a:ahLst/>
              <a:cxnLst/>
              <a:rect l="l" t="t" r="r" b="b"/>
              <a:pathLst>
                <a:path w="3592" h="8508" extrusionOk="0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59"/>
            <p:cNvSpPr/>
            <p:nvPr/>
          </p:nvSpPr>
          <p:spPr>
            <a:xfrm>
              <a:off x="-59181025" y="4317350"/>
              <a:ext cx="89800" cy="82725"/>
            </a:xfrm>
            <a:custGeom>
              <a:avLst/>
              <a:gdLst/>
              <a:ahLst/>
              <a:cxnLst/>
              <a:rect l="l" t="t" r="r" b="b"/>
              <a:pathLst>
                <a:path w="3592" h="3309" extrusionOk="0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59"/>
            <p:cNvSpPr/>
            <p:nvPr/>
          </p:nvSpPr>
          <p:spPr>
            <a:xfrm>
              <a:off x="-59179450" y="4084200"/>
              <a:ext cx="89800" cy="212700"/>
            </a:xfrm>
            <a:custGeom>
              <a:avLst/>
              <a:gdLst/>
              <a:ahLst/>
              <a:cxnLst/>
              <a:rect l="l" t="t" r="r" b="b"/>
              <a:pathLst>
                <a:path w="3592" h="8508" extrusionOk="0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92" name="Google Shape;4792;p59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793" name="Google Shape;4793;p59"/>
            <p:cNvSpPr/>
            <p:nvPr/>
          </p:nvSpPr>
          <p:spPr>
            <a:xfrm>
              <a:off x="-63980025" y="3532875"/>
              <a:ext cx="185900" cy="144150"/>
            </a:xfrm>
            <a:custGeom>
              <a:avLst/>
              <a:gdLst/>
              <a:ahLst/>
              <a:cxnLst/>
              <a:rect l="l" t="t" r="r" b="b"/>
              <a:pathLst>
                <a:path w="7436" h="5766" extrusionOk="0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59"/>
            <p:cNvSpPr/>
            <p:nvPr/>
          </p:nvSpPr>
          <p:spPr>
            <a:xfrm>
              <a:off x="-64044600" y="3360375"/>
              <a:ext cx="315850" cy="152825"/>
            </a:xfrm>
            <a:custGeom>
              <a:avLst/>
              <a:gdLst/>
              <a:ahLst/>
              <a:cxnLst/>
              <a:rect l="l" t="t" r="r" b="b"/>
              <a:pathLst>
                <a:path w="12634" h="6113" extrusionOk="0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59"/>
            <p:cNvSpPr/>
            <p:nvPr/>
          </p:nvSpPr>
          <p:spPr>
            <a:xfrm>
              <a:off x="-63945375" y="3408425"/>
              <a:ext cx="117375" cy="103200"/>
            </a:xfrm>
            <a:custGeom>
              <a:avLst/>
              <a:gdLst/>
              <a:ahLst/>
              <a:cxnLst/>
              <a:rect l="l" t="t" r="r" b="b"/>
              <a:pathLst>
                <a:path w="4695" h="4128" extrusionOk="0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96" name="Google Shape;4796;p59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797" name="Google Shape;4797;p59"/>
            <p:cNvSpPr/>
            <p:nvPr/>
          </p:nvSpPr>
          <p:spPr>
            <a:xfrm>
              <a:off x="-64022550" y="3912500"/>
              <a:ext cx="270175" cy="90600"/>
            </a:xfrm>
            <a:custGeom>
              <a:avLst/>
              <a:gdLst/>
              <a:ahLst/>
              <a:cxnLst/>
              <a:rect l="l" t="t" r="r" b="b"/>
              <a:pathLst>
                <a:path w="10807" h="3624" extrusionOk="0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59"/>
            <p:cNvSpPr/>
            <p:nvPr/>
          </p:nvSpPr>
          <p:spPr>
            <a:xfrm>
              <a:off x="-64000500" y="4023550"/>
              <a:ext cx="227650" cy="21300"/>
            </a:xfrm>
            <a:custGeom>
              <a:avLst/>
              <a:gdLst/>
              <a:ahLst/>
              <a:cxnLst/>
              <a:rect l="l" t="t" r="r" b="b"/>
              <a:pathLst>
                <a:path w="9106" h="852" extrusionOk="0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59"/>
            <p:cNvSpPr/>
            <p:nvPr/>
          </p:nvSpPr>
          <p:spPr>
            <a:xfrm>
              <a:off x="-63960325" y="3727425"/>
              <a:ext cx="144925" cy="165425"/>
            </a:xfrm>
            <a:custGeom>
              <a:avLst/>
              <a:gdLst/>
              <a:ahLst/>
              <a:cxnLst/>
              <a:rect l="l" t="t" r="r" b="b"/>
              <a:pathLst>
                <a:path w="5797" h="6617" extrusionOk="0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00" name="Google Shape;4800;p59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801" name="Google Shape;4801;p59"/>
            <p:cNvSpPr/>
            <p:nvPr/>
          </p:nvSpPr>
          <p:spPr>
            <a:xfrm>
              <a:off x="-63933550" y="4328375"/>
              <a:ext cx="93750" cy="40975"/>
            </a:xfrm>
            <a:custGeom>
              <a:avLst/>
              <a:gdLst/>
              <a:ahLst/>
              <a:cxnLst/>
              <a:rect l="l" t="t" r="r" b="b"/>
              <a:pathLst>
                <a:path w="3750" h="1639" extrusionOk="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59"/>
            <p:cNvSpPr/>
            <p:nvPr/>
          </p:nvSpPr>
          <p:spPr>
            <a:xfrm>
              <a:off x="-63980025" y="4135400"/>
              <a:ext cx="185900" cy="234725"/>
            </a:xfrm>
            <a:custGeom>
              <a:avLst/>
              <a:gdLst/>
              <a:ahLst/>
              <a:cxnLst/>
              <a:rect l="l" t="t" r="r" b="b"/>
              <a:pathLst>
                <a:path w="7436" h="9389" extrusionOk="0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59"/>
            <p:cNvSpPr/>
            <p:nvPr/>
          </p:nvSpPr>
          <p:spPr>
            <a:xfrm>
              <a:off x="-64001300" y="4389800"/>
              <a:ext cx="228450" cy="21300"/>
            </a:xfrm>
            <a:custGeom>
              <a:avLst/>
              <a:gdLst/>
              <a:ahLst/>
              <a:cxnLst/>
              <a:rect l="l" t="t" r="r" b="b"/>
              <a:pathLst>
                <a:path w="9138" h="852" extrusionOk="0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59"/>
            <p:cNvSpPr/>
            <p:nvPr/>
          </p:nvSpPr>
          <p:spPr>
            <a:xfrm>
              <a:off x="-64001300" y="4093650"/>
              <a:ext cx="226875" cy="20500"/>
            </a:xfrm>
            <a:custGeom>
              <a:avLst/>
              <a:gdLst/>
              <a:ahLst/>
              <a:cxnLst/>
              <a:rect l="l" t="t" r="r" b="b"/>
              <a:pathLst>
                <a:path w="9075" h="820" extrusionOk="0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05" name="Google Shape;4805;p59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806" name="Google Shape;4806;p59"/>
            <p:cNvSpPr/>
            <p:nvPr/>
          </p:nvSpPr>
          <p:spPr>
            <a:xfrm>
              <a:off x="-62085775" y="3653375"/>
              <a:ext cx="185875" cy="41075"/>
            </a:xfrm>
            <a:custGeom>
              <a:avLst/>
              <a:gdLst/>
              <a:ahLst/>
              <a:cxnLst/>
              <a:rect l="l" t="t" r="r" b="b"/>
              <a:pathLst>
                <a:path w="7435" h="1643" extrusionOk="0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59"/>
            <p:cNvSpPr/>
            <p:nvPr/>
          </p:nvSpPr>
          <p:spPr>
            <a:xfrm>
              <a:off x="-62148800" y="3377700"/>
              <a:ext cx="311125" cy="254425"/>
            </a:xfrm>
            <a:custGeom>
              <a:avLst/>
              <a:gdLst/>
              <a:ahLst/>
              <a:cxnLst/>
              <a:rect l="l" t="t" r="r" b="b"/>
              <a:pathLst>
                <a:path w="12445" h="10177" extrusionOk="0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08" name="Google Shape;4808;p59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809" name="Google Shape;4809;p59"/>
            <p:cNvSpPr/>
            <p:nvPr/>
          </p:nvSpPr>
          <p:spPr>
            <a:xfrm>
              <a:off x="-61992850" y="3743950"/>
              <a:ext cx="63825" cy="69150"/>
            </a:xfrm>
            <a:custGeom>
              <a:avLst/>
              <a:gdLst/>
              <a:ahLst/>
              <a:cxnLst/>
              <a:rect l="l" t="t" r="r" b="b"/>
              <a:pathLst>
                <a:path w="2553" h="2766" extrusionOk="0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59"/>
            <p:cNvSpPr/>
            <p:nvPr/>
          </p:nvSpPr>
          <p:spPr>
            <a:xfrm>
              <a:off x="-62154300" y="3785700"/>
              <a:ext cx="318200" cy="275700"/>
            </a:xfrm>
            <a:custGeom>
              <a:avLst/>
              <a:gdLst/>
              <a:ahLst/>
              <a:cxnLst/>
              <a:rect l="l" t="t" r="r" b="b"/>
              <a:pathLst>
                <a:path w="12728" h="11028" extrusionOk="0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1" name="Google Shape;4811;p59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812" name="Google Shape;4812;p59"/>
            <p:cNvSpPr/>
            <p:nvPr/>
          </p:nvSpPr>
          <p:spPr>
            <a:xfrm>
              <a:off x="-62151950" y="4407925"/>
              <a:ext cx="318225" cy="20500"/>
            </a:xfrm>
            <a:custGeom>
              <a:avLst/>
              <a:gdLst/>
              <a:ahLst/>
              <a:cxnLst/>
              <a:rect l="l" t="t" r="r" b="b"/>
              <a:pathLst>
                <a:path w="12729" h="820" extrusionOk="0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59"/>
            <p:cNvSpPr/>
            <p:nvPr/>
          </p:nvSpPr>
          <p:spPr>
            <a:xfrm>
              <a:off x="-62151950" y="4283475"/>
              <a:ext cx="84300" cy="104000"/>
            </a:xfrm>
            <a:custGeom>
              <a:avLst/>
              <a:gdLst/>
              <a:ahLst/>
              <a:cxnLst/>
              <a:rect l="l" t="t" r="r" b="b"/>
              <a:pathLst>
                <a:path w="3372" h="4160" extrusionOk="0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59"/>
            <p:cNvSpPr/>
            <p:nvPr/>
          </p:nvSpPr>
          <p:spPr>
            <a:xfrm>
              <a:off x="-62033800" y="4111775"/>
              <a:ext cx="82725" cy="275700"/>
            </a:xfrm>
            <a:custGeom>
              <a:avLst/>
              <a:gdLst/>
              <a:ahLst/>
              <a:cxnLst/>
              <a:rect l="l" t="t" r="r" b="b"/>
              <a:pathLst>
                <a:path w="3309" h="11028" extrusionOk="0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59"/>
            <p:cNvSpPr/>
            <p:nvPr/>
          </p:nvSpPr>
          <p:spPr>
            <a:xfrm>
              <a:off x="-61916450" y="4200775"/>
              <a:ext cx="82725" cy="186700"/>
            </a:xfrm>
            <a:custGeom>
              <a:avLst/>
              <a:gdLst/>
              <a:ahLst/>
              <a:cxnLst/>
              <a:rect l="l" t="t" r="r" b="b"/>
              <a:pathLst>
                <a:path w="3309" h="7468" extrusionOk="0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6" name="Google Shape;4816;p59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817" name="Google Shape;4817;p59"/>
            <p:cNvSpPr/>
            <p:nvPr/>
          </p:nvSpPr>
          <p:spPr>
            <a:xfrm>
              <a:off x="-60219125" y="3367325"/>
              <a:ext cx="51225" cy="103575"/>
            </a:xfrm>
            <a:custGeom>
              <a:avLst/>
              <a:gdLst/>
              <a:ahLst/>
              <a:cxnLst/>
              <a:rect l="l" t="t" r="r" b="b"/>
              <a:pathLst>
                <a:path w="2049" h="4143" extrusionOk="0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59"/>
            <p:cNvSpPr/>
            <p:nvPr/>
          </p:nvSpPr>
          <p:spPr>
            <a:xfrm>
              <a:off x="-60156900" y="3367325"/>
              <a:ext cx="51225" cy="103575"/>
            </a:xfrm>
            <a:custGeom>
              <a:avLst/>
              <a:gdLst/>
              <a:ahLst/>
              <a:cxnLst/>
              <a:rect l="l" t="t" r="r" b="b"/>
              <a:pathLst>
                <a:path w="2049" h="4143" extrusionOk="0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59"/>
            <p:cNvSpPr/>
            <p:nvPr/>
          </p:nvSpPr>
          <p:spPr>
            <a:xfrm>
              <a:off x="-60094675" y="3367325"/>
              <a:ext cx="51225" cy="103575"/>
            </a:xfrm>
            <a:custGeom>
              <a:avLst/>
              <a:gdLst/>
              <a:ahLst/>
              <a:cxnLst/>
              <a:rect l="l" t="t" r="r" b="b"/>
              <a:pathLst>
                <a:path w="2049" h="4143" extrusionOk="0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59"/>
            <p:cNvSpPr/>
            <p:nvPr/>
          </p:nvSpPr>
          <p:spPr>
            <a:xfrm>
              <a:off x="-60254550" y="3478525"/>
              <a:ext cx="318200" cy="206375"/>
            </a:xfrm>
            <a:custGeom>
              <a:avLst/>
              <a:gdLst/>
              <a:ahLst/>
              <a:cxnLst/>
              <a:rect l="l" t="t" r="r" b="b"/>
              <a:pathLst>
                <a:path w="12728" h="8255" extrusionOk="0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21" name="Google Shape;4821;p59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4822" name="Google Shape;4822;p59"/>
            <p:cNvSpPr/>
            <p:nvPr/>
          </p:nvSpPr>
          <p:spPr>
            <a:xfrm>
              <a:off x="-60218325" y="3733825"/>
              <a:ext cx="235525" cy="316550"/>
            </a:xfrm>
            <a:custGeom>
              <a:avLst/>
              <a:gdLst/>
              <a:ahLst/>
              <a:cxnLst/>
              <a:rect l="l" t="t" r="r" b="b"/>
              <a:pathLst>
                <a:path w="9421" h="12662" extrusionOk="0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59"/>
            <p:cNvSpPr/>
            <p:nvPr/>
          </p:nvSpPr>
          <p:spPr>
            <a:xfrm>
              <a:off x="-60255350" y="3844775"/>
              <a:ext cx="34675" cy="20500"/>
            </a:xfrm>
            <a:custGeom>
              <a:avLst/>
              <a:gdLst/>
              <a:ahLst/>
              <a:cxnLst/>
              <a:rect l="l" t="t" r="r" b="b"/>
              <a:pathLst>
                <a:path w="1387" h="820" extrusionOk="0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59"/>
            <p:cNvSpPr/>
            <p:nvPr/>
          </p:nvSpPr>
          <p:spPr>
            <a:xfrm>
              <a:off x="-59974175" y="3844775"/>
              <a:ext cx="35475" cy="20500"/>
            </a:xfrm>
            <a:custGeom>
              <a:avLst/>
              <a:gdLst/>
              <a:ahLst/>
              <a:cxnLst/>
              <a:rect l="l" t="t" r="r" b="b"/>
              <a:pathLst>
                <a:path w="1419" h="820" extrusionOk="0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59"/>
            <p:cNvSpPr/>
            <p:nvPr/>
          </p:nvSpPr>
          <p:spPr>
            <a:xfrm>
              <a:off x="-60212825" y="3939475"/>
              <a:ext cx="32325" cy="30350"/>
            </a:xfrm>
            <a:custGeom>
              <a:avLst/>
              <a:gdLst/>
              <a:ahLst/>
              <a:cxnLst/>
              <a:rect l="l" t="t" r="r" b="b"/>
              <a:pathLst>
                <a:path w="1293" h="1214" extrusionOk="0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59"/>
            <p:cNvSpPr/>
            <p:nvPr/>
          </p:nvSpPr>
          <p:spPr>
            <a:xfrm>
              <a:off x="-60012750" y="3739425"/>
              <a:ext cx="32300" cy="30350"/>
            </a:xfrm>
            <a:custGeom>
              <a:avLst/>
              <a:gdLst/>
              <a:ahLst/>
              <a:cxnLst/>
              <a:rect l="l" t="t" r="r" b="b"/>
              <a:pathLst>
                <a:path w="1292" h="1214" extrusionOk="0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59"/>
            <p:cNvSpPr/>
            <p:nvPr/>
          </p:nvSpPr>
          <p:spPr>
            <a:xfrm>
              <a:off x="-60012750" y="3939475"/>
              <a:ext cx="32300" cy="30350"/>
            </a:xfrm>
            <a:custGeom>
              <a:avLst/>
              <a:gdLst/>
              <a:ahLst/>
              <a:cxnLst/>
              <a:rect l="l" t="t" r="r" b="b"/>
              <a:pathLst>
                <a:path w="1292" h="1214" extrusionOk="0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59"/>
            <p:cNvSpPr/>
            <p:nvPr/>
          </p:nvSpPr>
          <p:spPr>
            <a:xfrm>
              <a:off x="-60212825" y="3739425"/>
              <a:ext cx="32325" cy="30350"/>
            </a:xfrm>
            <a:custGeom>
              <a:avLst/>
              <a:gdLst/>
              <a:ahLst/>
              <a:cxnLst/>
              <a:rect l="l" t="t" r="r" b="b"/>
              <a:pathLst>
                <a:path w="1293" h="1214" extrusionOk="0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29" name="Google Shape;4829;p59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4830" name="Google Shape;4830;p59"/>
            <p:cNvSpPr/>
            <p:nvPr/>
          </p:nvSpPr>
          <p:spPr>
            <a:xfrm>
              <a:off x="-60222275" y="4273225"/>
              <a:ext cx="63025" cy="144175"/>
            </a:xfrm>
            <a:custGeom>
              <a:avLst/>
              <a:gdLst/>
              <a:ahLst/>
              <a:cxnLst/>
              <a:rect l="l" t="t" r="r" b="b"/>
              <a:pathLst>
                <a:path w="2521" h="5767" extrusionOk="0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59"/>
            <p:cNvSpPr/>
            <p:nvPr/>
          </p:nvSpPr>
          <p:spPr>
            <a:xfrm>
              <a:off x="-60232500" y="4101525"/>
              <a:ext cx="268600" cy="315875"/>
            </a:xfrm>
            <a:custGeom>
              <a:avLst/>
              <a:gdLst/>
              <a:ahLst/>
              <a:cxnLst/>
              <a:rect l="l" t="t" r="r" b="b"/>
              <a:pathLst>
                <a:path w="10744" h="12635" extrusionOk="0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32" name="Google Shape;4832;p59"/>
          <p:cNvSpPr/>
          <p:nvPr/>
        </p:nvSpPr>
        <p:spPr>
          <a:xfrm>
            <a:off x="7766392" y="3043157"/>
            <a:ext cx="348541" cy="349449"/>
          </a:xfrm>
          <a:custGeom>
            <a:avLst/>
            <a:gdLst/>
            <a:ahLst/>
            <a:cxnLst/>
            <a:rect l="l" t="t" r="r" b="b"/>
            <a:pathLst>
              <a:path w="12665" h="12698" extrusionOk="0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33" name="Google Shape;4833;p59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4834" name="Google Shape;4834;p59"/>
            <p:cNvSpPr/>
            <p:nvPr/>
          </p:nvSpPr>
          <p:spPr>
            <a:xfrm>
              <a:off x="-63497200" y="3423400"/>
              <a:ext cx="40975" cy="40975"/>
            </a:xfrm>
            <a:custGeom>
              <a:avLst/>
              <a:gdLst/>
              <a:ahLst/>
              <a:cxnLst/>
              <a:rect l="l" t="t" r="r" b="b"/>
              <a:pathLst>
                <a:path w="1639" h="1639" extrusionOk="0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59"/>
            <p:cNvSpPr/>
            <p:nvPr/>
          </p:nvSpPr>
          <p:spPr>
            <a:xfrm>
              <a:off x="-63516900" y="3485625"/>
              <a:ext cx="79575" cy="29950"/>
            </a:xfrm>
            <a:custGeom>
              <a:avLst/>
              <a:gdLst/>
              <a:ahLst/>
              <a:cxnLst/>
              <a:rect l="l" t="t" r="r" b="b"/>
              <a:pathLst>
                <a:path w="3183" h="1198" extrusionOk="0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59"/>
            <p:cNvSpPr/>
            <p:nvPr/>
          </p:nvSpPr>
          <p:spPr>
            <a:xfrm>
              <a:off x="-63618500" y="3360375"/>
              <a:ext cx="256775" cy="256600"/>
            </a:xfrm>
            <a:custGeom>
              <a:avLst/>
              <a:gdLst/>
              <a:ahLst/>
              <a:cxnLst/>
              <a:rect l="l" t="t" r="r" b="b"/>
              <a:pathLst>
                <a:path w="10271" h="10264" extrusionOk="0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59"/>
            <p:cNvSpPr/>
            <p:nvPr/>
          </p:nvSpPr>
          <p:spPr>
            <a:xfrm>
              <a:off x="-63679950" y="3576200"/>
              <a:ext cx="102425" cy="100825"/>
            </a:xfrm>
            <a:custGeom>
              <a:avLst/>
              <a:gdLst/>
              <a:ahLst/>
              <a:cxnLst/>
              <a:rect l="l" t="t" r="r" b="b"/>
              <a:pathLst>
                <a:path w="4097" h="4033" extrusionOk="0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38" name="Google Shape;4838;p59"/>
          <p:cNvSpPr/>
          <p:nvPr/>
        </p:nvSpPr>
        <p:spPr>
          <a:xfrm>
            <a:off x="2697656" y="3464445"/>
            <a:ext cx="352036" cy="349862"/>
          </a:xfrm>
          <a:custGeom>
            <a:avLst/>
            <a:gdLst/>
            <a:ahLst/>
            <a:cxnLst/>
            <a:rect l="l" t="t" r="r" b="b"/>
            <a:pathLst>
              <a:path w="12792" h="12713" extrusionOk="0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39" name="Google Shape;4839;p59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4840" name="Google Shape;4840;p59"/>
            <p:cNvSpPr/>
            <p:nvPr/>
          </p:nvSpPr>
          <p:spPr>
            <a:xfrm>
              <a:off x="-63595650" y="4093450"/>
              <a:ext cx="236300" cy="230425"/>
            </a:xfrm>
            <a:custGeom>
              <a:avLst/>
              <a:gdLst/>
              <a:ahLst/>
              <a:cxnLst/>
              <a:rect l="l" t="t" r="r" b="b"/>
              <a:pathLst>
                <a:path w="9452" h="9217" extrusionOk="0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59"/>
            <p:cNvSpPr/>
            <p:nvPr/>
          </p:nvSpPr>
          <p:spPr>
            <a:xfrm>
              <a:off x="-63679950" y="4233850"/>
              <a:ext cx="177250" cy="177250"/>
            </a:xfrm>
            <a:custGeom>
              <a:avLst/>
              <a:gdLst/>
              <a:ahLst/>
              <a:cxnLst/>
              <a:rect l="l" t="t" r="r" b="b"/>
              <a:pathLst>
                <a:path w="7090" h="7090" extrusionOk="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59"/>
            <p:cNvSpPr/>
            <p:nvPr/>
          </p:nvSpPr>
          <p:spPr>
            <a:xfrm>
              <a:off x="-63548400" y="4348850"/>
              <a:ext cx="185900" cy="62250"/>
            </a:xfrm>
            <a:custGeom>
              <a:avLst/>
              <a:gdLst/>
              <a:ahLst/>
              <a:cxnLst/>
              <a:rect l="l" t="t" r="r" b="b"/>
              <a:pathLst>
                <a:path w="7436" h="2490" extrusionOk="0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43" name="Google Shape;4843;p59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4844" name="Google Shape;4844;p59"/>
            <p:cNvSpPr/>
            <p:nvPr/>
          </p:nvSpPr>
          <p:spPr>
            <a:xfrm>
              <a:off x="-61688025" y="3460400"/>
              <a:ext cx="124450" cy="51225"/>
            </a:xfrm>
            <a:custGeom>
              <a:avLst/>
              <a:gdLst/>
              <a:ahLst/>
              <a:cxnLst/>
              <a:rect l="l" t="t" r="r" b="b"/>
              <a:pathLst>
                <a:path w="4978" h="2049" extrusionOk="0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59"/>
            <p:cNvSpPr/>
            <p:nvPr/>
          </p:nvSpPr>
          <p:spPr>
            <a:xfrm>
              <a:off x="-61677800" y="3518900"/>
              <a:ext cx="104775" cy="61850"/>
            </a:xfrm>
            <a:custGeom>
              <a:avLst/>
              <a:gdLst/>
              <a:ahLst/>
              <a:cxnLst/>
              <a:rect l="l" t="t" r="r" b="b"/>
              <a:pathLst>
                <a:path w="4191" h="2474" extrusionOk="0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59"/>
            <p:cNvSpPr/>
            <p:nvPr/>
          </p:nvSpPr>
          <p:spPr>
            <a:xfrm>
              <a:off x="-61667550" y="3377700"/>
              <a:ext cx="82700" cy="82725"/>
            </a:xfrm>
            <a:custGeom>
              <a:avLst/>
              <a:gdLst/>
              <a:ahLst/>
              <a:cxnLst/>
              <a:rect l="l" t="t" r="r" b="b"/>
              <a:pathLst>
                <a:path w="3308" h="3309" extrusionOk="0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59"/>
            <p:cNvSpPr/>
            <p:nvPr/>
          </p:nvSpPr>
          <p:spPr>
            <a:xfrm>
              <a:off x="-61591150" y="3643150"/>
              <a:ext cx="123675" cy="51200"/>
            </a:xfrm>
            <a:custGeom>
              <a:avLst/>
              <a:gdLst/>
              <a:ahLst/>
              <a:cxnLst/>
              <a:rect l="l" t="t" r="r" b="b"/>
              <a:pathLst>
                <a:path w="4947" h="2048" extrusionOk="0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59"/>
            <p:cNvSpPr/>
            <p:nvPr/>
          </p:nvSpPr>
          <p:spPr>
            <a:xfrm>
              <a:off x="-61570675" y="35604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59"/>
            <p:cNvSpPr/>
            <p:nvPr/>
          </p:nvSpPr>
          <p:spPr>
            <a:xfrm>
              <a:off x="-61784125" y="3643925"/>
              <a:ext cx="124450" cy="51225"/>
            </a:xfrm>
            <a:custGeom>
              <a:avLst/>
              <a:gdLst/>
              <a:ahLst/>
              <a:cxnLst/>
              <a:rect l="l" t="t" r="r" b="b"/>
              <a:pathLst>
                <a:path w="4978" h="2049" extrusionOk="0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59"/>
            <p:cNvSpPr/>
            <p:nvPr/>
          </p:nvSpPr>
          <p:spPr>
            <a:xfrm>
              <a:off x="-61763650" y="35604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51" name="Google Shape;4851;p59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4852" name="Google Shape;4852;p59"/>
            <p:cNvSpPr/>
            <p:nvPr/>
          </p:nvSpPr>
          <p:spPr>
            <a:xfrm>
              <a:off x="-61783350" y="3743950"/>
              <a:ext cx="316650" cy="317450"/>
            </a:xfrm>
            <a:custGeom>
              <a:avLst/>
              <a:gdLst/>
              <a:ahLst/>
              <a:cxnLst/>
              <a:rect l="l" t="t" r="r" b="b"/>
              <a:pathLst>
                <a:path w="12666" h="12698" extrusionOk="0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59"/>
            <p:cNvSpPr/>
            <p:nvPr/>
          </p:nvSpPr>
          <p:spPr>
            <a:xfrm>
              <a:off x="-61739225" y="3833750"/>
              <a:ext cx="272525" cy="149675"/>
            </a:xfrm>
            <a:custGeom>
              <a:avLst/>
              <a:gdLst/>
              <a:ahLst/>
              <a:cxnLst/>
              <a:rect l="l" t="t" r="r" b="b"/>
              <a:pathLst>
                <a:path w="10901" h="5987" extrusionOk="0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54" name="Google Shape;4854;p59"/>
          <p:cNvSpPr/>
          <p:nvPr/>
        </p:nvSpPr>
        <p:spPr>
          <a:xfrm>
            <a:off x="4804311" y="3873032"/>
            <a:ext cx="348568" cy="348871"/>
          </a:xfrm>
          <a:custGeom>
            <a:avLst/>
            <a:gdLst/>
            <a:ahLst/>
            <a:cxnLst/>
            <a:rect l="l" t="t" r="r" b="b"/>
            <a:pathLst>
              <a:path w="12666" h="12677" extrusionOk="0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5" name="Google Shape;4855;p59"/>
          <p:cNvSpPr/>
          <p:nvPr/>
        </p:nvSpPr>
        <p:spPr>
          <a:xfrm>
            <a:off x="6919200" y="3052541"/>
            <a:ext cx="348568" cy="330680"/>
          </a:xfrm>
          <a:custGeom>
            <a:avLst/>
            <a:gdLst/>
            <a:ahLst/>
            <a:cxnLst/>
            <a:rect l="l" t="t" r="r" b="b"/>
            <a:pathLst>
              <a:path w="12666" h="12016" extrusionOk="0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56" name="Google Shape;4856;p59"/>
          <p:cNvSpPr/>
          <p:nvPr/>
        </p:nvSpPr>
        <p:spPr>
          <a:xfrm>
            <a:off x="6918333" y="3502808"/>
            <a:ext cx="350302" cy="273136"/>
          </a:xfrm>
          <a:custGeom>
            <a:avLst/>
            <a:gdLst/>
            <a:ahLst/>
            <a:cxnLst/>
            <a:rect l="l" t="t" r="r" b="b"/>
            <a:pathLst>
              <a:path w="12729" h="9925" extrusionOk="0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57" name="Google Shape;4857;p59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4858" name="Google Shape;4858;p59"/>
            <p:cNvSpPr/>
            <p:nvPr/>
          </p:nvSpPr>
          <p:spPr>
            <a:xfrm>
              <a:off x="-59869425" y="4102225"/>
              <a:ext cx="149675" cy="256825"/>
            </a:xfrm>
            <a:custGeom>
              <a:avLst/>
              <a:gdLst/>
              <a:ahLst/>
              <a:cxnLst/>
              <a:rect l="l" t="t" r="r" b="b"/>
              <a:pathLst>
                <a:path w="5987" h="10273" extrusionOk="0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59"/>
            <p:cNvSpPr/>
            <p:nvPr/>
          </p:nvSpPr>
          <p:spPr>
            <a:xfrm>
              <a:off x="-59811125" y="4322075"/>
              <a:ext cx="201650" cy="95325"/>
            </a:xfrm>
            <a:custGeom>
              <a:avLst/>
              <a:gdLst/>
              <a:ahLst/>
              <a:cxnLst/>
              <a:rect l="l" t="t" r="r" b="b"/>
              <a:pathLst>
                <a:path w="8066" h="3813" extrusionOk="0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59"/>
            <p:cNvSpPr/>
            <p:nvPr/>
          </p:nvSpPr>
          <p:spPr>
            <a:xfrm>
              <a:off x="-59700075" y="4102225"/>
              <a:ext cx="149675" cy="256525"/>
            </a:xfrm>
            <a:custGeom>
              <a:avLst/>
              <a:gdLst/>
              <a:ahLst/>
              <a:cxnLst/>
              <a:rect l="l" t="t" r="r" b="b"/>
              <a:pathLst>
                <a:path w="5987" h="10261" extrusionOk="0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59"/>
            <p:cNvSpPr/>
            <p:nvPr/>
          </p:nvSpPr>
          <p:spPr>
            <a:xfrm>
              <a:off x="-59742600" y="4187375"/>
              <a:ext cx="63025" cy="144950"/>
            </a:xfrm>
            <a:custGeom>
              <a:avLst/>
              <a:gdLst/>
              <a:ahLst/>
              <a:cxnLst/>
              <a:rect l="l" t="t" r="r" b="b"/>
              <a:pathLst>
                <a:path w="2521" h="5798" extrusionOk="0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62" name="Google Shape;4862;p59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4863" name="Google Shape;4863;p59"/>
            <p:cNvSpPr/>
            <p:nvPr/>
          </p:nvSpPr>
          <p:spPr>
            <a:xfrm>
              <a:off x="-59029025" y="3712450"/>
              <a:ext cx="70125" cy="70125"/>
            </a:xfrm>
            <a:custGeom>
              <a:avLst/>
              <a:gdLst/>
              <a:ahLst/>
              <a:cxnLst/>
              <a:rect l="l" t="t" r="r" b="b"/>
              <a:pathLst>
                <a:path w="2805" h="2805" extrusionOk="0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59"/>
            <p:cNvSpPr/>
            <p:nvPr/>
          </p:nvSpPr>
          <p:spPr>
            <a:xfrm>
              <a:off x="-58782500" y="3958175"/>
              <a:ext cx="70125" cy="69350"/>
            </a:xfrm>
            <a:custGeom>
              <a:avLst/>
              <a:gdLst/>
              <a:ahLst/>
              <a:cxnLst/>
              <a:rect l="l" t="t" r="r" b="b"/>
              <a:pathLst>
                <a:path w="2805" h="2774" extrusionOk="0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59"/>
            <p:cNvSpPr/>
            <p:nvPr/>
          </p:nvSpPr>
          <p:spPr>
            <a:xfrm>
              <a:off x="-58782500" y="3711650"/>
              <a:ext cx="70125" cy="70125"/>
            </a:xfrm>
            <a:custGeom>
              <a:avLst/>
              <a:gdLst/>
              <a:ahLst/>
              <a:cxnLst/>
              <a:rect l="l" t="t" r="r" b="b"/>
              <a:pathLst>
                <a:path w="2805" h="2805" extrusionOk="0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59"/>
            <p:cNvSpPr/>
            <p:nvPr/>
          </p:nvSpPr>
          <p:spPr>
            <a:xfrm>
              <a:off x="-58911650" y="3880200"/>
              <a:ext cx="79550" cy="30750"/>
            </a:xfrm>
            <a:custGeom>
              <a:avLst/>
              <a:gdLst/>
              <a:ahLst/>
              <a:cxnLst/>
              <a:rect l="l" t="t" r="r" b="b"/>
              <a:pathLst>
                <a:path w="3182" h="1230" extrusionOk="0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59"/>
            <p:cNvSpPr/>
            <p:nvPr/>
          </p:nvSpPr>
          <p:spPr>
            <a:xfrm>
              <a:off x="-58891975" y="3818000"/>
              <a:ext cx="41775" cy="41750"/>
            </a:xfrm>
            <a:custGeom>
              <a:avLst/>
              <a:gdLst/>
              <a:ahLst/>
              <a:cxnLst/>
              <a:rect l="l" t="t" r="r" b="b"/>
              <a:pathLst>
                <a:path w="1671" h="1670" extrusionOk="0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59"/>
            <p:cNvSpPr/>
            <p:nvPr/>
          </p:nvSpPr>
          <p:spPr>
            <a:xfrm>
              <a:off x="-58983325" y="3755775"/>
              <a:ext cx="227625" cy="226850"/>
            </a:xfrm>
            <a:custGeom>
              <a:avLst/>
              <a:gdLst/>
              <a:ahLst/>
              <a:cxnLst/>
              <a:rect l="l" t="t" r="r" b="b"/>
              <a:pathLst>
                <a:path w="9105" h="9074" extrusionOk="0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59"/>
            <p:cNvSpPr/>
            <p:nvPr/>
          </p:nvSpPr>
          <p:spPr>
            <a:xfrm>
              <a:off x="-59029025" y="3956600"/>
              <a:ext cx="70900" cy="70925"/>
            </a:xfrm>
            <a:custGeom>
              <a:avLst/>
              <a:gdLst/>
              <a:ahLst/>
              <a:cxnLst/>
              <a:rect l="l" t="t" r="r" b="b"/>
              <a:pathLst>
                <a:path w="2836" h="2837" extrusionOk="0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4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4" name="Google Shape;4874;p60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875" name="Google Shape;4875;p60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4876" name="Google Shape;4876;p60"/>
            <p:cNvSpPr/>
            <p:nvPr/>
          </p:nvSpPr>
          <p:spPr>
            <a:xfrm>
              <a:off x="-57847575" y="2135825"/>
              <a:ext cx="73250" cy="28975"/>
            </a:xfrm>
            <a:custGeom>
              <a:avLst/>
              <a:gdLst/>
              <a:ahLst/>
              <a:cxnLst/>
              <a:rect l="l" t="t" r="r" b="b"/>
              <a:pathLst>
                <a:path w="2930" h="1159" extrusionOk="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60"/>
            <p:cNvSpPr/>
            <p:nvPr/>
          </p:nvSpPr>
          <p:spPr>
            <a:xfrm>
              <a:off x="-57857025" y="205372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60"/>
            <p:cNvSpPr/>
            <p:nvPr/>
          </p:nvSpPr>
          <p:spPr>
            <a:xfrm>
              <a:off x="-57782200" y="205372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60"/>
            <p:cNvSpPr/>
            <p:nvPr/>
          </p:nvSpPr>
          <p:spPr>
            <a:xfrm>
              <a:off x="-57970450" y="1903275"/>
              <a:ext cx="318225" cy="318225"/>
            </a:xfrm>
            <a:custGeom>
              <a:avLst/>
              <a:gdLst/>
              <a:ahLst/>
              <a:cxnLst/>
              <a:rect l="l" t="t" r="r" b="b"/>
              <a:pathLst>
                <a:path w="12729" h="12729" extrusionOk="0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80" name="Google Shape;4880;p60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4881" name="Google Shape;4881;p60"/>
            <p:cNvSpPr/>
            <p:nvPr/>
          </p:nvSpPr>
          <p:spPr>
            <a:xfrm>
              <a:off x="-57847575" y="2528075"/>
              <a:ext cx="73250" cy="29750"/>
            </a:xfrm>
            <a:custGeom>
              <a:avLst/>
              <a:gdLst/>
              <a:ahLst/>
              <a:cxnLst/>
              <a:rect l="l" t="t" r="r" b="b"/>
              <a:pathLst>
                <a:path w="2930" h="1190" extrusionOk="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60"/>
            <p:cNvSpPr/>
            <p:nvPr/>
          </p:nvSpPr>
          <p:spPr>
            <a:xfrm>
              <a:off x="-57857025" y="24467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60"/>
            <p:cNvSpPr/>
            <p:nvPr/>
          </p:nvSpPr>
          <p:spPr>
            <a:xfrm>
              <a:off x="-57782200" y="24467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60"/>
            <p:cNvSpPr/>
            <p:nvPr/>
          </p:nvSpPr>
          <p:spPr>
            <a:xfrm>
              <a:off x="-57950750" y="2296300"/>
              <a:ext cx="279625" cy="316650"/>
            </a:xfrm>
            <a:custGeom>
              <a:avLst/>
              <a:gdLst/>
              <a:ahLst/>
              <a:cxnLst/>
              <a:rect l="l" t="t" r="r" b="b"/>
              <a:pathLst>
                <a:path w="11185" h="12666" extrusionOk="0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85" name="Google Shape;4885;p60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4886" name="Google Shape;4886;p60"/>
            <p:cNvSpPr/>
            <p:nvPr/>
          </p:nvSpPr>
          <p:spPr>
            <a:xfrm>
              <a:off x="-57856250" y="28563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60"/>
            <p:cNvSpPr/>
            <p:nvPr/>
          </p:nvSpPr>
          <p:spPr>
            <a:xfrm>
              <a:off x="-57846000" y="29203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60"/>
            <p:cNvSpPr/>
            <p:nvPr/>
          </p:nvSpPr>
          <p:spPr>
            <a:xfrm>
              <a:off x="-57969675" y="2687750"/>
              <a:ext cx="318025" cy="317450"/>
            </a:xfrm>
            <a:custGeom>
              <a:avLst/>
              <a:gdLst/>
              <a:ahLst/>
              <a:cxnLst/>
              <a:rect l="l" t="t" r="r" b="b"/>
              <a:pathLst>
                <a:path w="12721" h="12698" extrusionOk="0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60"/>
            <p:cNvSpPr/>
            <p:nvPr/>
          </p:nvSpPr>
          <p:spPr>
            <a:xfrm>
              <a:off x="-57838125" y="2724975"/>
              <a:ext cx="56725" cy="55550"/>
            </a:xfrm>
            <a:custGeom>
              <a:avLst/>
              <a:gdLst/>
              <a:ahLst/>
              <a:cxnLst/>
              <a:rect l="l" t="t" r="r" b="b"/>
              <a:pathLst>
                <a:path w="2269" h="2222" extrusionOk="0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90" name="Google Shape;4890;p60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4891" name="Google Shape;4891;p60"/>
            <p:cNvSpPr/>
            <p:nvPr/>
          </p:nvSpPr>
          <p:spPr>
            <a:xfrm>
              <a:off x="-55897425" y="20151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60"/>
            <p:cNvSpPr/>
            <p:nvPr/>
          </p:nvSpPr>
          <p:spPr>
            <a:xfrm>
              <a:off x="-56012425" y="1903275"/>
              <a:ext cx="320600" cy="318225"/>
            </a:xfrm>
            <a:custGeom>
              <a:avLst/>
              <a:gdLst/>
              <a:ahLst/>
              <a:cxnLst/>
              <a:rect l="l" t="t" r="r" b="b"/>
              <a:pathLst>
                <a:path w="12824" h="12729" extrusionOk="0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93" name="Google Shape;4893;p60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4894" name="Google Shape;4894;p60"/>
            <p:cNvSpPr/>
            <p:nvPr/>
          </p:nvSpPr>
          <p:spPr>
            <a:xfrm>
              <a:off x="-55906875" y="25272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60"/>
            <p:cNvSpPr/>
            <p:nvPr/>
          </p:nvSpPr>
          <p:spPr>
            <a:xfrm>
              <a:off x="-55916325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60"/>
            <p:cNvSpPr/>
            <p:nvPr/>
          </p:nvSpPr>
          <p:spPr>
            <a:xfrm>
              <a:off x="-55842300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60"/>
            <p:cNvSpPr/>
            <p:nvPr/>
          </p:nvSpPr>
          <p:spPr>
            <a:xfrm>
              <a:off x="-56010850" y="2294725"/>
              <a:ext cx="319025" cy="319025"/>
            </a:xfrm>
            <a:custGeom>
              <a:avLst/>
              <a:gdLst/>
              <a:ahLst/>
              <a:cxnLst/>
              <a:rect l="l" t="t" r="r" b="b"/>
              <a:pathLst>
                <a:path w="12761" h="12761" extrusionOk="0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98" name="Google Shape;4898;p60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4899" name="Google Shape;4899;p60"/>
            <p:cNvSpPr/>
            <p:nvPr/>
          </p:nvSpPr>
          <p:spPr>
            <a:xfrm>
              <a:off x="-55887975" y="2917925"/>
              <a:ext cx="72475" cy="29775"/>
            </a:xfrm>
            <a:custGeom>
              <a:avLst/>
              <a:gdLst/>
              <a:ahLst/>
              <a:cxnLst/>
              <a:rect l="l" t="t" r="r" b="b"/>
              <a:pathLst>
                <a:path w="2899" h="1191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60"/>
            <p:cNvSpPr/>
            <p:nvPr/>
          </p:nvSpPr>
          <p:spPr>
            <a:xfrm>
              <a:off x="-55897425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60"/>
            <p:cNvSpPr/>
            <p:nvPr/>
          </p:nvSpPr>
          <p:spPr>
            <a:xfrm>
              <a:off x="-55822600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60"/>
            <p:cNvSpPr/>
            <p:nvPr/>
          </p:nvSpPr>
          <p:spPr>
            <a:xfrm>
              <a:off x="-56010050" y="2686975"/>
              <a:ext cx="319000" cy="318225"/>
            </a:xfrm>
            <a:custGeom>
              <a:avLst/>
              <a:gdLst/>
              <a:ahLst/>
              <a:cxnLst/>
              <a:rect l="l" t="t" r="r" b="b"/>
              <a:pathLst>
                <a:path w="12760" h="12729" extrusionOk="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03" name="Google Shape;4903;p60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4904" name="Google Shape;4904;p60"/>
            <p:cNvSpPr/>
            <p:nvPr/>
          </p:nvSpPr>
          <p:spPr>
            <a:xfrm>
              <a:off x="-53959075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60"/>
            <p:cNvSpPr/>
            <p:nvPr/>
          </p:nvSpPr>
          <p:spPr>
            <a:xfrm>
              <a:off x="-54081175" y="190327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06" name="Google Shape;4906;p60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4907" name="Google Shape;4907;p60"/>
            <p:cNvSpPr/>
            <p:nvPr/>
          </p:nvSpPr>
          <p:spPr>
            <a:xfrm>
              <a:off x="-53959075" y="252727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60"/>
            <p:cNvSpPr/>
            <p:nvPr/>
          </p:nvSpPr>
          <p:spPr>
            <a:xfrm>
              <a:off x="-53969325" y="24829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60"/>
            <p:cNvSpPr/>
            <p:nvPr/>
          </p:nvSpPr>
          <p:spPr>
            <a:xfrm>
              <a:off x="-53894500" y="248297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60"/>
            <p:cNvSpPr/>
            <p:nvPr/>
          </p:nvSpPr>
          <p:spPr>
            <a:xfrm>
              <a:off x="-54063050" y="2296300"/>
              <a:ext cx="279625" cy="317450"/>
            </a:xfrm>
            <a:custGeom>
              <a:avLst/>
              <a:gdLst/>
              <a:ahLst/>
              <a:cxnLst/>
              <a:rect l="l" t="t" r="r" b="b"/>
              <a:pathLst>
                <a:path w="11185" h="12698" extrusionOk="0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11" name="Google Shape;4911;p60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4912" name="Google Shape;4912;p60"/>
            <p:cNvSpPr/>
            <p:nvPr/>
          </p:nvSpPr>
          <p:spPr>
            <a:xfrm>
              <a:off x="-53959075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60"/>
            <p:cNvSpPr/>
            <p:nvPr/>
          </p:nvSpPr>
          <p:spPr>
            <a:xfrm>
              <a:off x="-53969325" y="28547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60"/>
            <p:cNvSpPr/>
            <p:nvPr/>
          </p:nvSpPr>
          <p:spPr>
            <a:xfrm>
              <a:off x="-53894500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60"/>
            <p:cNvSpPr/>
            <p:nvPr/>
          </p:nvSpPr>
          <p:spPr>
            <a:xfrm>
              <a:off x="-54061475" y="2685450"/>
              <a:ext cx="279625" cy="318175"/>
            </a:xfrm>
            <a:custGeom>
              <a:avLst/>
              <a:gdLst/>
              <a:ahLst/>
              <a:cxnLst/>
              <a:rect l="l" t="t" r="r" b="b"/>
              <a:pathLst>
                <a:path w="11185" h="12727" extrusionOk="0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16" name="Google Shape;4916;p60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4917" name="Google Shape;4917;p60"/>
            <p:cNvSpPr/>
            <p:nvPr/>
          </p:nvSpPr>
          <p:spPr>
            <a:xfrm>
              <a:off x="-51989225" y="21256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60"/>
            <p:cNvSpPr/>
            <p:nvPr/>
          </p:nvSpPr>
          <p:spPr>
            <a:xfrm>
              <a:off x="-51998675" y="206237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60"/>
            <p:cNvSpPr/>
            <p:nvPr/>
          </p:nvSpPr>
          <p:spPr>
            <a:xfrm>
              <a:off x="-51925450" y="206237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60"/>
            <p:cNvSpPr/>
            <p:nvPr/>
          </p:nvSpPr>
          <p:spPr>
            <a:xfrm>
              <a:off x="-52074300" y="1911950"/>
              <a:ext cx="242600" cy="319000"/>
            </a:xfrm>
            <a:custGeom>
              <a:avLst/>
              <a:gdLst/>
              <a:ahLst/>
              <a:cxnLst/>
              <a:rect l="l" t="t" r="r" b="b"/>
              <a:pathLst>
                <a:path w="9704" h="12760" extrusionOk="0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21" name="Google Shape;4921;p60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4922" name="Google Shape;4922;p60"/>
            <p:cNvSpPr/>
            <p:nvPr/>
          </p:nvSpPr>
          <p:spPr>
            <a:xfrm>
              <a:off x="-57578225" y="190407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60"/>
            <p:cNvSpPr/>
            <p:nvPr/>
          </p:nvSpPr>
          <p:spPr>
            <a:xfrm>
              <a:off x="-57446675" y="20734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60"/>
            <p:cNvSpPr/>
            <p:nvPr/>
          </p:nvSpPr>
          <p:spPr>
            <a:xfrm>
              <a:off x="-57371850" y="20734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60"/>
            <p:cNvSpPr/>
            <p:nvPr/>
          </p:nvSpPr>
          <p:spPr>
            <a:xfrm>
              <a:off x="-57436450" y="2136625"/>
              <a:ext cx="72500" cy="29750"/>
            </a:xfrm>
            <a:custGeom>
              <a:avLst/>
              <a:gdLst/>
              <a:ahLst/>
              <a:cxnLst/>
              <a:rect l="l" t="t" r="r" b="b"/>
              <a:pathLst>
                <a:path w="2900" h="1190" extrusionOk="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26" name="Google Shape;4926;p60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4927" name="Google Shape;4927;p60"/>
            <p:cNvSpPr/>
            <p:nvPr/>
          </p:nvSpPr>
          <p:spPr>
            <a:xfrm>
              <a:off x="-57455350" y="249892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60"/>
            <p:cNvSpPr/>
            <p:nvPr/>
          </p:nvSpPr>
          <p:spPr>
            <a:xfrm>
              <a:off x="-57465575" y="24270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60"/>
            <p:cNvSpPr/>
            <p:nvPr/>
          </p:nvSpPr>
          <p:spPr>
            <a:xfrm>
              <a:off x="-57389975" y="24270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60"/>
            <p:cNvSpPr/>
            <p:nvPr/>
          </p:nvSpPr>
          <p:spPr>
            <a:xfrm>
              <a:off x="-57558525" y="229472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60"/>
            <p:cNvSpPr/>
            <p:nvPr/>
          </p:nvSpPr>
          <p:spPr>
            <a:xfrm>
              <a:off x="-57521500" y="2332550"/>
              <a:ext cx="204800" cy="241825"/>
            </a:xfrm>
            <a:custGeom>
              <a:avLst/>
              <a:gdLst/>
              <a:ahLst/>
              <a:cxnLst/>
              <a:rect l="l" t="t" r="r" b="b"/>
              <a:pathLst>
                <a:path w="8192" h="9673" extrusionOk="0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2" name="Google Shape;4932;p60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4933" name="Google Shape;4933;p60"/>
            <p:cNvSpPr/>
            <p:nvPr/>
          </p:nvSpPr>
          <p:spPr>
            <a:xfrm>
              <a:off x="-57455350" y="29203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60"/>
            <p:cNvSpPr/>
            <p:nvPr/>
          </p:nvSpPr>
          <p:spPr>
            <a:xfrm>
              <a:off x="-57579800" y="2686975"/>
              <a:ext cx="322175" cy="319000"/>
            </a:xfrm>
            <a:custGeom>
              <a:avLst/>
              <a:gdLst/>
              <a:ahLst/>
              <a:cxnLst/>
              <a:rect l="l" t="t" r="r" b="b"/>
              <a:pathLst>
                <a:path w="12887" h="12760" extrusionOk="0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5" name="Google Shape;4935;p60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4936" name="Google Shape;4936;p60"/>
            <p:cNvSpPr/>
            <p:nvPr/>
          </p:nvSpPr>
          <p:spPr>
            <a:xfrm>
              <a:off x="-55496525" y="25272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60"/>
            <p:cNvSpPr/>
            <p:nvPr/>
          </p:nvSpPr>
          <p:spPr>
            <a:xfrm>
              <a:off x="-55505975" y="24443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60"/>
            <p:cNvSpPr/>
            <p:nvPr/>
          </p:nvSpPr>
          <p:spPr>
            <a:xfrm>
              <a:off x="-55431150" y="24443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60"/>
            <p:cNvSpPr/>
            <p:nvPr/>
          </p:nvSpPr>
          <p:spPr>
            <a:xfrm>
              <a:off x="-55620975" y="2294725"/>
              <a:ext cx="323750" cy="318225"/>
            </a:xfrm>
            <a:custGeom>
              <a:avLst/>
              <a:gdLst/>
              <a:ahLst/>
              <a:cxnLst/>
              <a:rect l="l" t="t" r="r" b="b"/>
              <a:pathLst>
                <a:path w="12950" h="12729" extrusionOk="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60"/>
            <p:cNvSpPr/>
            <p:nvPr/>
          </p:nvSpPr>
          <p:spPr>
            <a:xfrm>
              <a:off x="-55450850" y="2482375"/>
              <a:ext cx="39400" cy="38225"/>
            </a:xfrm>
            <a:custGeom>
              <a:avLst/>
              <a:gdLst/>
              <a:ahLst/>
              <a:cxnLst/>
              <a:rect l="l" t="t" r="r" b="b"/>
              <a:pathLst>
                <a:path w="1576" h="1529" extrusionOk="0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60"/>
            <p:cNvSpPr/>
            <p:nvPr/>
          </p:nvSpPr>
          <p:spPr>
            <a:xfrm>
              <a:off x="-55506775" y="2482375"/>
              <a:ext cx="39400" cy="38225"/>
            </a:xfrm>
            <a:custGeom>
              <a:avLst/>
              <a:gdLst/>
              <a:ahLst/>
              <a:cxnLst/>
              <a:rect l="l" t="t" r="r" b="b"/>
              <a:pathLst>
                <a:path w="1576" h="1529" extrusionOk="0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2" name="Google Shape;4942;p60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4943" name="Google Shape;4943;p60"/>
            <p:cNvSpPr/>
            <p:nvPr/>
          </p:nvSpPr>
          <p:spPr>
            <a:xfrm>
              <a:off x="-55514650" y="2917925"/>
              <a:ext cx="72500" cy="29775"/>
            </a:xfrm>
            <a:custGeom>
              <a:avLst/>
              <a:gdLst/>
              <a:ahLst/>
              <a:cxnLst/>
              <a:rect l="l" t="t" r="r" b="b"/>
              <a:pathLst>
                <a:path w="2900" h="1191" extrusionOk="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60"/>
            <p:cNvSpPr/>
            <p:nvPr/>
          </p:nvSpPr>
          <p:spPr>
            <a:xfrm>
              <a:off x="-55450050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60"/>
            <p:cNvSpPr/>
            <p:nvPr/>
          </p:nvSpPr>
          <p:spPr>
            <a:xfrm>
              <a:off x="-55524875" y="2855525"/>
              <a:ext cx="18925" cy="17450"/>
            </a:xfrm>
            <a:custGeom>
              <a:avLst/>
              <a:gdLst/>
              <a:ahLst/>
              <a:cxnLst/>
              <a:rect l="l" t="t" r="r" b="b"/>
              <a:pathLst>
                <a:path w="757" h="698" extrusionOk="0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60"/>
            <p:cNvSpPr/>
            <p:nvPr/>
          </p:nvSpPr>
          <p:spPr>
            <a:xfrm>
              <a:off x="-55620175" y="2686900"/>
              <a:ext cx="319800" cy="318300"/>
            </a:xfrm>
            <a:custGeom>
              <a:avLst/>
              <a:gdLst/>
              <a:ahLst/>
              <a:cxnLst/>
              <a:rect l="l" t="t" r="r" b="b"/>
              <a:pathLst>
                <a:path w="12792" h="12732" extrusionOk="0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47" name="Google Shape;4947;p60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4948" name="Google Shape;4948;p60"/>
            <p:cNvSpPr/>
            <p:nvPr/>
          </p:nvSpPr>
          <p:spPr>
            <a:xfrm>
              <a:off x="-53567625" y="2136625"/>
              <a:ext cx="71675" cy="29750"/>
            </a:xfrm>
            <a:custGeom>
              <a:avLst/>
              <a:gdLst/>
              <a:ahLst/>
              <a:cxnLst/>
              <a:rect l="l" t="t" r="r" b="b"/>
              <a:pathLst>
                <a:path w="2867" h="1190" extrusionOk="0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60"/>
            <p:cNvSpPr/>
            <p:nvPr/>
          </p:nvSpPr>
          <p:spPr>
            <a:xfrm>
              <a:off x="-53502250" y="2072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60"/>
            <p:cNvSpPr/>
            <p:nvPr/>
          </p:nvSpPr>
          <p:spPr>
            <a:xfrm>
              <a:off x="-53577075" y="2072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60"/>
            <p:cNvSpPr/>
            <p:nvPr/>
          </p:nvSpPr>
          <p:spPr>
            <a:xfrm>
              <a:off x="-53690500" y="1903275"/>
              <a:ext cx="319000" cy="318225"/>
            </a:xfrm>
            <a:custGeom>
              <a:avLst/>
              <a:gdLst/>
              <a:ahLst/>
              <a:cxnLst/>
              <a:rect l="l" t="t" r="r" b="b"/>
              <a:pathLst>
                <a:path w="12760" h="12729" extrusionOk="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52" name="Google Shape;4952;p60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4953" name="Google Shape;4953;p60"/>
            <p:cNvSpPr/>
            <p:nvPr/>
          </p:nvSpPr>
          <p:spPr>
            <a:xfrm>
              <a:off x="-53567625" y="2527275"/>
              <a:ext cx="73250" cy="29750"/>
            </a:xfrm>
            <a:custGeom>
              <a:avLst/>
              <a:gdLst/>
              <a:ahLst/>
              <a:cxnLst/>
              <a:rect l="l" t="t" r="r" b="b"/>
              <a:pathLst>
                <a:path w="2930" h="1190" extrusionOk="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60"/>
            <p:cNvSpPr/>
            <p:nvPr/>
          </p:nvSpPr>
          <p:spPr>
            <a:xfrm>
              <a:off x="-53502250" y="246327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60"/>
            <p:cNvSpPr/>
            <p:nvPr/>
          </p:nvSpPr>
          <p:spPr>
            <a:xfrm>
              <a:off x="-53577075" y="246327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60"/>
            <p:cNvSpPr/>
            <p:nvPr/>
          </p:nvSpPr>
          <p:spPr>
            <a:xfrm>
              <a:off x="-53670800" y="2296300"/>
              <a:ext cx="279625" cy="316650"/>
            </a:xfrm>
            <a:custGeom>
              <a:avLst/>
              <a:gdLst/>
              <a:ahLst/>
              <a:cxnLst/>
              <a:rect l="l" t="t" r="r" b="b"/>
              <a:pathLst>
                <a:path w="11185" h="12666" extrusionOk="0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57" name="Google Shape;4957;p60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4958" name="Google Shape;4958;p60"/>
            <p:cNvSpPr/>
            <p:nvPr/>
          </p:nvSpPr>
          <p:spPr>
            <a:xfrm>
              <a:off x="-53567625" y="2917925"/>
              <a:ext cx="73250" cy="29775"/>
            </a:xfrm>
            <a:custGeom>
              <a:avLst/>
              <a:gdLst/>
              <a:ahLst/>
              <a:cxnLst/>
              <a:rect l="l" t="t" r="r" b="b"/>
              <a:pathLst>
                <a:path w="2930" h="1191" extrusionOk="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60"/>
            <p:cNvSpPr/>
            <p:nvPr/>
          </p:nvSpPr>
          <p:spPr>
            <a:xfrm>
              <a:off x="-53577075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60"/>
            <p:cNvSpPr/>
            <p:nvPr/>
          </p:nvSpPr>
          <p:spPr>
            <a:xfrm>
              <a:off x="-53502250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60"/>
            <p:cNvSpPr/>
            <p:nvPr/>
          </p:nvSpPr>
          <p:spPr>
            <a:xfrm>
              <a:off x="-53690500" y="2686575"/>
              <a:ext cx="319000" cy="318625"/>
            </a:xfrm>
            <a:custGeom>
              <a:avLst/>
              <a:gdLst/>
              <a:ahLst/>
              <a:cxnLst/>
              <a:rect l="l" t="t" r="r" b="b"/>
              <a:pathLst>
                <a:path w="12760" h="12745" extrusionOk="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62" name="Google Shape;4962;p60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4963" name="Google Shape;4963;p60"/>
            <p:cNvSpPr/>
            <p:nvPr/>
          </p:nvSpPr>
          <p:spPr>
            <a:xfrm>
              <a:off x="-51989225" y="253595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60"/>
            <p:cNvSpPr/>
            <p:nvPr/>
          </p:nvSpPr>
          <p:spPr>
            <a:xfrm>
              <a:off x="-52092425" y="2303525"/>
              <a:ext cx="279650" cy="318100"/>
            </a:xfrm>
            <a:custGeom>
              <a:avLst/>
              <a:gdLst/>
              <a:ahLst/>
              <a:cxnLst/>
              <a:rect l="l" t="t" r="r" b="b"/>
              <a:pathLst>
                <a:path w="11186" h="12724" extrusionOk="0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60"/>
            <p:cNvSpPr/>
            <p:nvPr/>
          </p:nvSpPr>
          <p:spPr>
            <a:xfrm>
              <a:off x="-51998675" y="2454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60"/>
            <p:cNvSpPr/>
            <p:nvPr/>
          </p:nvSpPr>
          <p:spPr>
            <a:xfrm>
              <a:off x="-51925450" y="24546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60"/>
            <p:cNvSpPr/>
            <p:nvPr/>
          </p:nvSpPr>
          <p:spPr>
            <a:xfrm>
              <a:off x="-51981350" y="2472725"/>
              <a:ext cx="55925" cy="55950"/>
            </a:xfrm>
            <a:custGeom>
              <a:avLst/>
              <a:gdLst/>
              <a:ahLst/>
              <a:cxnLst/>
              <a:rect l="l" t="t" r="r" b="b"/>
              <a:pathLst>
                <a:path w="2237" h="2238" extrusionOk="0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68" name="Google Shape;4968;p60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4969" name="Google Shape;4969;p60"/>
            <p:cNvSpPr/>
            <p:nvPr/>
          </p:nvSpPr>
          <p:spPr>
            <a:xfrm>
              <a:off x="-57073350" y="20726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60"/>
            <p:cNvSpPr/>
            <p:nvPr/>
          </p:nvSpPr>
          <p:spPr>
            <a:xfrm>
              <a:off x="-56998525" y="20726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60"/>
            <p:cNvSpPr/>
            <p:nvPr/>
          </p:nvSpPr>
          <p:spPr>
            <a:xfrm>
              <a:off x="-57035550" y="20072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60"/>
            <p:cNvSpPr/>
            <p:nvPr/>
          </p:nvSpPr>
          <p:spPr>
            <a:xfrm>
              <a:off x="-57063900" y="2135825"/>
              <a:ext cx="73275" cy="28975"/>
            </a:xfrm>
            <a:custGeom>
              <a:avLst/>
              <a:gdLst/>
              <a:ahLst/>
              <a:cxnLst/>
              <a:rect l="l" t="t" r="r" b="b"/>
              <a:pathLst>
                <a:path w="2931" h="1159" extrusionOk="0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60"/>
            <p:cNvSpPr/>
            <p:nvPr/>
          </p:nvSpPr>
          <p:spPr>
            <a:xfrm>
              <a:off x="-57189125" y="1904850"/>
              <a:ext cx="320575" cy="318225"/>
            </a:xfrm>
            <a:custGeom>
              <a:avLst/>
              <a:gdLst/>
              <a:ahLst/>
              <a:cxnLst/>
              <a:rect l="l" t="t" r="r" b="b"/>
              <a:pathLst>
                <a:path w="12823" h="12729" extrusionOk="0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4" name="Google Shape;4974;p60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4975" name="Google Shape;4975;p60"/>
            <p:cNvSpPr/>
            <p:nvPr/>
          </p:nvSpPr>
          <p:spPr>
            <a:xfrm>
              <a:off x="-57073350" y="24459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60"/>
            <p:cNvSpPr/>
            <p:nvPr/>
          </p:nvSpPr>
          <p:spPr>
            <a:xfrm>
              <a:off x="-56998525" y="24451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60"/>
            <p:cNvSpPr/>
            <p:nvPr/>
          </p:nvSpPr>
          <p:spPr>
            <a:xfrm>
              <a:off x="-57063900" y="25083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60"/>
            <p:cNvSpPr/>
            <p:nvPr/>
          </p:nvSpPr>
          <p:spPr>
            <a:xfrm>
              <a:off x="-57187550" y="2314425"/>
              <a:ext cx="319000" cy="278850"/>
            </a:xfrm>
            <a:custGeom>
              <a:avLst/>
              <a:gdLst/>
              <a:ahLst/>
              <a:cxnLst/>
              <a:rect l="l" t="t" r="r" b="b"/>
              <a:pathLst>
                <a:path w="12760" h="11154" extrusionOk="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79" name="Google Shape;4979;p60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4980" name="Google Shape;4980;p60"/>
            <p:cNvSpPr/>
            <p:nvPr/>
          </p:nvSpPr>
          <p:spPr>
            <a:xfrm>
              <a:off x="-57063900" y="293762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60"/>
            <p:cNvSpPr/>
            <p:nvPr/>
          </p:nvSpPr>
          <p:spPr>
            <a:xfrm>
              <a:off x="-57172600" y="2686375"/>
              <a:ext cx="289100" cy="318825"/>
            </a:xfrm>
            <a:custGeom>
              <a:avLst/>
              <a:gdLst/>
              <a:ahLst/>
              <a:cxnLst/>
              <a:rect l="l" t="t" r="r" b="b"/>
              <a:pathLst>
                <a:path w="11564" h="12753" extrusionOk="0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82" name="Google Shape;4982;p60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4983" name="Google Shape;4983;p60"/>
            <p:cNvSpPr/>
            <p:nvPr/>
          </p:nvSpPr>
          <p:spPr>
            <a:xfrm>
              <a:off x="-55104275" y="211692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60"/>
            <p:cNvSpPr/>
            <p:nvPr/>
          </p:nvSpPr>
          <p:spPr>
            <a:xfrm>
              <a:off x="-55113750" y="20537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60"/>
            <p:cNvSpPr/>
            <p:nvPr/>
          </p:nvSpPr>
          <p:spPr>
            <a:xfrm>
              <a:off x="-55039700" y="205372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60"/>
            <p:cNvSpPr/>
            <p:nvPr/>
          </p:nvSpPr>
          <p:spPr>
            <a:xfrm>
              <a:off x="-55225575" y="1903275"/>
              <a:ext cx="318225" cy="316650"/>
            </a:xfrm>
            <a:custGeom>
              <a:avLst/>
              <a:gdLst/>
              <a:ahLst/>
              <a:cxnLst/>
              <a:rect l="l" t="t" r="r" b="b"/>
              <a:pathLst>
                <a:path w="12729" h="12666" extrusionOk="0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60"/>
            <p:cNvSpPr/>
            <p:nvPr/>
          </p:nvSpPr>
          <p:spPr>
            <a:xfrm>
              <a:off x="-55170450" y="1959200"/>
              <a:ext cx="204800" cy="225300"/>
            </a:xfrm>
            <a:custGeom>
              <a:avLst/>
              <a:gdLst/>
              <a:ahLst/>
              <a:cxnLst/>
              <a:rect l="l" t="t" r="r" b="b"/>
              <a:pathLst>
                <a:path w="8192" h="9012" extrusionOk="0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88" name="Google Shape;4988;p60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4989" name="Google Shape;4989;p60"/>
            <p:cNvSpPr/>
            <p:nvPr/>
          </p:nvSpPr>
          <p:spPr>
            <a:xfrm>
              <a:off x="-55105075" y="2426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60"/>
            <p:cNvSpPr/>
            <p:nvPr/>
          </p:nvSpPr>
          <p:spPr>
            <a:xfrm>
              <a:off x="-55030250" y="2426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60"/>
            <p:cNvSpPr/>
            <p:nvPr/>
          </p:nvSpPr>
          <p:spPr>
            <a:xfrm>
              <a:off x="-55095625" y="2488675"/>
              <a:ext cx="73275" cy="29775"/>
            </a:xfrm>
            <a:custGeom>
              <a:avLst/>
              <a:gdLst/>
              <a:ahLst/>
              <a:cxnLst/>
              <a:rect l="l" t="t" r="r" b="b"/>
              <a:pathLst>
                <a:path w="2931" h="1191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60"/>
            <p:cNvSpPr/>
            <p:nvPr/>
          </p:nvSpPr>
          <p:spPr>
            <a:xfrm>
              <a:off x="-55217700" y="2296300"/>
              <a:ext cx="298525" cy="316650"/>
            </a:xfrm>
            <a:custGeom>
              <a:avLst/>
              <a:gdLst/>
              <a:ahLst/>
              <a:cxnLst/>
              <a:rect l="l" t="t" r="r" b="b"/>
              <a:pathLst>
                <a:path w="11941" h="12666" extrusionOk="0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93" name="Google Shape;4993;p60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4994" name="Google Shape;4994;p60"/>
            <p:cNvSpPr/>
            <p:nvPr/>
          </p:nvSpPr>
          <p:spPr>
            <a:xfrm>
              <a:off x="-55104275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60"/>
            <p:cNvSpPr/>
            <p:nvPr/>
          </p:nvSpPr>
          <p:spPr>
            <a:xfrm>
              <a:off x="-55039700" y="28563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60"/>
            <p:cNvSpPr/>
            <p:nvPr/>
          </p:nvSpPr>
          <p:spPr>
            <a:xfrm>
              <a:off x="-55113750" y="28563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60"/>
            <p:cNvSpPr/>
            <p:nvPr/>
          </p:nvSpPr>
          <p:spPr>
            <a:xfrm>
              <a:off x="-55229525" y="2688550"/>
              <a:ext cx="319800" cy="316650"/>
            </a:xfrm>
            <a:custGeom>
              <a:avLst/>
              <a:gdLst/>
              <a:ahLst/>
              <a:cxnLst/>
              <a:rect l="l" t="t" r="r" b="b"/>
              <a:pathLst>
                <a:path w="12792" h="12666" extrusionOk="0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98" name="Google Shape;4998;p60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4999" name="Google Shape;4999;p60"/>
            <p:cNvSpPr/>
            <p:nvPr/>
          </p:nvSpPr>
          <p:spPr>
            <a:xfrm>
              <a:off x="-53214000" y="20529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60"/>
            <p:cNvSpPr/>
            <p:nvPr/>
          </p:nvSpPr>
          <p:spPr>
            <a:xfrm>
              <a:off x="-53139175" y="20529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60"/>
            <p:cNvSpPr/>
            <p:nvPr/>
          </p:nvSpPr>
          <p:spPr>
            <a:xfrm>
              <a:off x="-53288825" y="1903275"/>
              <a:ext cx="298550" cy="318225"/>
            </a:xfrm>
            <a:custGeom>
              <a:avLst/>
              <a:gdLst/>
              <a:ahLst/>
              <a:cxnLst/>
              <a:rect l="l" t="t" r="r" b="b"/>
              <a:pathLst>
                <a:path w="11942" h="12729" extrusionOk="0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02" name="Google Shape;5002;p60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003" name="Google Shape;5003;p60"/>
            <p:cNvSpPr/>
            <p:nvPr/>
          </p:nvSpPr>
          <p:spPr>
            <a:xfrm>
              <a:off x="-53175400" y="25265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60"/>
            <p:cNvSpPr/>
            <p:nvPr/>
          </p:nvSpPr>
          <p:spPr>
            <a:xfrm>
              <a:off x="-53299850" y="229472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05" name="Google Shape;5005;p60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006" name="Google Shape;5006;p60"/>
            <p:cNvSpPr/>
            <p:nvPr/>
          </p:nvSpPr>
          <p:spPr>
            <a:xfrm>
              <a:off x="-53175400" y="2919525"/>
              <a:ext cx="71700" cy="28950"/>
            </a:xfrm>
            <a:custGeom>
              <a:avLst/>
              <a:gdLst/>
              <a:ahLst/>
              <a:cxnLst/>
              <a:rect l="l" t="t" r="r" b="b"/>
              <a:pathLst>
                <a:path w="2868" h="1158" extrusionOk="0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60"/>
            <p:cNvSpPr/>
            <p:nvPr/>
          </p:nvSpPr>
          <p:spPr>
            <a:xfrm>
              <a:off x="-53185625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60"/>
            <p:cNvSpPr/>
            <p:nvPr/>
          </p:nvSpPr>
          <p:spPr>
            <a:xfrm>
              <a:off x="-53110800" y="28547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60"/>
            <p:cNvSpPr/>
            <p:nvPr/>
          </p:nvSpPr>
          <p:spPr>
            <a:xfrm>
              <a:off x="-53278575" y="2687750"/>
              <a:ext cx="278850" cy="317450"/>
            </a:xfrm>
            <a:custGeom>
              <a:avLst/>
              <a:gdLst/>
              <a:ahLst/>
              <a:cxnLst/>
              <a:rect l="l" t="t" r="r" b="b"/>
              <a:pathLst>
                <a:path w="11154" h="12698" extrusionOk="0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10" name="Google Shape;5010;p60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011" name="Google Shape;5011;p60"/>
            <p:cNvSpPr/>
            <p:nvPr/>
          </p:nvSpPr>
          <p:spPr>
            <a:xfrm>
              <a:off x="-51978200" y="2920300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60"/>
            <p:cNvSpPr/>
            <p:nvPr/>
          </p:nvSpPr>
          <p:spPr>
            <a:xfrm>
              <a:off x="-51988450" y="2857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60"/>
            <p:cNvSpPr/>
            <p:nvPr/>
          </p:nvSpPr>
          <p:spPr>
            <a:xfrm>
              <a:off x="-51913625" y="2857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60"/>
            <p:cNvSpPr/>
            <p:nvPr/>
          </p:nvSpPr>
          <p:spPr>
            <a:xfrm>
              <a:off x="-52101875" y="2687475"/>
              <a:ext cx="319025" cy="319300"/>
            </a:xfrm>
            <a:custGeom>
              <a:avLst/>
              <a:gdLst/>
              <a:ahLst/>
              <a:cxnLst/>
              <a:rect l="l" t="t" r="r" b="b"/>
              <a:pathLst>
                <a:path w="12761" h="12772" extrusionOk="0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15" name="Google Shape;5015;p60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016" name="Google Shape;5016;p60"/>
            <p:cNvSpPr/>
            <p:nvPr/>
          </p:nvSpPr>
          <p:spPr>
            <a:xfrm>
              <a:off x="-56671650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60"/>
            <p:cNvSpPr/>
            <p:nvPr/>
          </p:nvSpPr>
          <p:spPr>
            <a:xfrm>
              <a:off x="-56774050" y="19040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18" name="Google Shape;5018;p60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019" name="Google Shape;5019;p60"/>
            <p:cNvSpPr/>
            <p:nvPr/>
          </p:nvSpPr>
          <p:spPr>
            <a:xfrm>
              <a:off x="-56681100" y="2464075"/>
              <a:ext cx="17325" cy="18125"/>
            </a:xfrm>
            <a:custGeom>
              <a:avLst/>
              <a:gdLst/>
              <a:ahLst/>
              <a:cxnLst/>
              <a:rect l="l" t="t" r="r" b="b"/>
              <a:pathLst>
                <a:path w="693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60"/>
            <p:cNvSpPr/>
            <p:nvPr/>
          </p:nvSpPr>
          <p:spPr>
            <a:xfrm>
              <a:off x="-56606275" y="2464075"/>
              <a:ext cx="17325" cy="18125"/>
            </a:xfrm>
            <a:custGeom>
              <a:avLst/>
              <a:gdLst/>
              <a:ahLst/>
              <a:cxnLst/>
              <a:rect l="l" t="t" r="r" b="b"/>
              <a:pathLst>
                <a:path w="693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60"/>
            <p:cNvSpPr/>
            <p:nvPr/>
          </p:nvSpPr>
          <p:spPr>
            <a:xfrm>
              <a:off x="-56774850" y="229472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22" name="Google Shape;5022;p60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023" name="Google Shape;5023;p60"/>
            <p:cNvSpPr/>
            <p:nvPr/>
          </p:nvSpPr>
          <p:spPr>
            <a:xfrm>
              <a:off x="-56681100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60"/>
            <p:cNvSpPr/>
            <p:nvPr/>
          </p:nvSpPr>
          <p:spPr>
            <a:xfrm>
              <a:off x="-56606275" y="2854725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60"/>
            <p:cNvSpPr/>
            <p:nvPr/>
          </p:nvSpPr>
          <p:spPr>
            <a:xfrm>
              <a:off x="-56756725" y="2686975"/>
              <a:ext cx="242600" cy="317425"/>
            </a:xfrm>
            <a:custGeom>
              <a:avLst/>
              <a:gdLst/>
              <a:ahLst/>
              <a:cxnLst/>
              <a:rect l="l" t="t" r="r" b="b"/>
              <a:pathLst>
                <a:path w="9704" h="12697" extrusionOk="0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26" name="Google Shape;5026;p60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027" name="Google Shape;5027;p60"/>
            <p:cNvSpPr/>
            <p:nvPr/>
          </p:nvSpPr>
          <p:spPr>
            <a:xfrm>
              <a:off x="-54712850" y="2135825"/>
              <a:ext cx="73275" cy="28975"/>
            </a:xfrm>
            <a:custGeom>
              <a:avLst/>
              <a:gdLst/>
              <a:ahLst/>
              <a:cxnLst/>
              <a:rect l="l" t="t" r="r" b="b"/>
              <a:pathLst>
                <a:path w="2931" h="1159" extrusionOk="0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60"/>
            <p:cNvSpPr/>
            <p:nvPr/>
          </p:nvSpPr>
          <p:spPr>
            <a:xfrm>
              <a:off x="-54826975" y="1903275"/>
              <a:ext cx="297300" cy="319025"/>
            </a:xfrm>
            <a:custGeom>
              <a:avLst/>
              <a:gdLst/>
              <a:ahLst/>
              <a:cxnLst/>
              <a:rect l="l" t="t" r="r" b="b"/>
              <a:pathLst>
                <a:path w="11892" h="12761" extrusionOk="0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60"/>
            <p:cNvSpPr/>
            <p:nvPr/>
          </p:nvSpPr>
          <p:spPr>
            <a:xfrm>
              <a:off x="-54722300" y="1997800"/>
              <a:ext cx="92175" cy="17350"/>
            </a:xfrm>
            <a:custGeom>
              <a:avLst/>
              <a:gdLst/>
              <a:ahLst/>
              <a:cxnLst/>
              <a:rect l="l" t="t" r="r" b="b"/>
              <a:pathLst>
                <a:path w="3687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0" name="Google Shape;5030;p60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031" name="Google Shape;5031;p60"/>
            <p:cNvSpPr/>
            <p:nvPr/>
          </p:nvSpPr>
          <p:spPr>
            <a:xfrm>
              <a:off x="-54722300" y="2445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60"/>
            <p:cNvSpPr/>
            <p:nvPr/>
          </p:nvSpPr>
          <p:spPr>
            <a:xfrm>
              <a:off x="-54647475" y="24459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60"/>
            <p:cNvSpPr/>
            <p:nvPr/>
          </p:nvSpPr>
          <p:spPr>
            <a:xfrm>
              <a:off x="-54712850" y="25083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60"/>
            <p:cNvSpPr/>
            <p:nvPr/>
          </p:nvSpPr>
          <p:spPr>
            <a:xfrm>
              <a:off x="-54836500" y="2296300"/>
              <a:ext cx="319000" cy="316625"/>
            </a:xfrm>
            <a:custGeom>
              <a:avLst/>
              <a:gdLst/>
              <a:ahLst/>
              <a:cxnLst/>
              <a:rect l="l" t="t" r="r" b="b"/>
              <a:pathLst>
                <a:path w="12760" h="12665" extrusionOk="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5" name="Google Shape;5035;p60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036" name="Google Shape;5036;p60"/>
            <p:cNvSpPr/>
            <p:nvPr/>
          </p:nvSpPr>
          <p:spPr>
            <a:xfrm>
              <a:off x="-54712850" y="2919525"/>
              <a:ext cx="73275" cy="28950"/>
            </a:xfrm>
            <a:custGeom>
              <a:avLst/>
              <a:gdLst/>
              <a:ahLst/>
              <a:cxnLst/>
              <a:rect l="l" t="t" r="r" b="b"/>
              <a:pathLst>
                <a:path w="2931" h="1158" extrusionOk="0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60"/>
            <p:cNvSpPr/>
            <p:nvPr/>
          </p:nvSpPr>
          <p:spPr>
            <a:xfrm>
              <a:off x="-54722300" y="28563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60"/>
            <p:cNvSpPr/>
            <p:nvPr/>
          </p:nvSpPr>
          <p:spPr>
            <a:xfrm>
              <a:off x="-54647475" y="28563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60"/>
            <p:cNvSpPr/>
            <p:nvPr/>
          </p:nvSpPr>
          <p:spPr>
            <a:xfrm>
              <a:off x="-54817600" y="2687750"/>
              <a:ext cx="281200" cy="318225"/>
            </a:xfrm>
            <a:custGeom>
              <a:avLst/>
              <a:gdLst/>
              <a:ahLst/>
              <a:cxnLst/>
              <a:rect l="l" t="t" r="r" b="b"/>
              <a:pathLst>
                <a:path w="11248" h="12729" extrusionOk="0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40" name="Google Shape;5040;p60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041" name="Google Shape;5041;p60"/>
            <p:cNvSpPr/>
            <p:nvPr/>
          </p:nvSpPr>
          <p:spPr>
            <a:xfrm>
              <a:off x="-52783950" y="2135825"/>
              <a:ext cx="73275" cy="28975"/>
            </a:xfrm>
            <a:custGeom>
              <a:avLst/>
              <a:gdLst/>
              <a:ahLst/>
              <a:cxnLst/>
              <a:rect l="l" t="t" r="r" b="b"/>
              <a:pathLst>
                <a:path w="2931" h="1159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60"/>
            <p:cNvSpPr/>
            <p:nvPr/>
          </p:nvSpPr>
          <p:spPr>
            <a:xfrm>
              <a:off x="-52887125" y="1903275"/>
              <a:ext cx="279625" cy="316650"/>
            </a:xfrm>
            <a:custGeom>
              <a:avLst/>
              <a:gdLst/>
              <a:ahLst/>
              <a:cxnLst/>
              <a:rect l="l" t="t" r="r" b="b"/>
              <a:pathLst>
                <a:path w="11185" h="12666" extrusionOk="0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43" name="Google Shape;5043;p60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044" name="Google Shape;5044;p60"/>
            <p:cNvSpPr/>
            <p:nvPr/>
          </p:nvSpPr>
          <p:spPr>
            <a:xfrm>
              <a:off x="-52783950" y="2526500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60"/>
            <p:cNvSpPr/>
            <p:nvPr/>
          </p:nvSpPr>
          <p:spPr>
            <a:xfrm>
              <a:off x="-52718575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60"/>
            <p:cNvSpPr/>
            <p:nvPr/>
          </p:nvSpPr>
          <p:spPr>
            <a:xfrm>
              <a:off x="-52906025" y="2293950"/>
              <a:ext cx="317425" cy="319000"/>
            </a:xfrm>
            <a:custGeom>
              <a:avLst/>
              <a:gdLst/>
              <a:ahLst/>
              <a:cxnLst/>
              <a:rect l="l" t="t" r="r" b="b"/>
              <a:pathLst>
                <a:path w="12697" h="12760" extrusionOk="0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47" name="Google Shape;5047;p60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048" name="Google Shape;5048;p60"/>
            <p:cNvSpPr/>
            <p:nvPr/>
          </p:nvSpPr>
          <p:spPr>
            <a:xfrm>
              <a:off x="-52783950" y="2919525"/>
              <a:ext cx="73275" cy="28950"/>
            </a:xfrm>
            <a:custGeom>
              <a:avLst/>
              <a:gdLst/>
              <a:ahLst/>
              <a:cxnLst/>
              <a:rect l="l" t="t" r="r" b="b"/>
              <a:pathLst>
                <a:path w="2931" h="1158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60"/>
            <p:cNvSpPr/>
            <p:nvPr/>
          </p:nvSpPr>
          <p:spPr>
            <a:xfrm>
              <a:off x="-52793400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60"/>
            <p:cNvSpPr/>
            <p:nvPr/>
          </p:nvSpPr>
          <p:spPr>
            <a:xfrm>
              <a:off x="-52718575" y="28547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60"/>
            <p:cNvSpPr/>
            <p:nvPr/>
          </p:nvSpPr>
          <p:spPr>
            <a:xfrm>
              <a:off x="-52887125" y="26869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52" name="Google Shape;5052;p60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053" name="Google Shape;5053;p60"/>
            <p:cNvSpPr/>
            <p:nvPr/>
          </p:nvSpPr>
          <p:spPr>
            <a:xfrm>
              <a:off x="-51618275" y="2146075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60"/>
            <p:cNvSpPr/>
            <p:nvPr/>
          </p:nvSpPr>
          <p:spPr>
            <a:xfrm>
              <a:off x="-51627725" y="20820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60"/>
            <p:cNvSpPr/>
            <p:nvPr/>
          </p:nvSpPr>
          <p:spPr>
            <a:xfrm>
              <a:off x="-51552900" y="20820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60"/>
            <p:cNvSpPr/>
            <p:nvPr/>
          </p:nvSpPr>
          <p:spPr>
            <a:xfrm>
              <a:off x="-51722225" y="1915100"/>
              <a:ext cx="280400" cy="316650"/>
            </a:xfrm>
            <a:custGeom>
              <a:avLst/>
              <a:gdLst/>
              <a:ahLst/>
              <a:cxnLst/>
              <a:rect l="l" t="t" r="r" b="b"/>
              <a:pathLst>
                <a:path w="11216" h="12666" extrusionOk="0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57" name="Google Shape;5057;p60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058" name="Google Shape;5058;p60"/>
            <p:cNvSpPr/>
            <p:nvPr/>
          </p:nvSpPr>
          <p:spPr>
            <a:xfrm>
              <a:off x="-56289650" y="2072625"/>
              <a:ext cx="17325" cy="17350"/>
            </a:xfrm>
            <a:custGeom>
              <a:avLst/>
              <a:gdLst/>
              <a:ahLst/>
              <a:cxnLst/>
              <a:rect l="l" t="t" r="r" b="b"/>
              <a:pathLst>
                <a:path w="693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60"/>
            <p:cNvSpPr/>
            <p:nvPr/>
          </p:nvSpPr>
          <p:spPr>
            <a:xfrm>
              <a:off x="-56215625" y="20726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60"/>
            <p:cNvSpPr/>
            <p:nvPr/>
          </p:nvSpPr>
          <p:spPr>
            <a:xfrm>
              <a:off x="-56407800" y="1902600"/>
              <a:ext cx="326875" cy="318125"/>
            </a:xfrm>
            <a:custGeom>
              <a:avLst/>
              <a:gdLst/>
              <a:ahLst/>
              <a:cxnLst/>
              <a:rect l="l" t="t" r="r" b="b"/>
              <a:pathLst>
                <a:path w="13075" h="12725" extrusionOk="0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61" name="Google Shape;5061;p60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062" name="Google Shape;5062;p60"/>
            <p:cNvSpPr/>
            <p:nvPr/>
          </p:nvSpPr>
          <p:spPr>
            <a:xfrm>
              <a:off x="-56289650" y="2436500"/>
              <a:ext cx="17325" cy="18150"/>
            </a:xfrm>
            <a:custGeom>
              <a:avLst/>
              <a:gdLst/>
              <a:ahLst/>
              <a:cxnLst/>
              <a:rect l="l" t="t" r="r" b="b"/>
              <a:pathLst>
                <a:path w="693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60"/>
            <p:cNvSpPr/>
            <p:nvPr/>
          </p:nvSpPr>
          <p:spPr>
            <a:xfrm>
              <a:off x="-56215625" y="243650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60"/>
            <p:cNvSpPr/>
            <p:nvPr/>
          </p:nvSpPr>
          <p:spPr>
            <a:xfrm>
              <a:off x="-56280200" y="2499700"/>
              <a:ext cx="73250" cy="29775"/>
            </a:xfrm>
            <a:custGeom>
              <a:avLst/>
              <a:gdLst/>
              <a:ahLst/>
              <a:cxnLst/>
              <a:rect l="l" t="t" r="r" b="b"/>
              <a:pathLst>
                <a:path w="2930" h="1191" extrusionOk="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60"/>
            <p:cNvSpPr/>
            <p:nvPr/>
          </p:nvSpPr>
          <p:spPr>
            <a:xfrm>
              <a:off x="-56401500" y="2304975"/>
              <a:ext cx="316650" cy="298525"/>
            </a:xfrm>
            <a:custGeom>
              <a:avLst/>
              <a:gdLst/>
              <a:ahLst/>
              <a:cxnLst/>
              <a:rect l="l" t="t" r="r" b="b"/>
              <a:pathLst>
                <a:path w="12666" h="11941" extrusionOk="0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66" name="Google Shape;5066;p60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067" name="Google Shape;5067;p60"/>
            <p:cNvSpPr/>
            <p:nvPr/>
          </p:nvSpPr>
          <p:spPr>
            <a:xfrm>
              <a:off x="-54330850" y="20726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60"/>
            <p:cNvSpPr/>
            <p:nvPr/>
          </p:nvSpPr>
          <p:spPr>
            <a:xfrm>
              <a:off x="-54256800" y="20726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60"/>
            <p:cNvSpPr/>
            <p:nvPr/>
          </p:nvSpPr>
          <p:spPr>
            <a:xfrm>
              <a:off x="-54320600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60"/>
            <p:cNvSpPr/>
            <p:nvPr/>
          </p:nvSpPr>
          <p:spPr>
            <a:xfrm>
              <a:off x="-54426150" y="1901700"/>
              <a:ext cx="282000" cy="318225"/>
            </a:xfrm>
            <a:custGeom>
              <a:avLst/>
              <a:gdLst/>
              <a:ahLst/>
              <a:cxnLst/>
              <a:rect l="l" t="t" r="r" b="b"/>
              <a:pathLst>
                <a:path w="11280" h="12729" extrusionOk="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71" name="Google Shape;5071;p60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072" name="Google Shape;5072;p60"/>
            <p:cNvSpPr/>
            <p:nvPr/>
          </p:nvSpPr>
          <p:spPr>
            <a:xfrm>
              <a:off x="-54320600" y="2527275"/>
              <a:ext cx="72475" cy="29750"/>
            </a:xfrm>
            <a:custGeom>
              <a:avLst/>
              <a:gdLst/>
              <a:ahLst/>
              <a:cxnLst/>
              <a:rect l="l" t="t" r="r" b="b"/>
              <a:pathLst>
                <a:path w="2899" h="1190" extrusionOk="0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60"/>
            <p:cNvSpPr/>
            <p:nvPr/>
          </p:nvSpPr>
          <p:spPr>
            <a:xfrm>
              <a:off x="-54330850" y="246407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60"/>
            <p:cNvSpPr/>
            <p:nvPr/>
          </p:nvSpPr>
          <p:spPr>
            <a:xfrm>
              <a:off x="-54256800" y="246407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60"/>
            <p:cNvSpPr/>
            <p:nvPr/>
          </p:nvSpPr>
          <p:spPr>
            <a:xfrm>
              <a:off x="-54426150" y="2294725"/>
              <a:ext cx="282000" cy="319025"/>
            </a:xfrm>
            <a:custGeom>
              <a:avLst/>
              <a:gdLst/>
              <a:ahLst/>
              <a:cxnLst/>
              <a:rect l="l" t="t" r="r" b="b"/>
              <a:pathLst>
                <a:path w="11280" h="12761" extrusionOk="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60"/>
            <p:cNvSpPr/>
            <p:nvPr/>
          </p:nvSpPr>
          <p:spPr>
            <a:xfrm>
              <a:off x="-54312725" y="2334125"/>
              <a:ext cx="54375" cy="53575"/>
            </a:xfrm>
            <a:custGeom>
              <a:avLst/>
              <a:gdLst/>
              <a:ahLst/>
              <a:cxnLst/>
              <a:rect l="l" t="t" r="r" b="b"/>
              <a:pathLst>
                <a:path w="2175" h="2143" extrusionOk="0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77" name="Google Shape;5077;p60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078" name="Google Shape;5078;p60"/>
            <p:cNvSpPr/>
            <p:nvPr/>
          </p:nvSpPr>
          <p:spPr>
            <a:xfrm>
              <a:off x="-54320600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60"/>
            <p:cNvSpPr/>
            <p:nvPr/>
          </p:nvSpPr>
          <p:spPr>
            <a:xfrm>
              <a:off x="-54256800" y="28563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60"/>
            <p:cNvSpPr/>
            <p:nvPr/>
          </p:nvSpPr>
          <p:spPr>
            <a:xfrm>
              <a:off x="-54330850" y="28563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60"/>
            <p:cNvSpPr/>
            <p:nvPr/>
          </p:nvSpPr>
          <p:spPr>
            <a:xfrm>
              <a:off x="-54427725" y="2686975"/>
              <a:ext cx="285150" cy="319000"/>
            </a:xfrm>
            <a:custGeom>
              <a:avLst/>
              <a:gdLst/>
              <a:ahLst/>
              <a:cxnLst/>
              <a:rect l="l" t="t" r="r" b="b"/>
              <a:pathLst>
                <a:path w="11406" h="12760" extrusionOk="0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60"/>
            <p:cNvSpPr/>
            <p:nvPr/>
          </p:nvSpPr>
          <p:spPr>
            <a:xfrm>
              <a:off x="-54330850" y="2717875"/>
              <a:ext cx="93750" cy="85425"/>
            </a:xfrm>
            <a:custGeom>
              <a:avLst/>
              <a:gdLst/>
              <a:ahLst/>
              <a:cxnLst/>
              <a:rect l="l" t="t" r="r" b="b"/>
              <a:pathLst>
                <a:path w="3750" h="3417" extrusionOk="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83" name="Google Shape;5083;p60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084" name="Google Shape;5084;p60"/>
            <p:cNvSpPr/>
            <p:nvPr/>
          </p:nvSpPr>
          <p:spPr>
            <a:xfrm>
              <a:off x="-52391700" y="2135825"/>
              <a:ext cx="72475" cy="28975"/>
            </a:xfrm>
            <a:custGeom>
              <a:avLst/>
              <a:gdLst/>
              <a:ahLst/>
              <a:cxnLst/>
              <a:rect l="l" t="t" r="r" b="b"/>
              <a:pathLst>
                <a:path w="2899" h="1159" extrusionOk="0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60"/>
            <p:cNvSpPr/>
            <p:nvPr/>
          </p:nvSpPr>
          <p:spPr>
            <a:xfrm>
              <a:off x="-52513800" y="1903475"/>
              <a:ext cx="316650" cy="317250"/>
            </a:xfrm>
            <a:custGeom>
              <a:avLst/>
              <a:gdLst/>
              <a:ahLst/>
              <a:cxnLst/>
              <a:rect l="l" t="t" r="r" b="b"/>
              <a:pathLst>
                <a:path w="12666" h="12690" extrusionOk="0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86" name="Google Shape;5086;p60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087" name="Google Shape;5087;p60"/>
            <p:cNvSpPr/>
            <p:nvPr/>
          </p:nvSpPr>
          <p:spPr>
            <a:xfrm>
              <a:off x="-52401950" y="2526500"/>
              <a:ext cx="73275" cy="29750"/>
            </a:xfrm>
            <a:custGeom>
              <a:avLst/>
              <a:gdLst/>
              <a:ahLst/>
              <a:cxnLst/>
              <a:rect l="l" t="t" r="r" b="b"/>
              <a:pathLst>
                <a:path w="2931" h="1190" extrusionOk="0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60"/>
            <p:cNvSpPr/>
            <p:nvPr/>
          </p:nvSpPr>
          <p:spPr>
            <a:xfrm>
              <a:off x="-52411400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60"/>
            <p:cNvSpPr/>
            <p:nvPr/>
          </p:nvSpPr>
          <p:spPr>
            <a:xfrm>
              <a:off x="-52336575" y="2463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60"/>
            <p:cNvSpPr/>
            <p:nvPr/>
          </p:nvSpPr>
          <p:spPr>
            <a:xfrm>
              <a:off x="-52505925" y="2295525"/>
              <a:ext cx="299325" cy="317425"/>
            </a:xfrm>
            <a:custGeom>
              <a:avLst/>
              <a:gdLst/>
              <a:ahLst/>
              <a:cxnLst/>
              <a:rect l="l" t="t" r="r" b="b"/>
              <a:pathLst>
                <a:path w="11973" h="12697" extrusionOk="0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91" name="Google Shape;5091;p60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092" name="Google Shape;5092;p60"/>
            <p:cNvSpPr/>
            <p:nvPr/>
          </p:nvSpPr>
          <p:spPr>
            <a:xfrm>
              <a:off x="-52391700" y="2919525"/>
              <a:ext cx="72475" cy="28950"/>
            </a:xfrm>
            <a:custGeom>
              <a:avLst/>
              <a:gdLst/>
              <a:ahLst/>
              <a:cxnLst/>
              <a:rect l="l" t="t" r="r" b="b"/>
              <a:pathLst>
                <a:path w="2899" h="1158" extrusionOk="0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60"/>
            <p:cNvSpPr/>
            <p:nvPr/>
          </p:nvSpPr>
          <p:spPr>
            <a:xfrm>
              <a:off x="-52401950" y="28563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60"/>
            <p:cNvSpPr/>
            <p:nvPr/>
          </p:nvSpPr>
          <p:spPr>
            <a:xfrm>
              <a:off x="-52327925" y="2855525"/>
              <a:ext cx="18925" cy="17350"/>
            </a:xfrm>
            <a:custGeom>
              <a:avLst/>
              <a:gdLst/>
              <a:ahLst/>
              <a:cxnLst/>
              <a:rect l="l" t="t" r="r" b="b"/>
              <a:pathLst>
                <a:path w="757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60"/>
            <p:cNvSpPr/>
            <p:nvPr/>
          </p:nvSpPr>
          <p:spPr>
            <a:xfrm>
              <a:off x="-52494100" y="26869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96" name="Google Shape;5096;p60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097" name="Google Shape;5097;p60"/>
            <p:cNvSpPr/>
            <p:nvPr/>
          </p:nvSpPr>
          <p:spPr>
            <a:xfrm>
              <a:off x="-51617475" y="24554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60"/>
            <p:cNvSpPr/>
            <p:nvPr/>
          </p:nvSpPr>
          <p:spPr>
            <a:xfrm>
              <a:off x="-51541875" y="245540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60"/>
            <p:cNvSpPr/>
            <p:nvPr/>
          </p:nvSpPr>
          <p:spPr>
            <a:xfrm>
              <a:off x="-51708850" y="2305750"/>
              <a:ext cx="278050" cy="318225"/>
            </a:xfrm>
            <a:custGeom>
              <a:avLst/>
              <a:gdLst/>
              <a:ahLst/>
              <a:cxnLst/>
              <a:rect l="l" t="t" r="r" b="b"/>
              <a:pathLst>
                <a:path w="11122" h="12729" extrusionOk="0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00" name="Google Shape;5100;p60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101" name="Google Shape;5101;p60"/>
            <p:cNvSpPr/>
            <p:nvPr/>
          </p:nvSpPr>
          <p:spPr>
            <a:xfrm>
              <a:off x="-57940525" y="3353300"/>
              <a:ext cx="18150" cy="65400"/>
            </a:xfrm>
            <a:custGeom>
              <a:avLst/>
              <a:gdLst/>
              <a:ahLst/>
              <a:cxnLst/>
              <a:rect l="l" t="t" r="r" b="b"/>
              <a:pathLst>
                <a:path w="726" h="2616" extrusionOk="0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60"/>
            <p:cNvSpPr/>
            <p:nvPr/>
          </p:nvSpPr>
          <p:spPr>
            <a:xfrm>
              <a:off x="-57679825" y="3353300"/>
              <a:ext cx="18925" cy="65400"/>
            </a:xfrm>
            <a:custGeom>
              <a:avLst/>
              <a:gdLst/>
              <a:ahLst/>
              <a:cxnLst/>
              <a:rect l="l" t="t" r="r" b="b"/>
              <a:pathLst>
                <a:path w="757" h="2616" extrusionOk="0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60"/>
            <p:cNvSpPr/>
            <p:nvPr/>
          </p:nvSpPr>
          <p:spPr>
            <a:xfrm>
              <a:off x="-57956275" y="3255625"/>
              <a:ext cx="319000" cy="55175"/>
            </a:xfrm>
            <a:custGeom>
              <a:avLst/>
              <a:gdLst/>
              <a:ahLst/>
              <a:cxnLst/>
              <a:rect l="l" t="t" r="r" b="b"/>
              <a:pathLst>
                <a:path w="12760" h="2207" extrusionOk="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60"/>
            <p:cNvSpPr/>
            <p:nvPr/>
          </p:nvSpPr>
          <p:spPr>
            <a:xfrm>
              <a:off x="-57868050" y="3494275"/>
              <a:ext cx="18900" cy="22875"/>
            </a:xfrm>
            <a:custGeom>
              <a:avLst/>
              <a:gdLst/>
              <a:ahLst/>
              <a:cxnLst/>
              <a:rect l="l" t="t" r="r" b="b"/>
              <a:pathLst>
                <a:path w="756" h="915" extrusionOk="0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60"/>
            <p:cNvSpPr/>
            <p:nvPr/>
          </p:nvSpPr>
          <p:spPr>
            <a:xfrm>
              <a:off x="-57755425" y="3494275"/>
              <a:ext cx="18125" cy="22875"/>
            </a:xfrm>
            <a:custGeom>
              <a:avLst/>
              <a:gdLst/>
              <a:ahLst/>
              <a:cxnLst/>
              <a:rect l="l" t="t" r="r" b="b"/>
              <a:pathLst>
                <a:path w="725" h="915" extrusionOk="0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60"/>
            <p:cNvSpPr/>
            <p:nvPr/>
          </p:nvSpPr>
          <p:spPr>
            <a:xfrm>
              <a:off x="-57903500" y="3329675"/>
              <a:ext cx="204800" cy="187475"/>
            </a:xfrm>
            <a:custGeom>
              <a:avLst/>
              <a:gdLst/>
              <a:ahLst/>
              <a:cxnLst/>
              <a:rect l="l" t="t" r="r" b="b"/>
              <a:pathLst>
                <a:path w="8192" h="7499" extrusionOk="0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60"/>
            <p:cNvSpPr/>
            <p:nvPr/>
          </p:nvSpPr>
          <p:spPr>
            <a:xfrm>
              <a:off x="-57860975" y="3197925"/>
              <a:ext cx="119750" cy="37250"/>
            </a:xfrm>
            <a:custGeom>
              <a:avLst/>
              <a:gdLst/>
              <a:ahLst/>
              <a:cxnLst/>
              <a:rect l="l" t="t" r="r" b="b"/>
              <a:pathLst>
                <a:path w="4790" h="1490" extrusionOk="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08" name="Google Shape;5108;p60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109" name="Google Shape;5109;p60"/>
            <p:cNvSpPr/>
            <p:nvPr/>
          </p:nvSpPr>
          <p:spPr>
            <a:xfrm>
              <a:off x="-57940525" y="3727425"/>
              <a:ext cx="18150" cy="63800"/>
            </a:xfrm>
            <a:custGeom>
              <a:avLst/>
              <a:gdLst/>
              <a:ahLst/>
              <a:cxnLst/>
              <a:rect l="l" t="t" r="r" b="b"/>
              <a:pathLst>
                <a:path w="726" h="2552" extrusionOk="0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60"/>
            <p:cNvSpPr/>
            <p:nvPr/>
          </p:nvSpPr>
          <p:spPr>
            <a:xfrm>
              <a:off x="-57904300" y="3686450"/>
              <a:ext cx="205600" cy="111075"/>
            </a:xfrm>
            <a:custGeom>
              <a:avLst/>
              <a:gdLst/>
              <a:ahLst/>
              <a:cxnLst/>
              <a:rect l="l" t="t" r="r" b="b"/>
              <a:pathLst>
                <a:path w="8224" h="4443" extrusionOk="0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60"/>
            <p:cNvSpPr/>
            <p:nvPr/>
          </p:nvSpPr>
          <p:spPr>
            <a:xfrm>
              <a:off x="-57903500" y="3590375"/>
              <a:ext cx="205575" cy="117375"/>
            </a:xfrm>
            <a:custGeom>
              <a:avLst/>
              <a:gdLst/>
              <a:ahLst/>
              <a:cxnLst/>
              <a:rect l="l" t="t" r="r" b="b"/>
              <a:pathLst>
                <a:path w="8223" h="4695" extrusionOk="0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60"/>
            <p:cNvSpPr/>
            <p:nvPr/>
          </p:nvSpPr>
          <p:spPr>
            <a:xfrm>
              <a:off x="-57903500" y="3798700"/>
              <a:ext cx="204800" cy="110675"/>
            </a:xfrm>
            <a:custGeom>
              <a:avLst/>
              <a:gdLst/>
              <a:ahLst/>
              <a:cxnLst/>
              <a:rect l="l" t="t" r="r" b="b"/>
              <a:pathLst>
                <a:path w="8192" h="4427" extrusionOk="0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60"/>
            <p:cNvSpPr/>
            <p:nvPr/>
          </p:nvSpPr>
          <p:spPr>
            <a:xfrm>
              <a:off x="-57679825" y="37266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14" name="Google Shape;5114;p60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115" name="Google Shape;5115;p60"/>
            <p:cNvSpPr/>
            <p:nvPr/>
          </p:nvSpPr>
          <p:spPr>
            <a:xfrm>
              <a:off x="-57771975" y="41503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60"/>
            <p:cNvSpPr/>
            <p:nvPr/>
          </p:nvSpPr>
          <p:spPr>
            <a:xfrm>
              <a:off x="-57959425" y="3982600"/>
              <a:ext cx="318225" cy="130775"/>
            </a:xfrm>
            <a:custGeom>
              <a:avLst/>
              <a:gdLst/>
              <a:ahLst/>
              <a:cxnLst/>
              <a:rect l="l" t="t" r="r" b="b"/>
              <a:pathLst>
                <a:path w="12729" h="5231" extrusionOk="0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60"/>
            <p:cNvSpPr/>
            <p:nvPr/>
          </p:nvSpPr>
          <p:spPr>
            <a:xfrm>
              <a:off x="-57903500" y="4125950"/>
              <a:ext cx="204800" cy="175675"/>
            </a:xfrm>
            <a:custGeom>
              <a:avLst/>
              <a:gdLst/>
              <a:ahLst/>
              <a:cxnLst/>
              <a:rect l="l" t="t" r="r" b="b"/>
              <a:pathLst>
                <a:path w="8192" h="7027" extrusionOk="0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60"/>
            <p:cNvSpPr/>
            <p:nvPr/>
          </p:nvSpPr>
          <p:spPr>
            <a:xfrm>
              <a:off x="-57835775" y="4113350"/>
              <a:ext cx="138650" cy="70125"/>
            </a:xfrm>
            <a:custGeom>
              <a:avLst/>
              <a:gdLst/>
              <a:ahLst/>
              <a:cxnLst/>
              <a:rect l="l" t="t" r="r" b="b"/>
              <a:pathLst>
                <a:path w="5546" h="2805" extrusionOk="0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19" name="Google Shape;5119;p60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120" name="Google Shape;5120;p60"/>
            <p:cNvSpPr/>
            <p:nvPr/>
          </p:nvSpPr>
          <p:spPr>
            <a:xfrm>
              <a:off x="-55987225" y="3261925"/>
              <a:ext cx="173300" cy="198500"/>
            </a:xfrm>
            <a:custGeom>
              <a:avLst/>
              <a:gdLst/>
              <a:ahLst/>
              <a:cxnLst/>
              <a:rect l="l" t="t" r="r" b="b"/>
              <a:pathLst>
                <a:path w="6932" h="7940" extrusionOk="0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60"/>
            <p:cNvSpPr/>
            <p:nvPr/>
          </p:nvSpPr>
          <p:spPr>
            <a:xfrm>
              <a:off x="-55837575" y="3198925"/>
              <a:ext cx="167800" cy="298525"/>
            </a:xfrm>
            <a:custGeom>
              <a:avLst/>
              <a:gdLst/>
              <a:ahLst/>
              <a:cxnLst/>
              <a:rect l="l" t="t" r="r" b="b"/>
              <a:pathLst>
                <a:path w="6712" h="11941" extrusionOk="0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60"/>
            <p:cNvSpPr/>
            <p:nvPr/>
          </p:nvSpPr>
          <p:spPr>
            <a:xfrm>
              <a:off x="-55931300" y="3435200"/>
              <a:ext cx="194575" cy="81175"/>
            </a:xfrm>
            <a:custGeom>
              <a:avLst/>
              <a:gdLst/>
              <a:ahLst/>
              <a:cxnLst/>
              <a:rect l="l" t="t" r="r" b="b"/>
              <a:pathLst>
                <a:path w="7783" h="3247" extrusionOk="0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60"/>
            <p:cNvSpPr/>
            <p:nvPr/>
          </p:nvSpPr>
          <p:spPr>
            <a:xfrm>
              <a:off x="-55927350" y="3202850"/>
              <a:ext cx="70900" cy="71200"/>
            </a:xfrm>
            <a:custGeom>
              <a:avLst/>
              <a:gdLst/>
              <a:ahLst/>
              <a:cxnLst/>
              <a:rect l="l" t="t" r="r" b="b"/>
              <a:pathLst>
                <a:path w="2836" h="2848" extrusionOk="0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24" name="Google Shape;5124;p60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125" name="Google Shape;5125;p60"/>
            <p:cNvSpPr/>
            <p:nvPr/>
          </p:nvSpPr>
          <p:spPr>
            <a:xfrm>
              <a:off x="-55950200" y="3740025"/>
              <a:ext cx="204800" cy="168575"/>
            </a:xfrm>
            <a:custGeom>
              <a:avLst/>
              <a:gdLst/>
              <a:ahLst/>
              <a:cxnLst/>
              <a:rect l="l" t="t" r="r" b="b"/>
              <a:pathLst>
                <a:path w="8192" h="6743" extrusionOk="0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60"/>
            <p:cNvSpPr/>
            <p:nvPr/>
          </p:nvSpPr>
          <p:spPr>
            <a:xfrm>
              <a:off x="-55967525" y="3591025"/>
              <a:ext cx="297750" cy="131700"/>
            </a:xfrm>
            <a:custGeom>
              <a:avLst/>
              <a:gdLst/>
              <a:ahLst/>
              <a:cxnLst/>
              <a:rect l="l" t="t" r="r" b="b"/>
              <a:pathLst>
                <a:path w="11910" h="5268" extrusionOk="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60"/>
            <p:cNvSpPr/>
            <p:nvPr/>
          </p:nvSpPr>
          <p:spPr>
            <a:xfrm>
              <a:off x="-55875375" y="3703000"/>
              <a:ext cx="55950" cy="17350"/>
            </a:xfrm>
            <a:custGeom>
              <a:avLst/>
              <a:gdLst/>
              <a:ahLst/>
              <a:cxnLst/>
              <a:rect l="l" t="t" r="r" b="b"/>
              <a:pathLst>
                <a:path w="2238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60"/>
            <p:cNvSpPr/>
            <p:nvPr/>
          </p:nvSpPr>
          <p:spPr>
            <a:xfrm>
              <a:off x="-55987225" y="3746325"/>
              <a:ext cx="18150" cy="63825"/>
            </a:xfrm>
            <a:custGeom>
              <a:avLst/>
              <a:gdLst/>
              <a:ahLst/>
              <a:cxnLst/>
              <a:rect l="l" t="t" r="r" b="b"/>
              <a:pathLst>
                <a:path w="726" h="2553" extrusionOk="0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60"/>
            <p:cNvSpPr/>
            <p:nvPr/>
          </p:nvSpPr>
          <p:spPr>
            <a:xfrm>
              <a:off x="-55725725" y="37455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30" name="Google Shape;5130;p60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131" name="Google Shape;5131;p60"/>
            <p:cNvSpPr/>
            <p:nvPr/>
          </p:nvSpPr>
          <p:spPr>
            <a:xfrm>
              <a:off x="-55791875" y="3982600"/>
              <a:ext cx="102400" cy="102425"/>
            </a:xfrm>
            <a:custGeom>
              <a:avLst/>
              <a:gdLst/>
              <a:ahLst/>
              <a:cxnLst/>
              <a:rect l="l" t="t" r="r" b="b"/>
              <a:pathLst>
                <a:path w="4096" h="4097" extrusionOk="0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60"/>
            <p:cNvSpPr/>
            <p:nvPr/>
          </p:nvSpPr>
          <p:spPr>
            <a:xfrm>
              <a:off x="-55969100" y="3982600"/>
              <a:ext cx="102400" cy="102425"/>
            </a:xfrm>
            <a:custGeom>
              <a:avLst/>
              <a:gdLst/>
              <a:ahLst/>
              <a:cxnLst/>
              <a:rect l="l" t="t" r="r" b="b"/>
              <a:pathLst>
                <a:path w="4096" h="4097" extrusionOk="0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60"/>
            <p:cNvSpPr/>
            <p:nvPr/>
          </p:nvSpPr>
          <p:spPr>
            <a:xfrm>
              <a:off x="-55819450" y="4021200"/>
              <a:ext cx="92950" cy="92175"/>
            </a:xfrm>
            <a:custGeom>
              <a:avLst/>
              <a:gdLst/>
              <a:ahLst/>
              <a:cxnLst/>
              <a:rect l="l" t="t" r="r" b="b"/>
              <a:pathLst>
                <a:path w="3718" h="3687" extrusionOk="0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60"/>
            <p:cNvSpPr/>
            <p:nvPr/>
          </p:nvSpPr>
          <p:spPr>
            <a:xfrm>
              <a:off x="-55930500" y="4021200"/>
              <a:ext cx="92950" cy="92175"/>
            </a:xfrm>
            <a:custGeom>
              <a:avLst/>
              <a:gdLst/>
              <a:ahLst/>
              <a:cxnLst/>
              <a:rect l="l" t="t" r="r" b="b"/>
              <a:pathLst>
                <a:path w="3718" h="3687" extrusionOk="0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60"/>
            <p:cNvSpPr/>
            <p:nvPr/>
          </p:nvSpPr>
          <p:spPr>
            <a:xfrm>
              <a:off x="-55988800" y="4086575"/>
              <a:ext cx="319025" cy="215050"/>
            </a:xfrm>
            <a:custGeom>
              <a:avLst/>
              <a:gdLst/>
              <a:ahLst/>
              <a:cxnLst/>
              <a:rect l="l" t="t" r="r" b="b"/>
              <a:pathLst>
                <a:path w="12761" h="8602" extrusionOk="0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36" name="Google Shape;5136;p60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137" name="Google Shape;5137;p60"/>
            <p:cNvSpPr/>
            <p:nvPr/>
          </p:nvSpPr>
          <p:spPr>
            <a:xfrm>
              <a:off x="-54026025" y="3312350"/>
              <a:ext cx="18125" cy="63800"/>
            </a:xfrm>
            <a:custGeom>
              <a:avLst/>
              <a:gdLst/>
              <a:ahLst/>
              <a:cxnLst/>
              <a:rect l="l" t="t" r="r" b="b"/>
              <a:pathLst>
                <a:path w="725" h="2552" extrusionOk="0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60"/>
            <p:cNvSpPr/>
            <p:nvPr/>
          </p:nvSpPr>
          <p:spPr>
            <a:xfrm>
              <a:off x="-53890550" y="3192625"/>
              <a:ext cx="125250" cy="56725"/>
            </a:xfrm>
            <a:custGeom>
              <a:avLst/>
              <a:gdLst/>
              <a:ahLst/>
              <a:cxnLst/>
              <a:rect l="l" t="t" r="r" b="b"/>
              <a:pathLst>
                <a:path w="5010" h="2269" extrusionOk="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60"/>
            <p:cNvSpPr/>
            <p:nvPr/>
          </p:nvSpPr>
          <p:spPr>
            <a:xfrm>
              <a:off x="-53839375" y="3306025"/>
              <a:ext cx="55175" cy="55175"/>
            </a:xfrm>
            <a:custGeom>
              <a:avLst/>
              <a:gdLst/>
              <a:ahLst/>
              <a:cxnLst/>
              <a:rect l="l" t="t" r="r" b="b"/>
              <a:pathLst>
                <a:path w="2207" h="2207" extrusionOk="0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60"/>
            <p:cNvSpPr/>
            <p:nvPr/>
          </p:nvSpPr>
          <p:spPr>
            <a:xfrm>
              <a:off x="-53950425" y="3306025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60"/>
            <p:cNvSpPr/>
            <p:nvPr/>
          </p:nvSpPr>
          <p:spPr>
            <a:xfrm>
              <a:off x="-53985075" y="3400950"/>
              <a:ext cx="236300" cy="110675"/>
            </a:xfrm>
            <a:custGeom>
              <a:avLst/>
              <a:gdLst/>
              <a:ahLst/>
              <a:cxnLst/>
              <a:rect l="l" t="t" r="r" b="b"/>
              <a:pathLst>
                <a:path w="9452" h="4427" extrusionOk="0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60"/>
            <p:cNvSpPr/>
            <p:nvPr/>
          </p:nvSpPr>
          <p:spPr>
            <a:xfrm>
              <a:off x="-53986650" y="3342275"/>
              <a:ext cx="241025" cy="55150"/>
            </a:xfrm>
            <a:custGeom>
              <a:avLst/>
              <a:gdLst/>
              <a:ahLst/>
              <a:cxnLst/>
              <a:rect l="l" t="t" r="r" b="b"/>
              <a:pathLst>
                <a:path w="9641" h="2206" extrusionOk="0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60"/>
            <p:cNvSpPr/>
            <p:nvPr/>
          </p:nvSpPr>
          <p:spPr>
            <a:xfrm>
              <a:off x="-53989000" y="3199700"/>
              <a:ext cx="241800" cy="123700"/>
            </a:xfrm>
            <a:custGeom>
              <a:avLst/>
              <a:gdLst/>
              <a:ahLst/>
              <a:cxnLst/>
              <a:rect l="l" t="t" r="r" b="b"/>
              <a:pathLst>
                <a:path w="9672" h="4948" extrusionOk="0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60"/>
            <p:cNvSpPr/>
            <p:nvPr/>
          </p:nvSpPr>
          <p:spPr>
            <a:xfrm>
              <a:off x="-53728300" y="331077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45" name="Google Shape;5145;p60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146" name="Google Shape;5146;p60"/>
            <p:cNvSpPr/>
            <p:nvPr/>
          </p:nvSpPr>
          <p:spPr>
            <a:xfrm>
              <a:off x="-53943325" y="3716375"/>
              <a:ext cx="151250" cy="18950"/>
            </a:xfrm>
            <a:custGeom>
              <a:avLst/>
              <a:gdLst/>
              <a:ahLst/>
              <a:cxnLst/>
              <a:rect l="l" t="t" r="r" b="b"/>
              <a:pathLst>
                <a:path w="6050" h="758" extrusionOk="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60"/>
            <p:cNvSpPr/>
            <p:nvPr/>
          </p:nvSpPr>
          <p:spPr>
            <a:xfrm>
              <a:off x="-53970100" y="3679375"/>
              <a:ext cx="205575" cy="18125"/>
            </a:xfrm>
            <a:custGeom>
              <a:avLst/>
              <a:gdLst/>
              <a:ahLst/>
              <a:cxnLst/>
              <a:rect l="l" t="t" r="r" b="b"/>
              <a:pathLst>
                <a:path w="8223" h="725" extrusionOk="0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60"/>
            <p:cNvSpPr/>
            <p:nvPr/>
          </p:nvSpPr>
          <p:spPr>
            <a:xfrm>
              <a:off x="-53970100" y="3715600"/>
              <a:ext cx="204800" cy="187475"/>
            </a:xfrm>
            <a:custGeom>
              <a:avLst/>
              <a:gdLst/>
              <a:ahLst/>
              <a:cxnLst/>
              <a:rect l="l" t="t" r="r" b="b"/>
              <a:pathLst>
                <a:path w="8192" h="7499" extrusionOk="0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60"/>
            <p:cNvSpPr/>
            <p:nvPr/>
          </p:nvSpPr>
          <p:spPr>
            <a:xfrm>
              <a:off x="-54007125" y="3584850"/>
              <a:ext cx="278825" cy="74850"/>
            </a:xfrm>
            <a:custGeom>
              <a:avLst/>
              <a:gdLst/>
              <a:ahLst/>
              <a:cxnLst/>
              <a:rect l="l" t="t" r="r" b="b"/>
              <a:pathLst>
                <a:path w="11153" h="2994" extrusionOk="0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60"/>
            <p:cNvSpPr/>
            <p:nvPr/>
          </p:nvSpPr>
          <p:spPr>
            <a:xfrm>
              <a:off x="-54007925" y="37400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60"/>
            <p:cNvSpPr/>
            <p:nvPr/>
          </p:nvSpPr>
          <p:spPr>
            <a:xfrm>
              <a:off x="-53745625" y="3740025"/>
              <a:ext cx="18900" cy="64600"/>
            </a:xfrm>
            <a:custGeom>
              <a:avLst/>
              <a:gdLst/>
              <a:ahLst/>
              <a:cxnLst/>
              <a:rect l="l" t="t" r="r" b="b"/>
              <a:pathLst>
                <a:path w="756" h="2584" extrusionOk="0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52" name="Google Shape;5152;p60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153" name="Google Shape;5153;p60"/>
            <p:cNvSpPr/>
            <p:nvPr/>
          </p:nvSpPr>
          <p:spPr>
            <a:xfrm>
              <a:off x="-53988225" y="3975575"/>
              <a:ext cx="244175" cy="142825"/>
            </a:xfrm>
            <a:custGeom>
              <a:avLst/>
              <a:gdLst/>
              <a:ahLst/>
              <a:cxnLst/>
              <a:rect l="l" t="t" r="r" b="b"/>
              <a:pathLst>
                <a:path w="9767" h="5713" extrusionOk="0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60"/>
            <p:cNvSpPr/>
            <p:nvPr/>
          </p:nvSpPr>
          <p:spPr>
            <a:xfrm>
              <a:off x="-53970100" y="4100750"/>
              <a:ext cx="204800" cy="193775"/>
            </a:xfrm>
            <a:custGeom>
              <a:avLst/>
              <a:gdLst/>
              <a:ahLst/>
              <a:cxnLst/>
              <a:rect l="l" t="t" r="r" b="b"/>
              <a:pathLst>
                <a:path w="8192" h="7751" extrusionOk="0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60"/>
            <p:cNvSpPr/>
            <p:nvPr/>
          </p:nvSpPr>
          <p:spPr>
            <a:xfrm>
              <a:off x="-53745625" y="4132250"/>
              <a:ext cx="18900" cy="63825"/>
            </a:xfrm>
            <a:custGeom>
              <a:avLst/>
              <a:gdLst/>
              <a:ahLst/>
              <a:cxnLst/>
              <a:rect l="l" t="t" r="r" b="b"/>
              <a:pathLst>
                <a:path w="756" h="2553" extrusionOk="0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60"/>
            <p:cNvSpPr/>
            <p:nvPr/>
          </p:nvSpPr>
          <p:spPr>
            <a:xfrm>
              <a:off x="-54007925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57" name="Google Shape;5157;p60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158" name="Google Shape;5158;p60"/>
            <p:cNvSpPr/>
            <p:nvPr/>
          </p:nvSpPr>
          <p:spPr>
            <a:xfrm>
              <a:off x="-51800200" y="3469850"/>
              <a:ext cx="38600" cy="56750"/>
            </a:xfrm>
            <a:custGeom>
              <a:avLst/>
              <a:gdLst/>
              <a:ahLst/>
              <a:cxnLst/>
              <a:rect l="l" t="t" r="r" b="b"/>
              <a:pathLst>
                <a:path w="1544" h="2270" extrusionOk="0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60"/>
            <p:cNvSpPr/>
            <p:nvPr/>
          </p:nvSpPr>
          <p:spPr>
            <a:xfrm>
              <a:off x="-52005775" y="3208025"/>
              <a:ext cx="111875" cy="131900"/>
            </a:xfrm>
            <a:custGeom>
              <a:avLst/>
              <a:gdLst/>
              <a:ahLst/>
              <a:cxnLst/>
              <a:rect l="l" t="t" r="r" b="b"/>
              <a:pathLst>
                <a:path w="4475" h="5276" extrusionOk="0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60"/>
            <p:cNvSpPr/>
            <p:nvPr/>
          </p:nvSpPr>
          <p:spPr>
            <a:xfrm>
              <a:off x="-51800200" y="3385575"/>
              <a:ext cx="37025" cy="37850"/>
            </a:xfrm>
            <a:custGeom>
              <a:avLst/>
              <a:gdLst/>
              <a:ahLst/>
              <a:cxnLst/>
              <a:rect l="l" t="t" r="r" b="b"/>
              <a:pathLst>
                <a:path w="1481" h="1514" extrusionOk="0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60"/>
            <p:cNvSpPr/>
            <p:nvPr/>
          </p:nvSpPr>
          <p:spPr>
            <a:xfrm>
              <a:off x="-51800200" y="3348575"/>
              <a:ext cx="37025" cy="37025"/>
            </a:xfrm>
            <a:custGeom>
              <a:avLst/>
              <a:gdLst/>
              <a:ahLst/>
              <a:cxnLst/>
              <a:rect l="l" t="t" r="r" b="b"/>
              <a:pathLst>
                <a:path w="1481" h="1481" extrusionOk="0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60"/>
            <p:cNvSpPr/>
            <p:nvPr/>
          </p:nvSpPr>
          <p:spPr>
            <a:xfrm>
              <a:off x="-51800200" y="3423400"/>
              <a:ext cx="37025" cy="37025"/>
            </a:xfrm>
            <a:custGeom>
              <a:avLst/>
              <a:gdLst/>
              <a:ahLst/>
              <a:cxnLst/>
              <a:rect l="l" t="t" r="r" b="b"/>
              <a:pathLst>
                <a:path w="1481" h="1481" extrusionOk="0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60"/>
            <p:cNvSpPr/>
            <p:nvPr/>
          </p:nvSpPr>
          <p:spPr>
            <a:xfrm>
              <a:off x="-51875025" y="3208025"/>
              <a:ext cx="111850" cy="131125"/>
            </a:xfrm>
            <a:custGeom>
              <a:avLst/>
              <a:gdLst/>
              <a:ahLst/>
              <a:cxnLst/>
              <a:rect l="l" t="t" r="r" b="b"/>
              <a:pathLst>
                <a:path w="4474" h="5245" extrusionOk="0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60"/>
            <p:cNvSpPr/>
            <p:nvPr/>
          </p:nvSpPr>
          <p:spPr>
            <a:xfrm>
              <a:off x="-52005000" y="3469850"/>
              <a:ext cx="38625" cy="56750"/>
            </a:xfrm>
            <a:custGeom>
              <a:avLst/>
              <a:gdLst/>
              <a:ahLst/>
              <a:cxnLst/>
              <a:rect l="l" t="t" r="r" b="b"/>
              <a:pathLst>
                <a:path w="1545" h="2270" extrusionOk="0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60"/>
            <p:cNvSpPr/>
            <p:nvPr/>
          </p:nvSpPr>
          <p:spPr>
            <a:xfrm>
              <a:off x="-52005000" y="3423400"/>
              <a:ext cx="37050" cy="37025"/>
            </a:xfrm>
            <a:custGeom>
              <a:avLst/>
              <a:gdLst/>
              <a:ahLst/>
              <a:cxnLst/>
              <a:rect l="l" t="t" r="r" b="b"/>
              <a:pathLst>
                <a:path w="1482" h="1481" extrusionOk="0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60"/>
            <p:cNvSpPr/>
            <p:nvPr/>
          </p:nvSpPr>
          <p:spPr>
            <a:xfrm>
              <a:off x="-52005000" y="3385575"/>
              <a:ext cx="37050" cy="37850"/>
            </a:xfrm>
            <a:custGeom>
              <a:avLst/>
              <a:gdLst/>
              <a:ahLst/>
              <a:cxnLst/>
              <a:rect l="l" t="t" r="r" b="b"/>
              <a:pathLst>
                <a:path w="1482" h="1514" extrusionOk="0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60"/>
            <p:cNvSpPr/>
            <p:nvPr/>
          </p:nvSpPr>
          <p:spPr>
            <a:xfrm>
              <a:off x="-51957725" y="3298150"/>
              <a:ext cx="148100" cy="209550"/>
            </a:xfrm>
            <a:custGeom>
              <a:avLst/>
              <a:gdLst/>
              <a:ahLst/>
              <a:cxnLst/>
              <a:rect l="l" t="t" r="r" b="b"/>
              <a:pathLst>
                <a:path w="5924" h="8382" extrusionOk="0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60"/>
            <p:cNvSpPr/>
            <p:nvPr/>
          </p:nvSpPr>
          <p:spPr>
            <a:xfrm>
              <a:off x="-52005000" y="3348575"/>
              <a:ext cx="37050" cy="37025"/>
            </a:xfrm>
            <a:custGeom>
              <a:avLst/>
              <a:gdLst/>
              <a:ahLst/>
              <a:cxnLst/>
              <a:rect l="l" t="t" r="r" b="b"/>
              <a:pathLst>
                <a:path w="1482" h="1481" extrusionOk="0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69" name="Google Shape;5169;p60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170" name="Google Shape;5170;p60"/>
            <p:cNvSpPr/>
            <p:nvPr/>
          </p:nvSpPr>
          <p:spPr>
            <a:xfrm>
              <a:off x="-57530950" y="3373775"/>
              <a:ext cx="18125" cy="64600"/>
            </a:xfrm>
            <a:custGeom>
              <a:avLst/>
              <a:gdLst/>
              <a:ahLst/>
              <a:cxnLst/>
              <a:rect l="l" t="t" r="r" b="b"/>
              <a:pathLst>
                <a:path w="725" h="2584" extrusionOk="0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60"/>
            <p:cNvSpPr/>
            <p:nvPr/>
          </p:nvSpPr>
          <p:spPr>
            <a:xfrm>
              <a:off x="-57568775" y="3406850"/>
              <a:ext cx="99275" cy="110300"/>
            </a:xfrm>
            <a:custGeom>
              <a:avLst/>
              <a:gdLst/>
              <a:ahLst/>
              <a:cxnLst/>
              <a:rect l="l" t="t" r="r" b="b"/>
              <a:pathLst>
                <a:path w="3971" h="4412" extrusionOk="0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60"/>
            <p:cNvSpPr/>
            <p:nvPr/>
          </p:nvSpPr>
          <p:spPr>
            <a:xfrm>
              <a:off x="-57494725" y="3254850"/>
              <a:ext cx="207175" cy="262300"/>
            </a:xfrm>
            <a:custGeom>
              <a:avLst/>
              <a:gdLst/>
              <a:ahLst/>
              <a:cxnLst/>
              <a:rect l="l" t="t" r="r" b="b"/>
              <a:pathLst>
                <a:path w="8287" h="10492" extrusionOk="0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60"/>
            <p:cNvSpPr/>
            <p:nvPr/>
          </p:nvSpPr>
          <p:spPr>
            <a:xfrm>
              <a:off x="-57269475" y="3372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60"/>
            <p:cNvSpPr/>
            <p:nvPr/>
          </p:nvSpPr>
          <p:spPr>
            <a:xfrm>
              <a:off x="-57436450" y="3198925"/>
              <a:ext cx="185900" cy="154400"/>
            </a:xfrm>
            <a:custGeom>
              <a:avLst/>
              <a:gdLst/>
              <a:ahLst/>
              <a:cxnLst/>
              <a:rect l="l" t="t" r="r" b="b"/>
              <a:pathLst>
                <a:path w="7436" h="6176" extrusionOk="0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60"/>
            <p:cNvSpPr/>
            <p:nvPr/>
          </p:nvSpPr>
          <p:spPr>
            <a:xfrm>
              <a:off x="-57532525" y="3215450"/>
              <a:ext cx="77975" cy="148900"/>
            </a:xfrm>
            <a:custGeom>
              <a:avLst/>
              <a:gdLst/>
              <a:ahLst/>
              <a:cxnLst/>
              <a:rect l="l" t="t" r="r" b="b"/>
              <a:pathLst>
                <a:path w="3119" h="5956" extrusionOk="0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6" name="Google Shape;5176;p60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177" name="Google Shape;5177;p60"/>
            <p:cNvSpPr/>
            <p:nvPr/>
          </p:nvSpPr>
          <p:spPr>
            <a:xfrm>
              <a:off x="-57493150" y="3777825"/>
              <a:ext cx="167000" cy="74850"/>
            </a:xfrm>
            <a:custGeom>
              <a:avLst/>
              <a:gdLst/>
              <a:ahLst/>
              <a:cxnLst/>
              <a:rect l="l" t="t" r="r" b="b"/>
              <a:pathLst>
                <a:path w="6680" h="2994" extrusionOk="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60"/>
            <p:cNvSpPr/>
            <p:nvPr/>
          </p:nvSpPr>
          <p:spPr>
            <a:xfrm>
              <a:off x="-57478975" y="3647075"/>
              <a:ext cx="139425" cy="37050"/>
            </a:xfrm>
            <a:custGeom>
              <a:avLst/>
              <a:gdLst/>
              <a:ahLst/>
              <a:cxnLst/>
              <a:rect l="l" t="t" r="r" b="b"/>
              <a:pathLst>
                <a:path w="5577" h="1482" extrusionOk="0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60"/>
            <p:cNvSpPr/>
            <p:nvPr/>
          </p:nvSpPr>
          <p:spPr>
            <a:xfrm>
              <a:off x="-57493950" y="3703775"/>
              <a:ext cx="168575" cy="55175"/>
            </a:xfrm>
            <a:custGeom>
              <a:avLst/>
              <a:gdLst/>
              <a:ahLst/>
              <a:cxnLst/>
              <a:rect l="l" t="t" r="r" b="b"/>
              <a:pathLst>
                <a:path w="6743" h="2207" extrusionOk="0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60"/>
            <p:cNvSpPr/>
            <p:nvPr/>
          </p:nvSpPr>
          <p:spPr>
            <a:xfrm>
              <a:off x="-57549075" y="3590375"/>
              <a:ext cx="279625" cy="318225"/>
            </a:xfrm>
            <a:custGeom>
              <a:avLst/>
              <a:gdLst/>
              <a:ahLst/>
              <a:cxnLst/>
              <a:rect l="l" t="t" r="r" b="b"/>
              <a:pathLst>
                <a:path w="11185" h="12729" extrusionOk="0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81" name="Google Shape;5181;p60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182" name="Google Shape;5182;p60"/>
            <p:cNvSpPr/>
            <p:nvPr/>
          </p:nvSpPr>
          <p:spPr>
            <a:xfrm>
              <a:off x="-57570350" y="4033000"/>
              <a:ext cx="319800" cy="269400"/>
            </a:xfrm>
            <a:custGeom>
              <a:avLst/>
              <a:gdLst/>
              <a:ahLst/>
              <a:cxnLst/>
              <a:rect l="l" t="t" r="r" b="b"/>
              <a:pathLst>
                <a:path w="12792" h="10776" extrusionOk="0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60"/>
            <p:cNvSpPr/>
            <p:nvPr/>
          </p:nvSpPr>
          <p:spPr>
            <a:xfrm>
              <a:off x="-57493150" y="4151150"/>
              <a:ext cx="55150" cy="36250"/>
            </a:xfrm>
            <a:custGeom>
              <a:avLst/>
              <a:gdLst/>
              <a:ahLst/>
              <a:cxnLst/>
              <a:rect l="l" t="t" r="r" b="b"/>
              <a:pathLst>
                <a:path w="2206" h="1450" extrusionOk="0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60"/>
            <p:cNvSpPr/>
            <p:nvPr/>
          </p:nvSpPr>
          <p:spPr>
            <a:xfrm>
              <a:off x="-57381300" y="4151150"/>
              <a:ext cx="55925" cy="36250"/>
            </a:xfrm>
            <a:custGeom>
              <a:avLst/>
              <a:gdLst/>
              <a:ahLst/>
              <a:cxnLst/>
              <a:rect l="l" t="t" r="r" b="b"/>
              <a:pathLst>
                <a:path w="2237" h="1450" extrusionOk="0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60"/>
            <p:cNvSpPr/>
            <p:nvPr/>
          </p:nvSpPr>
          <p:spPr>
            <a:xfrm>
              <a:off x="-57442750" y="3982600"/>
              <a:ext cx="65400" cy="93750"/>
            </a:xfrm>
            <a:custGeom>
              <a:avLst/>
              <a:gdLst/>
              <a:ahLst/>
              <a:cxnLst/>
              <a:rect l="l" t="t" r="r" b="b"/>
              <a:pathLst>
                <a:path w="2616" h="3750" extrusionOk="0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86" name="Google Shape;5186;p60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187" name="Google Shape;5187;p60"/>
            <p:cNvSpPr/>
            <p:nvPr/>
          </p:nvSpPr>
          <p:spPr>
            <a:xfrm>
              <a:off x="-55576850" y="3335975"/>
              <a:ext cx="18900" cy="63825"/>
            </a:xfrm>
            <a:custGeom>
              <a:avLst/>
              <a:gdLst/>
              <a:ahLst/>
              <a:cxnLst/>
              <a:rect l="l" t="t" r="r" b="b"/>
              <a:pathLst>
                <a:path w="756" h="2553" extrusionOk="0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60"/>
            <p:cNvSpPr/>
            <p:nvPr/>
          </p:nvSpPr>
          <p:spPr>
            <a:xfrm>
              <a:off x="-55539850" y="3198125"/>
              <a:ext cx="206375" cy="99275"/>
            </a:xfrm>
            <a:custGeom>
              <a:avLst/>
              <a:gdLst/>
              <a:ahLst/>
              <a:cxnLst/>
              <a:rect l="l" t="t" r="r" b="b"/>
              <a:pathLst>
                <a:path w="8255" h="3971" extrusionOk="0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60"/>
            <p:cNvSpPr/>
            <p:nvPr/>
          </p:nvSpPr>
          <p:spPr>
            <a:xfrm>
              <a:off x="-55539850" y="3275325"/>
              <a:ext cx="204800" cy="241825"/>
            </a:xfrm>
            <a:custGeom>
              <a:avLst/>
              <a:gdLst/>
              <a:ahLst/>
              <a:cxnLst/>
              <a:rect l="l" t="t" r="r" b="b"/>
              <a:pathLst>
                <a:path w="8192" h="9673" extrusionOk="0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60"/>
            <p:cNvSpPr/>
            <p:nvPr/>
          </p:nvSpPr>
          <p:spPr>
            <a:xfrm>
              <a:off x="-55316150" y="3335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91" name="Google Shape;5191;p60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192" name="Google Shape;5192;p60"/>
            <p:cNvSpPr/>
            <p:nvPr/>
          </p:nvSpPr>
          <p:spPr>
            <a:xfrm>
              <a:off x="-55596550" y="3590175"/>
              <a:ext cx="319800" cy="112850"/>
            </a:xfrm>
            <a:custGeom>
              <a:avLst/>
              <a:gdLst/>
              <a:ahLst/>
              <a:cxnLst/>
              <a:rect l="l" t="t" r="r" b="b"/>
              <a:pathLst>
                <a:path w="12792" h="4514" extrusionOk="0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60"/>
            <p:cNvSpPr/>
            <p:nvPr/>
          </p:nvSpPr>
          <p:spPr>
            <a:xfrm>
              <a:off x="-55539850" y="3721900"/>
              <a:ext cx="204800" cy="186700"/>
            </a:xfrm>
            <a:custGeom>
              <a:avLst/>
              <a:gdLst/>
              <a:ahLst/>
              <a:cxnLst/>
              <a:rect l="l" t="t" r="r" b="b"/>
              <a:pathLst>
                <a:path w="8192" h="7468" extrusionOk="0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60"/>
            <p:cNvSpPr/>
            <p:nvPr/>
          </p:nvSpPr>
          <p:spPr>
            <a:xfrm>
              <a:off x="-55316150" y="37266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60"/>
            <p:cNvSpPr/>
            <p:nvPr/>
          </p:nvSpPr>
          <p:spPr>
            <a:xfrm>
              <a:off x="-55576850" y="3727425"/>
              <a:ext cx="18900" cy="63800"/>
            </a:xfrm>
            <a:custGeom>
              <a:avLst/>
              <a:gdLst/>
              <a:ahLst/>
              <a:cxnLst/>
              <a:rect l="l" t="t" r="r" b="b"/>
              <a:pathLst>
                <a:path w="756" h="2552" extrusionOk="0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96" name="Google Shape;5196;p60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197" name="Google Shape;5197;p60"/>
            <p:cNvSpPr/>
            <p:nvPr/>
          </p:nvSpPr>
          <p:spPr>
            <a:xfrm>
              <a:off x="-55441400" y="3982375"/>
              <a:ext cx="125250" cy="145175"/>
            </a:xfrm>
            <a:custGeom>
              <a:avLst/>
              <a:gdLst/>
              <a:ahLst/>
              <a:cxnLst/>
              <a:rect l="l" t="t" r="r" b="b"/>
              <a:pathLst>
                <a:path w="5010" h="5807" extrusionOk="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60"/>
            <p:cNvSpPr/>
            <p:nvPr/>
          </p:nvSpPr>
          <p:spPr>
            <a:xfrm>
              <a:off x="-55343725" y="4203125"/>
              <a:ext cx="66975" cy="41000"/>
            </a:xfrm>
            <a:custGeom>
              <a:avLst/>
              <a:gdLst/>
              <a:ahLst/>
              <a:cxnLst/>
              <a:rect l="l" t="t" r="r" b="b"/>
              <a:pathLst>
                <a:path w="2679" h="1640" extrusionOk="0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60"/>
            <p:cNvSpPr/>
            <p:nvPr/>
          </p:nvSpPr>
          <p:spPr>
            <a:xfrm>
              <a:off x="-55557950" y="4019625"/>
              <a:ext cx="147300" cy="94525"/>
            </a:xfrm>
            <a:custGeom>
              <a:avLst/>
              <a:gdLst/>
              <a:ahLst/>
              <a:cxnLst/>
              <a:rect l="l" t="t" r="r" b="b"/>
              <a:pathLst>
                <a:path w="5892" h="3781" extrusionOk="0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60"/>
            <p:cNvSpPr/>
            <p:nvPr/>
          </p:nvSpPr>
          <p:spPr>
            <a:xfrm>
              <a:off x="-55557950" y="4042450"/>
              <a:ext cx="206375" cy="259175"/>
            </a:xfrm>
            <a:custGeom>
              <a:avLst/>
              <a:gdLst/>
              <a:ahLst/>
              <a:cxnLst/>
              <a:rect l="l" t="t" r="r" b="b"/>
              <a:pathLst>
                <a:path w="8255" h="10367" extrusionOk="0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60"/>
            <p:cNvSpPr/>
            <p:nvPr/>
          </p:nvSpPr>
          <p:spPr>
            <a:xfrm>
              <a:off x="-55335050" y="4136200"/>
              <a:ext cx="18900" cy="64600"/>
            </a:xfrm>
            <a:custGeom>
              <a:avLst/>
              <a:gdLst/>
              <a:ahLst/>
              <a:cxnLst/>
              <a:rect l="l" t="t" r="r" b="b"/>
              <a:pathLst>
                <a:path w="756" h="2584" extrusionOk="0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60"/>
            <p:cNvSpPr/>
            <p:nvPr/>
          </p:nvSpPr>
          <p:spPr>
            <a:xfrm>
              <a:off x="-55595775" y="4136975"/>
              <a:ext cx="18925" cy="65400"/>
            </a:xfrm>
            <a:custGeom>
              <a:avLst/>
              <a:gdLst/>
              <a:ahLst/>
              <a:cxnLst/>
              <a:rect l="l" t="t" r="r" b="b"/>
              <a:pathLst>
                <a:path w="757" h="2616" extrusionOk="0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03" name="Google Shape;5203;p60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204" name="Google Shape;5204;p60"/>
            <p:cNvSpPr/>
            <p:nvPr/>
          </p:nvSpPr>
          <p:spPr>
            <a:xfrm>
              <a:off x="-53560550" y="3342275"/>
              <a:ext cx="167000" cy="151250"/>
            </a:xfrm>
            <a:custGeom>
              <a:avLst/>
              <a:gdLst/>
              <a:ahLst/>
              <a:cxnLst/>
              <a:rect l="l" t="t" r="r" b="b"/>
              <a:pathLst>
                <a:path w="6680" h="6050" extrusionOk="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60"/>
            <p:cNvSpPr/>
            <p:nvPr/>
          </p:nvSpPr>
          <p:spPr>
            <a:xfrm>
              <a:off x="-53559750" y="3305250"/>
              <a:ext cx="168575" cy="18150"/>
            </a:xfrm>
            <a:custGeom>
              <a:avLst/>
              <a:gdLst/>
              <a:ahLst/>
              <a:cxnLst/>
              <a:rect l="l" t="t" r="r" b="b"/>
              <a:pathLst>
                <a:path w="6743" h="726" extrusionOk="0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60"/>
            <p:cNvSpPr/>
            <p:nvPr/>
          </p:nvSpPr>
          <p:spPr>
            <a:xfrm>
              <a:off x="-53635375" y="3192625"/>
              <a:ext cx="319025" cy="318225"/>
            </a:xfrm>
            <a:custGeom>
              <a:avLst/>
              <a:gdLst/>
              <a:ahLst/>
              <a:cxnLst/>
              <a:rect l="l" t="t" r="r" b="b"/>
              <a:pathLst>
                <a:path w="12761" h="12729" extrusionOk="0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07" name="Google Shape;5207;p60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208" name="Google Shape;5208;p60"/>
            <p:cNvSpPr/>
            <p:nvPr/>
          </p:nvSpPr>
          <p:spPr>
            <a:xfrm>
              <a:off x="-53577075" y="3584850"/>
              <a:ext cx="204800" cy="319025"/>
            </a:xfrm>
            <a:custGeom>
              <a:avLst/>
              <a:gdLst/>
              <a:ahLst/>
              <a:cxnLst/>
              <a:rect l="l" t="t" r="r" b="b"/>
              <a:pathLst>
                <a:path w="8192" h="12761" extrusionOk="0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60"/>
            <p:cNvSpPr/>
            <p:nvPr/>
          </p:nvSpPr>
          <p:spPr>
            <a:xfrm>
              <a:off x="-53615675" y="3739225"/>
              <a:ext cx="20500" cy="65400"/>
            </a:xfrm>
            <a:custGeom>
              <a:avLst/>
              <a:gdLst/>
              <a:ahLst/>
              <a:cxnLst/>
              <a:rect l="l" t="t" r="r" b="b"/>
              <a:pathLst>
                <a:path w="820" h="2616" extrusionOk="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60"/>
            <p:cNvSpPr/>
            <p:nvPr/>
          </p:nvSpPr>
          <p:spPr>
            <a:xfrm>
              <a:off x="-53356550" y="3738450"/>
              <a:ext cx="20500" cy="64600"/>
            </a:xfrm>
            <a:custGeom>
              <a:avLst/>
              <a:gdLst/>
              <a:ahLst/>
              <a:cxnLst/>
              <a:rect l="l" t="t" r="r" b="b"/>
              <a:pathLst>
                <a:path w="820" h="2584" extrusionOk="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11" name="Google Shape;5211;p60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212" name="Google Shape;5212;p60"/>
            <p:cNvSpPr/>
            <p:nvPr/>
          </p:nvSpPr>
          <p:spPr>
            <a:xfrm>
              <a:off x="-53634575" y="3976500"/>
              <a:ext cx="319000" cy="93550"/>
            </a:xfrm>
            <a:custGeom>
              <a:avLst/>
              <a:gdLst/>
              <a:ahLst/>
              <a:cxnLst/>
              <a:rect l="l" t="t" r="r" b="b"/>
              <a:pathLst>
                <a:path w="12760" h="3742" extrusionOk="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60"/>
            <p:cNvSpPr/>
            <p:nvPr/>
          </p:nvSpPr>
          <p:spPr>
            <a:xfrm>
              <a:off x="-53614900" y="4163750"/>
              <a:ext cx="140225" cy="130775"/>
            </a:xfrm>
            <a:custGeom>
              <a:avLst/>
              <a:gdLst/>
              <a:ahLst/>
              <a:cxnLst/>
              <a:rect l="l" t="t" r="r" b="b"/>
              <a:pathLst>
                <a:path w="5609" h="5231" extrusionOk="0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60"/>
            <p:cNvSpPr/>
            <p:nvPr/>
          </p:nvSpPr>
          <p:spPr>
            <a:xfrm>
              <a:off x="-53616475" y="4088925"/>
              <a:ext cx="126050" cy="74850"/>
            </a:xfrm>
            <a:custGeom>
              <a:avLst/>
              <a:gdLst/>
              <a:ahLst/>
              <a:cxnLst/>
              <a:rect l="l" t="t" r="r" b="b"/>
              <a:pathLst>
                <a:path w="5042" h="2994" extrusionOk="0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60"/>
            <p:cNvSpPr/>
            <p:nvPr/>
          </p:nvSpPr>
          <p:spPr>
            <a:xfrm>
              <a:off x="-53475475" y="4163750"/>
              <a:ext cx="139425" cy="130775"/>
            </a:xfrm>
            <a:custGeom>
              <a:avLst/>
              <a:gdLst/>
              <a:ahLst/>
              <a:cxnLst/>
              <a:rect l="l" t="t" r="r" b="b"/>
              <a:pathLst>
                <a:path w="5577" h="5231" extrusionOk="0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60"/>
            <p:cNvSpPr/>
            <p:nvPr/>
          </p:nvSpPr>
          <p:spPr>
            <a:xfrm>
              <a:off x="-53559750" y="4100750"/>
              <a:ext cx="167775" cy="174875"/>
            </a:xfrm>
            <a:custGeom>
              <a:avLst/>
              <a:gdLst/>
              <a:ahLst/>
              <a:cxnLst/>
              <a:rect l="l" t="t" r="r" b="b"/>
              <a:pathLst>
                <a:path w="6711" h="6995" extrusionOk="0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60"/>
            <p:cNvSpPr/>
            <p:nvPr/>
          </p:nvSpPr>
          <p:spPr>
            <a:xfrm>
              <a:off x="-53373875" y="4144850"/>
              <a:ext cx="18925" cy="37825"/>
            </a:xfrm>
            <a:custGeom>
              <a:avLst/>
              <a:gdLst/>
              <a:ahLst/>
              <a:cxnLst/>
              <a:rect l="l" t="t" r="r" b="b"/>
              <a:pathLst>
                <a:path w="757" h="1513" extrusionOk="0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60"/>
            <p:cNvSpPr/>
            <p:nvPr/>
          </p:nvSpPr>
          <p:spPr>
            <a:xfrm>
              <a:off x="-53596775" y="4144850"/>
              <a:ext cx="18125" cy="37825"/>
            </a:xfrm>
            <a:custGeom>
              <a:avLst/>
              <a:gdLst/>
              <a:ahLst/>
              <a:cxnLst/>
              <a:rect l="l" t="t" r="r" b="b"/>
              <a:pathLst>
                <a:path w="725" h="1513" extrusionOk="0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60"/>
            <p:cNvSpPr/>
            <p:nvPr/>
          </p:nvSpPr>
          <p:spPr>
            <a:xfrm>
              <a:off x="-53461300" y="4088925"/>
              <a:ext cx="125250" cy="74850"/>
            </a:xfrm>
            <a:custGeom>
              <a:avLst/>
              <a:gdLst/>
              <a:ahLst/>
              <a:cxnLst/>
              <a:rect l="l" t="t" r="r" b="b"/>
              <a:pathLst>
                <a:path w="5010" h="2994" extrusionOk="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20" name="Google Shape;5220;p60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221" name="Google Shape;5221;p60"/>
            <p:cNvSpPr/>
            <p:nvPr/>
          </p:nvSpPr>
          <p:spPr>
            <a:xfrm>
              <a:off x="-52005000" y="3611625"/>
              <a:ext cx="92175" cy="92175"/>
            </a:xfrm>
            <a:custGeom>
              <a:avLst/>
              <a:gdLst/>
              <a:ahLst/>
              <a:cxnLst/>
              <a:rect l="l" t="t" r="r" b="b"/>
              <a:pathLst>
                <a:path w="3687" h="3687" extrusionOk="0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60"/>
            <p:cNvSpPr/>
            <p:nvPr/>
          </p:nvSpPr>
          <p:spPr>
            <a:xfrm>
              <a:off x="-51894725" y="3614000"/>
              <a:ext cx="121325" cy="106350"/>
            </a:xfrm>
            <a:custGeom>
              <a:avLst/>
              <a:gdLst/>
              <a:ahLst/>
              <a:cxnLst/>
              <a:rect l="l" t="t" r="r" b="b"/>
              <a:pathLst>
                <a:path w="4853" h="4254" extrusionOk="0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60"/>
            <p:cNvSpPr/>
            <p:nvPr/>
          </p:nvSpPr>
          <p:spPr>
            <a:xfrm>
              <a:off x="-51838000" y="3590075"/>
              <a:ext cx="76400" cy="74350"/>
            </a:xfrm>
            <a:custGeom>
              <a:avLst/>
              <a:gdLst/>
              <a:ahLst/>
              <a:cxnLst/>
              <a:rect l="l" t="t" r="r" b="b"/>
              <a:pathLst>
                <a:path w="3056" h="2974" extrusionOk="0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60"/>
            <p:cNvSpPr/>
            <p:nvPr/>
          </p:nvSpPr>
          <p:spPr>
            <a:xfrm>
              <a:off x="-51988450" y="3666775"/>
              <a:ext cx="204800" cy="241825"/>
            </a:xfrm>
            <a:custGeom>
              <a:avLst/>
              <a:gdLst/>
              <a:ahLst/>
              <a:cxnLst/>
              <a:rect l="l" t="t" r="r" b="b"/>
              <a:pathLst>
                <a:path w="8192" h="9673" extrusionOk="0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60"/>
            <p:cNvSpPr/>
            <p:nvPr/>
          </p:nvSpPr>
          <p:spPr>
            <a:xfrm>
              <a:off x="-51893150" y="3797500"/>
              <a:ext cx="18150" cy="17375"/>
            </a:xfrm>
            <a:custGeom>
              <a:avLst/>
              <a:gdLst/>
              <a:ahLst/>
              <a:cxnLst/>
              <a:rect l="l" t="t" r="r" b="b"/>
              <a:pathLst>
                <a:path w="726" h="695" extrusionOk="0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60"/>
            <p:cNvSpPr/>
            <p:nvPr/>
          </p:nvSpPr>
          <p:spPr>
            <a:xfrm>
              <a:off x="-51763200" y="37455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60"/>
            <p:cNvSpPr/>
            <p:nvPr/>
          </p:nvSpPr>
          <p:spPr>
            <a:xfrm>
              <a:off x="-52023900" y="374632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28" name="Google Shape;5228;p60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229" name="Google Shape;5229;p60"/>
            <p:cNvSpPr/>
            <p:nvPr/>
          </p:nvSpPr>
          <p:spPr>
            <a:xfrm>
              <a:off x="-57120600" y="3237525"/>
              <a:ext cx="204800" cy="92825"/>
            </a:xfrm>
            <a:custGeom>
              <a:avLst/>
              <a:gdLst/>
              <a:ahLst/>
              <a:cxnLst/>
              <a:rect l="l" t="t" r="r" b="b"/>
              <a:pathLst>
                <a:path w="8192" h="3713" extrusionOk="0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60"/>
            <p:cNvSpPr/>
            <p:nvPr/>
          </p:nvSpPr>
          <p:spPr>
            <a:xfrm>
              <a:off x="-57053650" y="3273750"/>
              <a:ext cx="70100" cy="74850"/>
            </a:xfrm>
            <a:custGeom>
              <a:avLst/>
              <a:gdLst/>
              <a:ahLst/>
              <a:cxnLst/>
              <a:rect l="l" t="t" r="r" b="b"/>
              <a:pathLst>
                <a:path w="2804" h="2994" extrusionOk="0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60"/>
            <p:cNvSpPr/>
            <p:nvPr/>
          </p:nvSpPr>
          <p:spPr>
            <a:xfrm>
              <a:off x="-57058375" y="3198925"/>
              <a:ext cx="82700" cy="26800"/>
            </a:xfrm>
            <a:custGeom>
              <a:avLst/>
              <a:gdLst/>
              <a:ahLst/>
              <a:cxnLst/>
              <a:rect l="l" t="t" r="r" b="b"/>
              <a:pathLst>
                <a:path w="3308" h="1072" extrusionOk="0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60"/>
            <p:cNvSpPr/>
            <p:nvPr/>
          </p:nvSpPr>
          <p:spPr>
            <a:xfrm>
              <a:off x="-57173375" y="3338325"/>
              <a:ext cx="319000" cy="179600"/>
            </a:xfrm>
            <a:custGeom>
              <a:avLst/>
              <a:gdLst/>
              <a:ahLst/>
              <a:cxnLst/>
              <a:rect l="l" t="t" r="r" b="b"/>
              <a:pathLst>
                <a:path w="12760" h="7184" extrusionOk="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33" name="Google Shape;5233;p60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234" name="Google Shape;5234;p60"/>
            <p:cNvSpPr/>
            <p:nvPr/>
          </p:nvSpPr>
          <p:spPr>
            <a:xfrm>
              <a:off x="-57109575" y="3610050"/>
              <a:ext cx="181950" cy="56750"/>
            </a:xfrm>
            <a:custGeom>
              <a:avLst/>
              <a:gdLst/>
              <a:ahLst/>
              <a:cxnLst/>
              <a:rect l="l" t="t" r="r" b="b"/>
              <a:pathLst>
                <a:path w="7278" h="2270" extrusionOk="0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60"/>
            <p:cNvSpPr/>
            <p:nvPr/>
          </p:nvSpPr>
          <p:spPr>
            <a:xfrm>
              <a:off x="-57120600" y="3684100"/>
              <a:ext cx="88225" cy="36375"/>
            </a:xfrm>
            <a:custGeom>
              <a:avLst/>
              <a:gdLst/>
              <a:ahLst/>
              <a:cxnLst/>
              <a:rect l="l" t="t" r="r" b="b"/>
              <a:pathLst>
                <a:path w="3529" h="1455" extrusionOk="0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60"/>
            <p:cNvSpPr/>
            <p:nvPr/>
          </p:nvSpPr>
          <p:spPr>
            <a:xfrm>
              <a:off x="-57176525" y="3747100"/>
              <a:ext cx="28375" cy="67775"/>
            </a:xfrm>
            <a:custGeom>
              <a:avLst/>
              <a:gdLst/>
              <a:ahLst/>
              <a:cxnLst/>
              <a:rect l="l" t="t" r="r" b="b"/>
              <a:pathLst>
                <a:path w="1135" h="2711" extrusionOk="0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60"/>
            <p:cNvSpPr/>
            <p:nvPr/>
          </p:nvSpPr>
          <p:spPr>
            <a:xfrm>
              <a:off x="-57139500" y="3743175"/>
              <a:ext cx="37825" cy="89025"/>
            </a:xfrm>
            <a:custGeom>
              <a:avLst/>
              <a:gdLst/>
              <a:ahLst/>
              <a:cxnLst/>
              <a:rect l="l" t="t" r="r" b="b"/>
              <a:pathLst>
                <a:path w="1513" h="3561" extrusionOk="0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60"/>
            <p:cNvSpPr/>
            <p:nvPr/>
          </p:nvSpPr>
          <p:spPr>
            <a:xfrm>
              <a:off x="-57104075" y="3684875"/>
              <a:ext cx="244975" cy="204825"/>
            </a:xfrm>
            <a:custGeom>
              <a:avLst/>
              <a:gdLst/>
              <a:ahLst/>
              <a:cxnLst/>
              <a:rect l="l" t="t" r="r" b="b"/>
              <a:pathLst>
                <a:path w="9799" h="8193" extrusionOk="0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39" name="Google Shape;5239;p60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240" name="Google Shape;5240;p60"/>
            <p:cNvSpPr/>
            <p:nvPr/>
          </p:nvSpPr>
          <p:spPr>
            <a:xfrm>
              <a:off x="-56989850" y="4151150"/>
              <a:ext cx="55150" cy="55150"/>
            </a:xfrm>
            <a:custGeom>
              <a:avLst/>
              <a:gdLst/>
              <a:ahLst/>
              <a:cxnLst/>
              <a:rect l="l" t="t" r="r" b="b"/>
              <a:pathLst>
                <a:path w="2206" h="2206" extrusionOk="0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60"/>
            <p:cNvSpPr/>
            <p:nvPr/>
          </p:nvSpPr>
          <p:spPr>
            <a:xfrm>
              <a:off x="-57162350" y="3982000"/>
              <a:ext cx="287500" cy="161300"/>
            </a:xfrm>
            <a:custGeom>
              <a:avLst/>
              <a:gdLst/>
              <a:ahLst/>
              <a:cxnLst/>
              <a:rect l="l" t="t" r="r" b="b"/>
              <a:pathLst>
                <a:path w="11500" h="6452" extrusionOk="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60"/>
            <p:cNvSpPr/>
            <p:nvPr/>
          </p:nvSpPr>
          <p:spPr>
            <a:xfrm>
              <a:off x="-57119850" y="4066875"/>
              <a:ext cx="126075" cy="111875"/>
            </a:xfrm>
            <a:custGeom>
              <a:avLst/>
              <a:gdLst/>
              <a:ahLst/>
              <a:cxnLst/>
              <a:rect l="l" t="t" r="r" b="b"/>
              <a:pathLst>
                <a:path w="5043" h="4475" extrusionOk="0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60"/>
            <p:cNvSpPr/>
            <p:nvPr/>
          </p:nvSpPr>
          <p:spPr>
            <a:xfrm>
              <a:off x="-57100925" y="4151150"/>
              <a:ext cx="55175" cy="55150"/>
            </a:xfrm>
            <a:custGeom>
              <a:avLst/>
              <a:gdLst/>
              <a:ahLst/>
              <a:cxnLst/>
              <a:rect l="l" t="t" r="r" b="b"/>
              <a:pathLst>
                <a:path w="2207" h="2206" extrusionOk="0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60"/>
            <p:cNvSpPr/>
            <p:nvPr/>
          </p:nvSpPr>
          <p:spPr>
            <a:xfrm>
              <a:off x="-57119825" y="4179500"/>
              <a:ext cx="204800" cy="121325"/>
            </a:xfrm>
            <a:custGeom>
              <a:avLst/>
              <a:gdLst/>
              <a:ahLst/>
              <a:cxnLst/>
              <a:rect l="l" t="t" r="r" b="b"/>
              <a:pathLst>
                <a:path w="8192" h="4853" extrusionOk="0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60"/>
            <p:cNvSpPr/>
            <p:nvPr/>
          </p:nvSpPr>
          <p:spPr>
            <a:xfrm>
              <a:off x="-57158400" y="4156675"/>
              <a:ext cx="18900" cy="63825"/>
            </a:xfrm>
            <a:custGeom>
              <a:avLst/>
              <a:gdLst/>
              <a:ahLst/>
              <a:cxnLst/>
              <a:rect l="l" t="t" r="r" b="b"/>
              <a:pathLst>
                <a:path w="756" h="2553" extrusionOk="0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60"/>
            <p:cNvSpPr/>
            <p:nvPr/>
          </p:nvSpPr>
          <p:spPr>
            <a:xfrm>
              <a:off x="-56896125" y="41558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60"/>
            <p:cNvSpPr/>
            <p:nvPr/>
          </p:nvSpPr>
          <p:spPr>
            <a:xfrm>
              <a:off x="-56924475" y="4149575"/>
              <a:ext cx="9450" cy="29175"/>
            </a:xfrm>
            <a:custGeom>
              <a:avLst/>
              <a:gdLst/>
              <a:ahLst/>
              <a:cxnLst/>
              <a:rect l="l" t="t" r="r" b="b"/>
              <a:pathLst>
                <a:path w="378" h="1167" extrusionOk="0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48" name="Google Shape;5248;p60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249" name="Google Shape;5249;p60"/>
            <p:cNvSpPr/>
            <p:nvPr/>
          </p:nvSpPr>
          <p:spPr>
            <a:xfrm>
              <a:off x="-55130275" y="3293425"/>
              <a:ext cx="167775" cy="168575"/>
            </a:xfrm>
            <a:custGeom>
              <a:avLst/>
              <a:gdLst/>
              <a:ahLst/>
              <a:cxnLst/>
              <a:rect l="l" t="t" r="r" b="b"/>
              <a:pathLst>
                <a:path w="6711" h="6743" extrusionOk="0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60"/>
            <p:cNvSpPr/>
            <p:nvPr/>
          </p:nvSpPr>
          <p:spPr>
            <a:xfrm>
              <a:off x="-55202750" y="3198925"/>
              <a:ext cx="318225" cy="316650"/>
            </a:xfrm>
            <a:custGeom>
              <a:avLst/>
              <a:gdLst/>
              <a:ahLst/>
              <a:cxnLst/>
              <a:rect l="l" t="t" r="r" b="b"/>
              <a:pathLst>
                <a:path w="12729" h="12666" extrusionOk="0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51" name="Google Shape;5251;p60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252" name="Google Shape;5252;p60"/>
            <p:cNvSpPr/>
            <p:nvPr/>
          </p:nvSpPr>
          <p:spPr>
            <a:xfrm>
              <a:off x="-55194875" y="3667550"/>
              <a:ext cx="37050" cy="241050"/>
            </a:xfrm>
            <a:custGeom>
              <a:avLst/>
              <a:gdLst/>
              <a:ahLst/>
              <a:cxnLst/>
              <a:rect l="l" t="t" r="r" b="b"/>
              <a:pathLst>
                <a:path w="1482" h="9642" extrusionOk="0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60"/>
            <p:cNvSpPr/>
            <p:nvPr/>
          </p:nvSpPr>
          <p:spPr>
            <a:xfrm>
              <a:off x="-55065700" y="3643925"/>
              <a:ext cx="132350" cy="40200"/>
            </a:xfrm>
            <a:custGeom>
              <a:avLst/>
              <a:gdLst/>
              <a:ahLst/>
              <a:cxnLst/>
              <a:rect l="l" t="t" r="r" b="b"/>
              <a:pathLst>
                <a:path w="5294" h="1608" extrusionOk="0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60"/>
            <p:cNvSpPr/>
            <p:nvPr/>
          </p:nvSpPr>
          <p:spPr>
            <a:xfrm>
              <a:off x="-55138950" y="3703000"/>
              <a:ext cx="204800" cy="168575"/>
            </a:xfrm>
            <a:custGeom>
              <a:avLst/>
              <a:gdLst/>
              <a:ahLst/>
              <a:cxnLst/>
              <a:rect l="l" t="t" r="r" b="b"/>
              <a:pathLst>
                <a:path w="8192" h="6743" extrusionOk="0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60"/>
            <p:cNvSpPr/>
            <p:nvPr/>
          </p:nvSpPr>
          <p:spPr>
            <a:xfrm>
              <a:off x="-55138950" y="3590375"/>
              <a:ext cx="204025" cy="92950"/>
            </a:xfrm>
            <a:custGeom>
              <a:avLst/>
              <a:gdLst/>
              <a:ahLst/>
              <a:cxnLst/>
              <a:rect l="l" t="t" r="r" b="b"/>
              <a:pathLst>
                <a:path w="8161" h="3718" extrusionOk="0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60"/>
            <p:cNvSpPr/>
            <p:nvPr/>
          </p:nvSpPr>
          <p:spPr>
            <a:xfrm>
              <a:off x="-54914475" y="36888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57" name="Google Shape;5257;p60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258" name="Google Shape;5258;p60"/>
            <p:cNvSpPr/>
            <p:nvPr/>
          </p:nvSpPr>
          <p:spPr>
            <a:xfrm>
              <a:off x="-55147600" y="4094450"/>
              <a:ext cx="204800" cy="206375"/>
            </a:xfrm>
            <a:custGeom>
              <a:avLst/>
              <a:gdLst/>
              <a:ahLst/>
              <a:cxnLst/>
              <a:rect l="l" t="t" r="r" b="b"/>
              <a:pathLst>
                <a:path w="8192" h="8255" extrusionOk="0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60"/>
            <p:cNvSpPr/>
            <p:nvPr/>
          </p:nvSpPr>
          <p:spPr>
            <a:xfrm>
              <a:off x="-55203525" y="4027500"/>
              <a:ext cx="317425" cy="196925"/>
            </a:xfrm>
            <a:custGeom>
              <a:avLst/>
              <a:gdLst/>
              <a:ahLst/>
              <a:cxnLst/>
              <a:rect l="l" t="t" r="r" b="b"/>
              <a:pathLst>
                <a:path w="12697" h="7877" extrusionOk="0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60"/>
            <p:cNvSpPr/>
            <p:nvPr/>
          </p:nvSpPr>
          <p:spPr>
            <a:xfrm>
              <a:off x="-55128700" y="3983400"/>
              <a:ext cx="166200" cy="54350"/>
            </a:xfrm>
            <a:custGeom>
              <a:avLst/>
              <a:gdLst/>
              <a:ahLst/>
              <a:cxnLst/>
              <a:rect l="l" t="t" r="r" b="b"/>
              <a:pathLst>
                <a:path w="6648" h="2174" extrusionOk="0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61" name="Google Shape;5261;p60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262" name="Google Shape;5262;p60"/>
            <p:cNvSpPr/>
            <p:nvPr/>
          </p:nvSpPr>
          <p:spPr>
            <a:xfrm>
              <a:off x="-52972975" y="3315500"/>
              <a:ext cx="37825" cy="55925"/>
            </a:xfrm>
            <a:custGeom>
              <a:avLst/>
              <a:gdLst/>
              <a:ahLst/>
              <a:cxnLst/>
              <a:rect l="l" t="t" r="r" b="b"/>
              <a:pathLst>
                <a:path w="1513" h="2237" extrusionOk="0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60"/>
            <p:cNvSpPr/>
            <p:nvPr/>
          </p:nvSpPr>
          <p:spPr>
            <a:xfrm>
              <a:off x="-52978500" y="3259575"/>
              <a:ext cx="44125" cy="55950"/>
            </a:xfrm>
            <a:custGeom>
              <a:avLst/>
              <a:gdLst/>
              <a:ahLst/>
              <a:cxnLst/>
              <a:rect l="l" t="t" r="r" b="b"/>
              <a:pathLst>
                <a:path w="1765" h="2238" extrusionOk="0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60"/>
            <p:cNvSpPr/>
            <p:nvPr/>
          </p:nvSpPr>
          <p:spPr>
            <a:xfrm>
              <a:off x="-53232900" y="3324950"/>
              <a:ext cx="242625" cy="55925"/>
            </a:xfrm>
            <a:custGeom>
              <a:avLst/>
              <a:gdLst/>
              <a:ahLst/>
              <a:cxnLst/>
              <a:rect l="l" t="t" r="r" b="b"/>
              <a:pathLst>
                <a:path w="9705" h="2237" extrusionOk="0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60"/>
            <p:cNvSpPr/>
            <p:nvPr/>
          </p:nvSpPr>
          <p:spPr>
            <a:xfrm>
              <a:off x="-53232100" y="3399775"/>
              <a:ext cx="241825" cy="111850"/>
            </a:xfrm>
            <a:custGeom>
              <a:avLst/>
              <a:gdLst/>
              <a:ahLst/>
              <a:cxnLst/>
              <a:rect l="l" t="t" r="r" b="b"/>
              <a:pathLst>
                <a:path w="9673" h="4474" extrusionOk="0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60"/>
            <p:cNvSpPr/>
            <p:nvPr/>
          </p:nvSpPr>
          <p:spPr>
            <a:xfrm>
              <a:off x="-53134450" y="3287125"/>
              <a:ext cx="44125" cy="18925"/>
            </a:xfrm>
            <a:custGeom>
              <a:avLst/>
              <a:gdLst/>
              <a:ahLst/>
              <a:cxnLst/>
              <a:rect l="l" t="t" r="r" b="b"/>
              <a:pathLst>
                <a:path w="1765" h="757" extrusionOk="0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60"/>
            <p:cNvSpPr/>
            <p:nvPr/>
          </p:nvSpPr>
          <p:spPr>
            <a:xfrm>
              <a:off x="-53232900" y="3287125"/>
              <a:ext cx="86675" cy="18925"/>
            </a:xfrm>
            <a:custGeom>
              <a:avLst/>
              <a:gdLst/>
              <a:ahLst/>
              <a:cxnLst/>
              <a:rect l="l" t="t" r="r" b="b"/>
              <a:pathLst>
                <a:path w="3467" h="757" extrusionOk="0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60"/>
            <p:cNvSpPr/>
            <p:nvPr/>
          </p:nvSpPr>
          <p:spPr>
            <a:xfrm>
              <a:off x="-53078525" y="3287125"/>
              <a:ext cx="86675" cy="18925"/>
            </a:xfrm>
            <a:custGeom>
              <a:avLst/>
              <a:gdLst/>
              <a:ahLst/>
              <a:cxnLst/>
              <a:rect l="l" t="t" r="r" b="b"/>
              <a:pathLst>
                <a:path w="3467" h="757" extrusionOk="0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60"/>
            <p:cNvSpPr/>
            <p:nvPr/>
          </p:nvSpPr>
          <p:spPr>
            <a:xfrm>
              <a:off x="-53224225" y="3192625"/>
              <a:ext cx="223700" cy="74850"/>
            </a:xfrm>
            <a:custGeom>
              <a:avLst/>
              <a:gdLst/>
              <a:ahLst/>
              <a:cxnLst/>
              <a:rect l="l" t="t" r="r" b="b"/>
              <a:pathLst>
                <a:path w="8948" h="2994" extrusionOk="0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70" name="Google Shape;5270;p60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271" name="Google Shape;5271;p60"/>
            <p:cNvSpPr/>
            <p:nvPr/>
          </p:nvSpPr>
          <p:spPr>
            <a:xfrm>
              <a:off x="-53202975" y="3584850"/>
              <a:ext cx="237900" cy="98475"/>
            </a:xfrm>
            <a:custGeom>
              <a:avLst/>
              <a:gdLst/>
              <a:ahLst/>
              <a:cxnLst/>
              <a:rect l="l" t="t" r="r" b="b"/>
              <a:pathLst>
                <a:path w="9516" h="3939" extrusionOk="0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60"/>
            <p:cNvSpPr/>
            <p:nvPr/>
          </p:nvSpPr>
          <p:spPr>
            <a:xfrm>
              <a:off x="-53242350" y="3711650"/>
              <a:ext cx="80350" cy="155975"/>
            </a:xfrm>
            <a:custGeom>
              <a:avLst/>
              <a:gdLst/>
              <a:ahLst/>
              <a:cxnLst/>
              <a:rect l="l" t="t" r="r" b="b"/>
              <a:pathLst>
                <a:path w="3214" h="6239" extrusionOk="0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60"/>
            <p:cNvSpPr/>
            <p:nvPr/>
          </p:nvSpPr>
          <p:spPr>
            <a:xfrm>
              <a:off x="-53206125" y="3686850"/>
              <a:ext cx="243400" cy="84700"/>
            </a:xfrm>
            <a:custGeom>
              <a:avLst/>
              <a:gdLst/>
              <a:ahLst/>
              <a:cxnLst/>
              <a:rect l="l" t="t" r="r" b="b"/>
              <a:pathLst>
                <a:path w="9736" h="3388" extrusionOk="0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60"/>
            <p:cNvSpPr/>
            <p:nvPr/>
          </p:nvSpPr>
          <p:spPr>
            <a:xfrm>
              <a:off x="-53186425" y="3775450"/>
              <a:ext cx="205600" cy="126050"/>
            </a:xfrm>
            <a:custGeom>
              <a:avLst/>
              <a:gdLst/>
              <a:ahLst/>
              <a:cxnLst/>
              <a:rect l="l" t="t" r="r" b="b"/>
              <a:pathLst>
                <a:path w="8224" h="5042" extrusionOk="0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60"/>
            <p:cNvSpPr/>
            <p:nvPr/>
          </p:nvSpPr>
          <p:spPr>
            <a:xfrm>
              <a:off x="-52962725" y="3710875"/>
              <a:ext cx="37800" cy="95325"/>
            </a:xfrm>
            <a:custGeom>
              <a:avLst/>
              <a:gdLst/>
              <a:ahLst/>
              <a:cxnLst/>
              <a:rect l="l" t="t" r="r" b="b"/>
              <a:pathLst>
                <a:path w="1512" h="3813" extrusionOk="0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76" name="Google Shape;5276;p60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277" name="Google Shape;5277;p60"/>
            <p:cNvSpPr/>
            <p:nvPr/>
          </p:nvSpPr>
          <p:spPr>
            <a:xfrm>
              <a:off x="-53224225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60"/>
            <p:cNvSpPr/>
            <p:nvPr/>
          </p:nvSpPr>
          <p:spPr>
            <a:xfrm>
              <a:off x="-53185625" y="4014900"/>
              <a:ext cx="204800" cy="117375"/>
            </a:xfrm>
            <a:custGeom>
              <a:avLst/>
              <a:gdLst/>
              <a:ahLst/>
              <a:cxnLst/>
              <a:rect l="l" t="t" r="r" b="b"/>
              <a:pathLst>
                <a:path w="8192" h="4695" extrusionOk="0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60"/>
            <p:cNvSpPr/>
            <p:nvPr/>
          </p:nvSpPr>
          <p:spPr>
            <a:xfrm>
              <a:off x="-53187200" y="4110200"/>
              <a:ext cx="205575" cy="185125"/>
            </a:xfrm>
            <a:custGeom>
              <a:avLst/>
              <a:gdLst/>
              <a:ahLst/>
              <a:cxnLst/>
              <a:rect l="l" t="t" r="r" b="b"/>
              <a:pathLst>
                <a:path w="8223" h="7405" extrusionOk="0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60"/>
            <p:cNvSpPr/>
            <p:nvPr/>
          </p:nvSpPr>
          <p:spPr>
            <a:xfrm>
              <a:off x="-53020225" y="4211800"/>
              <a:ext cx="74825" cy="83525"/>
            </a:xfrm>
            <a:custGeom>
              <a:avLst/>
              <a:gdLst/>
              <a:ahLst/>
              <a:cxnLst/>
              <a:rect l="l" t="t" r="r" b="b"/>
              <a:pathLst>
                <a:path w="2993" h="3341" extrusionOk="0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60"/>
            <p:cNvSpPr/>
            <p:nvPr/>
          </p:nvSpPr>
          <p:spPr>
            <a:xfrm>
              <a:off x="-53224225" y="4211025"/>
              <a:ext cx="74850" cy="83500"/>
            </a:xfrm>
            <a:custGeom>
              <a:avLst/>
              <a:gdLst/>
              <a:ahLst/>
              <a:cxnLst/>
              <a:rect l="l" t="t" r="r" b="b"/>
              <a:pathLst>
                <a:path w="2994" h="3340" extrusionOk="0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60"/>
            <p:cNvSpPr/>
            <p:nvPr/>
          </p:nvSpPr>
          <p:spPr>
            <a:xfrm>
              <a:off x="-52962725" y="4131475"/>
              <a:ext cx="18125" cy="63800"/>
            </a:xfrm>
            <a:custGeom>
              <a:avLst/>
              <a:gdLst/>
              <a:ahLst/>
              <a:cxnLst/>
              <a:rect l="l" t="t" r="r" b="b"/>
              <a:pathLst>
                <a:path w="725" h="2552" extrusionOk="0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60"/>
            <p:cNvSpPr/>
            <p:nvPr/>
          </p:nvSpPr>
          <p:spPr>
            <a:xfrm>
              <a:off x="-53125775" y="3976300"/>
              <a:ext cx="82725" cy="26800"/>
            </a:xfrm>
            <a:custGeom>
              <a:avLst/>
              <a:gdLst/>
              <a:ahLst/>
              <a:cxnLst/>
              <a:rect l="l" t="t" r="r" b="b"/>
              <a:pathLst>
                <a:path w="3309" h="1072" extrusionOk="0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84" name="Google Shape;5284;p60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285" name="Google Shape;5285;p60"/>
            <p:cNvSpPr/>
            <p:nvPr/>
          </p:nvSpPr>
          <p:spPr>
            <a:xfrm>
              <a:off x="-52043575" y="3983200"/>
              <a:ext cx="55150" cy="105750"/>
            </a:xfrm>
            <a:custGeom>
              <a:avLst/>
              <a:gdLst/>
              <a:ahLst/>
              <a:cxnLst/>
              <a:rect l="l" t="t" r="r" b="b"/>
              <a:pathLst>
                <a:path w="2206" h="4230" extrusionOk="0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60"/>
            <p:cNvSpPr/>
            <p:nvPr/>
          </p:nvSpPr>
          <p:spPr>
            <a:xfrm>
              <a:off x="-51985300" y="3983400"/>
              <a:ext cx="204800" cy="129975"/>
            </a:xfrm>
            <a:custGeom>
              <a:avLst/>
              <a:gdLst/>
              <a:ahLst/>
              <a:cxnLst/>
              <a:rect l="l" t="t" r="r" b="b"/>
              <a:pathLst>
                <a:path w="8192" h="5199" extrusionOk="0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60"/>
            <p:cNvSpPr/>
            <p:nvPr/>
          </p:nvSpPr>
          <p:spPr>
            <a:xfrm>
              <a:off x="-51855350" y="3987325"/>
              <a:ext cx="74075" cy="89825"/>
            </a:xfrm>
            <a:custGeom>
              <a:avLst/>
              <a:gdLst/>
              <a:ahLst/>
              <a:cxnLst/>
              <a:rect l="l" t="t" r="r" b="b"/>
              <a:pathLst>
                <a:path w="2963" h="3593" extrusionOk="0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60"/>
            <p:cNvSpPr/>
            <p:nvPr/>
          </p:nvSpPr>
          <p:spPr>
            <a:xfrm>
              <a:off x="-51985300" y="3987325"/>
              <a:ext cx="74050" cy="89825"/>
            </a:xfrm>
            <a:custGeom>
              <a:avLst/>
              <a:gdLst/>
              <a:ahLst/>
              <a:cxnLst/>
              <a:rect l="l" t="t" r="r" b="b"/>
              <a:pathLst>
                <a:path w="2962" h="3593" extrusionOk="0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60"/>
            <p:cNvSpPr/>
            <p:nvPr/>
          </p:nvSpPr>
          <p:spPr>
            <a:xfrm>
              <a:off x="-51985300" y="4190350"/>
              <a:ext cx="204800" cy="111275"/>
            </a:xfrm>
            <a:custGeom>
              <a:avLst/>
              <a:gdLst/>
              <a:ahLst/>
              <a:cxnLst/>
              <a:rect l="l" t="t" r="r" b="b"/>
              <a:pathLst>
                <a:path w="8192" h="4451" extrusionOk="0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60"/>
            <p:cNvSpPr/>
            <p:nvPr/>
          </p:nvSpPr>
          <p:spPr>
            <a:xfrm>
              <a:off x="-51985300" y="4133050"/>
              <a:ext cx="204800" cy="55925"/>
            </a:xfrm>
            <a:custGeom>
              <a:avLst/>
              <a:gdLst/>
              <a:ahLst/>
              <a:cxnLst/>
              <a:rect l="l" t="t" r="r" b="b"/>
              <a:pathLst>
                <a:path w="8192" h="2237" extrusionOk="0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60"/>
            <p:cNvSpPr/>
            <p:nvPr/>
          </p:nvSpPr>
          <p:spPr>
            <a:xfrm>
              <a:off x="-51780525" y="3983125"/>
              <a:ext cx="55950" cy="105825"/>
            </a:xfrm>
            <a:custGeom>
              <a:avLst/>
              <a:gdLst/>
              <a:ahLst/>
              <a:cxnLst/>
              <a:rect l="l" t="t" r="r" b="b"/>
              <a:pathLst>
                <a:path w="2238" h="4233" extrusionOk="0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60"/>
            <p:cNvSpPr/>
            <p:nvPr/>
          </p:nvSpPr>
          <p:spPr>
            <a:xfrm>
              <a:off x="-52023900" y="4139350"/>
              <a:ext cx="18925" cy="63800"/>
            </a:xfrm>
            <a:custGeom>
              <a:avLst/>
              <a:gdLst/>
              <a:ahLst/>
              <a:cxnLst/>
              <a:rect l="l" t="t" r="r" b="b"/>
              <a:pathLst>
                <a:path w="757" h="2552" extrusionOk="0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60"/>
            <p:cNvSpPr/>
            <p:nvPr/>
          </p:nvSpPr>
          <p:spPr>
            <a:xfrm>
              <a:off x="-51763200" y="4139350"/>
              <a:ext cx="18925" cy="63800"/>
            </a:xfrm>
            <a:custGeom>
              <a:avLst/>
              <a:gdLst/>
              <a:ahLst/>
              <a:cxnLst/>
              <a:rect l="l" t="t" r="r" b="b"/>
              <a:pathLst>
                <a:path w="757" h="2552" extrusionOk="0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94" name="Google Shape;5294;p60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295" name="Google Shape;5295;p60"/>
            <p:cNvSpPr/>
            <p:nvPr/>
          </p:nvSpPr>
          <p:spPr>
            <a:xfrm>
              <a:off x="-56766175" y="3335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60"/>
            <p:cNvSpPr/>
            <p:nvPr/>
          </p:nvSpPr>
          <p:spPr>
            <a:xfrm>
              <a:off x="-56747275" y="3198925"/>
              <a:ext cx="222925" cy="93750"/>
            </a:xfrm>
            <a:custGeom>
              <a:avLst/>
              <a:gdLst/>
              <a:ahLst/>
              <a:cxnLst/>
              <a:rect l="l" t="t" r="r" b="b"/>
              <a:pathLst>
                <a:path w="8917" h="3750" extrusionOk="0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60"/>
            <p:cNvSpPr/>
            <p:nvPr/>
          </p:nvSpPr>
          <p:spPr>
            <a:xfrm>
              <a:off x="-56710250" y="3348575"/>
              <a:ext cx="55150" cy="55150"/>
            </a:xfrm>
            <a:custGeom>
              <a:avLst/>
              <a:gdLst/>
              <a:ahLst/>
              <a:cxnLst/>
              <a:rect l="l" t="t" r="r" b="b"/>
              <a:pathLst>
                <a:path w="2206" h="2206" extrusionOk="0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60"/>
            <p:cNvSpPr/>
            <p:nvPr/>
          </p:nvSpPr>
          <p:spPr>
            <a:xfrm>
              <a:off x="-56597625" y="3349350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60"/>
            <p:cNvSpPr/>
            <p:nvPr/>
          </p:nvSpPr>
          <p:spPr>
            <a:xfrm>
              <a:off x="-56727575" y="3376925"/>
              <a:ext cx="204800" cy="141000"/>
            </a:xfrm>
            <a:custGeom>
              <a:avLst/>
              <a:gdLst/>
              <a:ahLst/>
              <a:cxnLst/>
              <a:rect l="l" t="t" r="r" b="b"/>
              <a:pathLst>
                <a:path w="8192" h="5640" extrusionOk="0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60"/>
            <p:cNvSpPr/>
            <p:nvPr/>
          </p:nvSpPr>
          <p:spPr>
            <a:xfrm>
              <a:off x="-56729150" y="3289500"/>
              <a:ext cx="204000" cy="87450"/>
            </a:xfrm>
            <a:custGeom>
              <a:avLst/>
              <a:gdLst/>
              <a:ahLst/>
              <a:cxnLst/>
              <a:rect l="l" t="t" r="r" b="b"/>
              <a:pathLst>
                <a:path w="8160" h="3498" extrusionOk="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60"/>
            <p:cNvSpPr/>
            <p:nvPr/>
          </p:nvSpPr>
          <p:spPr>
            <a:xfrm>
              <a:off x="-56505475" y="3335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02" name="Google Shape;5302;p60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303" name="Google Shape;5303;p60"/>
            <p:cNvSpPr/>
            <p:nvPr/>
          </p:nvSpPr>
          <p:spPr>
            <a:xfrm>
              <a:off x="-56766175" y="3632900"/>
              <a:ext cx="281200" cy="275700"/>
            </a:xfrm>
            <a:custGeom>
              <a:avLst/>
              <a:gdLst/>
              <a:ahLst/>
              <a:cxnLst/>
              <a:rect l="l" t="t" r="r" b="b"/>
              <a:pathLst>
                <a:path w="11248" h="11028" extrusionOk="0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60"/>
            <p:cNvSpPr/>
            <p:nvPr/>
          </p:nvSpPr>
          <p:spPr>
            <a:xfrm>
              <a:off x="-56709475" y="3722700"/>
              <a:ext cx="167800" cy="153600"/>
            </a:xfrm>
            <a:custGeom>
              <a:avLst/>
              <a:gdLst/>
              <a:ahLst/>
              <a:cxnLst/>
              <a:rect l="l" t="t" r="r" b="b"/>
              <a:pathLst>
                <a:path w="6712" h="6144" extrusionOk="0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60"/>
            <p:cNvSpPr/>
            <p:nvPr/>
          </p:nvSpPr>
          <p:spPr>
            <a:xfrm>
              <a:off x="-56654325" y="3833750"/>
              <a:ext cx="55150" cy="55950"/>
            </a:xfrm>
            <a:custGeom>
              <a:avLst/>
              <a:gdLst/>
              <a:ahLst/>
              <a:cxnLst/>
              <a:rect l="l" t="t" r="r" b="b"/>
              <a:pathLst>
                <a:path w="2206" h="2238" extrusionOk="0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60"/>
            <p:cNvSpPr/>
            <p:nvPr/>
          </p:nvSpPr>
          <p:spPr>
            <a:xfrm>
              <a:off x="-56710250" y="3590375"/>
              <a:ext cx="167775" cy="74850"/>
            </a:xfrm>
            <a:custGeom>
              <a:avLst/>
              <a:gdLst/>
              <a:ahLst/>
              <a:cxnLst/>
              <a:rect l="l" t="t" r="r" b="b"/>
              <a:pathLst>
                <a:path w="6711" h="2994" extrusionOk="0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07" name="Google Shape;5307;p60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308" name="Google Shape;5308;p60"/>
            <p:cNvSpPr/>
            <p:nvPr/>
          </p:nvSpPr>
          <p:spPr>
            <a:xfrm>
              <a:off x="-56635425" y="4076325"/>
              <a:ext cx="18125" cy="37050"/>
            </a:xfrm>
            <a:custGeom>
              <a:avLst/>
              <a:gdLst/>
              <a:ahLst/>
              <a:cxnLst/>
              <a:rect l="l" t="t" r="r" b="b"/>
              <a:pathLst>
                <a:path w="725" h="1482" extrusionOk="0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60"/>
            <p:cNvSpPr/>
            <p:nvPr/>
          </p:nvSpPr>
          <p:spPr>
            <a:xfrm>
              <a:off x="-56618900" y="3991275"/>
              <a:ext cx="113450" cy="136250"/>
            </a:xfrm>
            <a:custGeom>
              <a:avLst/>
              <a:gdLst/>
              <a:ahLst/>
              <a:cxnLst/>
              <a:rect l="l" t="t" r="r" b="b"/>
              <a:pathLst>
                <a:path w="4538" h="5450" extrusionOk="0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60"/>
            <p:cNvSpPr/>
            <p:nvPr/>
          </p:nvSpPr>
          <p:spPr>
            <a:xfrm>
              <a:off x="-56601550" y="4094450"/>
              <a:ext cx="31525" cy="19700"/>
            </a:xfrm>
            <a:custGeom>
              <a:avLst/>
              <a:gdLst/>
              <a:ahLst/>
              <a:cxnLst/>
              <a:rect l="l" t="t" r="r" b="b"/>
              <a:pathLst>
                <a:path w="1261" h="788" extrusionOk="0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60"/>
            <p:cNvSpPr/>
            <p:nvPr/>
          </p:nvSpPr>
          <p:spPr>
            <a:xfrm>
              <a:off x="-56688200" y="4085775"/>
              <a:ext cx="37050" cy="27600"/>
            </a:xfrm>
            <a:custGeom>
              <a:avLst/>
              <a:gdLst/>
              <a:ahLst/>
              <a:cxnLst/>
              <a:rect l="l" t="t" r="r" b="b"/>
              <a:pathLst>
                <a:path w="1482" h="1104" extrusionOk="0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60"/>
            <p:cNvSpPr/>
            <p:nvPr/>
          </p:nvSpPr>
          <p:spPr>
            <a:xfrm>
              <a:off x="-56747275" y="3982600"/>
              <a:ext cx="189850" cy="143850"/>
            </a:xfrm>
            <a:custGeom>
              <a:avLst/>
              <a:gdLst/>
              <a:ahLst/>
              <a:cxnLst/>
              <a:rect l="l" t="t" r="r" b="b"/>
              <a:pathLst>
                <a:path w="7594" h="5754" extrusionOk="0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60"/>
            <p:cNvSpPr/>
            <p:nvPr/>
          </p:nvSpPr>
          <p:spPr>
            <a:xfrm>
              <a:off x="-56654325" y="4217500"/>
              <a:ext cx="55150" cy="83325"/>
            </a:xfrm>
            <a:custGeom>
              <a:avLst/>
              <a:gdLst/>
              <a:ahLst/>
              <a:cxnLst/>
              <a:rect l="l" t="t" r="r" b="b"/>
              <a:pathLst>
                <a:path w="2206" h="3333" extrusionOk="0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60"/>
            <p:cNvSpPr/>
            <p:nvPr/>
          </p:nvSpPr>
          <p:spPr>
            <a:xfrm>
              <a:off x="-56729150" y="4132250"/>
              <a:ext cx="204800" cy="157550"/>
            </a:xfrm>
            <a:custGeom>
              <a:avLst/>
              <a:gdLst/>
              <a:ahLst/>
              <a:cxnLst/>
              <a:rect l="l" t="t" r="r" b="b"/>
              <a:pathLst>
                <a:path w="8192" h="6302" extrusionOk="0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15" name="Google Shape;5315;p60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316" name="Google Shape;5316;p60"/>
            <p:cNvSpPr/>
            <p:nvPr/>
          </p:nvSpPr>
          <p:spPr>
            <a:xfrm>
              <a:off x="-54532475" y="3354075"/>
              <a:ext cx="18925" cy="60675"/>
            </a:xfrm>
            <a:custGeom>
              <a:avLst/>
              <a:gdLst/>
              <a:ahLst/>
              <a:cxnLst/>
              <a:rect l="l" t="t" r="r" b="b"/>
              <a:pathLst>
                <a:path w="757" h="2427" extrusionOk="0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60"/>
            <p:cNvSpPr/>
            <p:nvPr/>
          </p:nvSpPr>
          <p:spPr>
            <a:xfrm>
              <a:off x="-54793175" y="3198925"/>
              <a:ext cx="97675" cy="126050"/>
            </a:xfrm>
            <a:custGeom>
              <a:avLst/>
              <a:gdLst/>
              <a:ahLst/>
              <a:cxnLst/>
              <a:rect l="l" t="t" r="r" b="b"/>
              <a:pathLst>
                <a:path w="3907" h="5042" extrusionOk="0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60"/>
            <p:cNvSpPr/>
            <p:nvPr/>
          </p:nvSpPr>
          <p:spPr>
            <a:xfrm>
              <a:off x="-54624625" y="3349350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60"/>
            <p:cNvSpPr/>
            <p:nvPr/>
          </p:nvSpPr>
          <p:spPr>
            <a:xfrm>
              <a:off x="-54737250" y="3349350"/>
              <a:ext cx="55150" cy="55175"/>
            </a:xfrm>
            <a:custGeom>
              <a:avLst/>
              <a:gdLst/>
              <a:ahLst/>
              <a:cxnLst/>
              <a:rect l="l" t="t" r="r" b="b"/>
              <a:pathLst>
                <a:path w="2206" h="2207" extrusionOk="0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60"/>
            <p:cNvSpPr/>
            <p:nvPr/>
          </p:nvSpPr>
          <p:spPr>
            <a:xfrm>
              <a:off x="-54770325" y="3218600"/>
              <a:ext cx="233925" cy="299325"/>
            </a:xfrm>
            <a:custGeom>
              <a:avLst/>
              <a:gdLst/>
              <a:ahLst/>
              <a:cxnLst/>
              <a:rect l="l" t="t" r="r" b="b"/>
              <a:pathLst>
                <a:path w="9357" h="11973" extrusionOk="0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60"/>
            <p:cNvSpPr/>
            <p:nvPr/>
          </p:nvSpPr>
          <p:spPr>
            <a:xfrm>
              <a:off x="-54612025" y="3198925"/>
              <a:ext cx="96100" cy="123675"/>
            </a:xfrm>
            <a:custGeom>
              <a:avLst/>
              <a:gdLst/>
              <a:ahLst/>
              <a:cxnLst/>
              <a:rect l="l" t="t" r="r" b="b"/>
              <a:pathLst>
                <a:path w="3844" h="4947" extrusionOk="0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60"/>
            <p:cNvSpPr/>
            <p:nvPr/>
          </p:nvSpPr>
          <p:spPr>
            <a:xfrm>
              <a:off x="-54793175" y="3353300"/>
              <a:ext cx="18925" cy="60675"/>
            </a:xfrm>
            <a:custGeom>
              <a:avLst/>
              <a:gdLst/>
              <a:ahLst/>
              <a:cxnLst/>
              <a:rect l="l" t="t" r="r" b="b"/>
              <a:pathLst>
                <a:path w="757" h="2427" extrusionOk="0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23" name="Google Shape;5323;p60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324" name="Google Shape;5324;p60"/>
            <p:cNvSpPr/>
            <p:nvPr/>
          </p:nvSpPr>
          <p:spPr>
            <a:xfrm>
              <a:off x="-54812875" y="3607700"/>
              <a:ext cx="74850" cy="293775"/>
            </a:xfrm>
            <a:custGeom>
              <a:avLst/>
              <a:gdLst/>
              <a:ahLst/>
              <a:cxnLst/>
              <a:rect l="l" t="t" r="r" b="b"/>
              <a:pathLst>
                <a:path w="2994" h="11751" extrusionOk="0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60"/>
            <p:cNvSpPr/>
            <p:nvPr/>
          </p:nvSpPr>
          <p:spPr>
            <a:xfrm>
              <a:off x="-54662425" y="3621875"/>
              <a:ext cx="18125" cy="61450"/>
            </a:xfrm>
            <a:custGeom>
              <a:avLst/>
              <a:gdLst/>
              <a:ahLst/>
              <a:cxnLst/>
              <a:rect l="l" t="t" r="r" b="b"/>
              <a:pathLst>
                <a:path w="725" h="2458" extrusionOk="0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60"/>
            <p:cNvSpPr/>
            <p:nvPr/>
          </p:nvSpPr>
          <p:spPr>
            <a:xfrm>
              <a:off x="-54737250" y="3652600"/>
              <a:ext cx="66175" cy="37825"/>
            </a:xfrm>
            <a:custGeom>
              <a:avLst/>
              <a:gdLst/>
              <a:ahLst/>
              <a:cxnLst/>
              <a:rect l="l" t="t" r="r" b="b"/>
              <a:pathLst>
                <a:path w="2647" h="1513" extrusionOk="0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60"/>
            <p:cNvSpPr/>
            <p:nvPr/>
          </p:nvSpPr>
          <p:spPr>
            <a:xfrm>
              <a:off x="-54568700" y="3608475"/>
              <a:ext cx="74850" cy="293000"/>
            </a:xfrm>
            <a:custGeom>
              <a:avLst/>
              <a:gdLst/>
              <a:ahLst/>
              <a:cxnLst/>
              <a:rect l="l" t="t" r="r" b="b"/>
              <a:pathLst>
                <a:path w="2994" h="11720" extrusionOk="0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60"/>
            <p:cNvSpPr/>
            <p:nvPr/>
          </p:nvSpPr>
          <p:spPr>
            <a:xfrm>
              <a:off x="-54636450" y="3652600"/>
              <a:ext cx="66975" cy="37825"/>
            </a:xfrm>
            <a:custGeom>
              <a:avLst/>
              <a:gdLst/>
              <a:ahLst/>
              <a:cxnLst/>
              <a:rect l="l" t="t" r="r" b="b"/>
              <a:pathLst>
                <a:path w="2679" h="1513" extrusionOk="0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60"/>
            <p:cNvSpPr/>
            <p:nvPr/>
          </p:nvSpPr>
          <p:spPr>
            <a:xfrm>
              <a:off x="-54760100" y="3596675"/>
              <a:ext cx="212675" cy="37025"/>
            </a:xfrm>
            <a:custGeom>
              <a:avLst/>
              <a:gdLst/>
              <a:ahLst/>
              <a:cxnLst/>
              <a:rect l="l" t="t" r="r" b="b"/>
              <a:pathLst>
                <a:path w="8507" h="1481" extrusionOk="0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60"/>
            <p:cNvSpPr/>
            <p:nvPr/>
          </p:nvSpPr>
          <p:spPr>
            <a:xfrm>
              <a:off x="-54738050" y="3708500"/>
              <a:ext cx="169375" cy="186700"/>
            </a:xfrm>
            <a:custGeom>
              <a:avLst/>
              <a:gdLst/>
              <a:ahLst/>
              <a:cxnLst/>
              <a:rect l="l" t="t" r="r" b="b"/>
              <a:pathLst>
                <a:path w="6775" h="7468" extrusionOk="0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31" name="Google Shape;5331;p60"/>
          <p:cNvSpPr/>
          <p:nvPr/>
        </p:nvSpPr>
        <p:spPr>
          <a:xfrm>
            <a:off x="4561689" y="3882759"/>
            <a:ext cx="7530" cy="846"/>
          </a:xfrm>
          <a:custGeom>
            <a:avLst/>
            <a:gdLst/>
            <a:ahLst/>
            <a:cxnLst/>
            <a:rect l="l" t="t" r="r" b="b"/>
            <a:pathLst>
              <a:path w="285" h="32" extrusionOk="0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32" name="Google Shape;5332;p60"/>
          <p:cNvSpPr/>
          <p:nvPr/>
        </p:nvSpPr>
        <p:spPr>
          <a:xfrm>
            <a:off x="4562111" y="3883578"/>
            <a:ext cx="6685" cy="872"/>
          </a:xfrm>
          <a:custGeom>
            <a:avLst/>
            <a:gdLst/>
            <a:ahLst/>
            <a:cxnLst/>
            <a:rect l="l" t="t" r="r" b="b"/>
            <a:pathLst>
              <a:path w="253" h="33" extrusionOk="0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33" name="Google Shape;5333;p60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334" name="Google Shape;5334;p60"/>
            <p:cNvSpPr/>
            <p:nvPr/>
          </p:nvSpPr>
          <p:spPr>
            <a:xfrm>
              <a:off x="-54646675" y="3982600"/>
              <a:ext cx="113425" cy="111075"/>
            </a:xfrm>
            <a:custGeom>
              <a:avLst/>
              <a:gdLst/>
              <a:ahLst/>
              <a:cxnLst/>
              <a:rect l="l" t="t" r="r" b="b"/>
              <a:pathLst>
                <a:path w="4537" h="4443" extrusionOk="0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60"/>
            <p:cNvSpPr/>
            <p:nvPr/>
          </p:nvSpPr>
          <p:spPr>
            <a:xfrm>
              <a:off x="-54644325" y="4003075"/>
              <a:ext cx="36250" cy="90600"/>
            </a:xfrm>
            <a:custGeom>
              <a:avLst/>
              <a:gdLst/>
              <a:ahLst/>
              <a:cxnLst/>
              <a:rect l="l" t="t" r="r" b="b"/>
              <a:pathLst>
                <a:path w="1450" h="3624" extrusionOk="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60"/>
            <p:cNvSpPr/>
            <p:nvPr/>
          </p:nvSpPr>
          <p:spPr>
            <a:xfrm>
              <a:off x="-54773475" y="3983400"/>
              <a:ext cx="113425" cy="111075"/>
            </a:xfrm>
            <a:custGeom>
              <a:avLst/>
              <a:gdLst/>
              <a:ahLst/>
              <a:cxnLst/>
              <a:rect l="l" t="t" r="r" b="b"/>
              <a:pathLst>
                <a:path w="4537" h="4443" extrusionOk="0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60"/>
            <p:cNvSpPr/>
            <p:nvPr/>
          </p:nvSpPr>
          <p:spPr>
            <a:xfrm>
              <a:off x="-54699450" y="4003075"/>
              <a:ext cx="36250" cy="90600"/>
            </a:xfrm>
            <a:custGeom>
              <a:avLst/>
              <a:gdLst/>
              <a:ahLst/>
              <a:cxnLst/>
              <a:rect l="l" t="t" r="r" b="b"/>
              <a:pathLst>
                <a:path w="1450" h="3624" extrusionOk="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60"/>
            <p:cNvSpPr/>
            <p:nvPr/>
          </p:nvSpPr>
          <p:spPr>
            <a:xfrm>
              <a:off x="-54756150" y="4112550"/>
              <a:ext cx="204800" cy="188275"/>
            </a:xfrm>
            <a:custGeom>
              <a:avLst/>
              <a:gdLst/>
              <a:ahLst/>
              <a:cxnLst/>
              <a:rect l="l" t="t" r="r" b="b"/>
              <a:pathLst>
                <a:path w="8192" h="7531" extrusionOk="0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60"/>
            <p:cNvSpPr/>
            <p:nvPr/>
          </p:nvSpPr>
          <p:spPr>
            <a:xfrm>
              <a:off x="-54532475" y="4136975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60"/>
            <p:cNvSpPr/>
            <p:nvPr/>
          </p:nvSpPr>
          <p:spPr>
            <a:xfrm>
              <a:off x="-54793175" y="4136975"/>
              <a:ext cx="18925" cy="65400"/>
            </a:xfrm>
            <a:custGeom>
              <a:avLst/>
              <a:gdLst/>
              <a:ahLst/>
              <a:cxnLst/>
              <a:rect l="l" t="t" r="r" b="b"/>
              <a:pathLst>
                <a:path w="757" h="2616" extrusionOk="0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41" name="Google Shape;5341;p60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342" name="Google Shape;5342;p60"/>
            <p:cNvSpPr/>
            <p:nvPr/>
          </p:nvSpPr>
          <p:spPr>
            <a:xfrm>
              <a:off x="-52574450" y="3306025"/>
              <a:ext cx="22075" cy="110300"/>
            </a:xfrm>
            <a:custGeom>
              <a:avLst/>
              <a:gdLst/>
              <a:ahLst/>
              <a:cxnLst/>
              <a:rect l="l" t="t" r="r" b="b"/>
              <a:pathLst>
                <a:path w="883" h="4412" extrusionOk="0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60"/>
            <p:cNvSpPr/>
            <p:nvPr/>
          </p:nvSpPr>
          <p:spPr>
            <a:xfrm>
              <a:off x="-52826475" y="3192625"/>
              <a:ext cx="267800" cy="100050"/>
            </a:xfrm>
            <a:custGeom>
              <a:avLst/>
              <a:gdLst/>
              <a:ahLst/>
              <a:cxnLst/>
              <a:rect l="l" t="t" r="r" b="b"/>
              <a:pathLst>
                <a:path w="10712" h="4002" extrusionOk="0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60"/>
            <p:cNvSpPr/>
            <p:nvPr/>
          </p:nvSpPr>
          <p:spPr>
            <a:xfrm>
              <a:off x="-52794975" y="3361175"/>
              <a:ext cx="204800" cy="149675"/>
            </a:xfrm>
            <a:custGeom>
              <a:avLst/>
              <a:gdLst/>
              <a:ahLst/>
              <a:cxnLst/>
              <a:rect l="l" t="t" r="r" b="b"/>
              <a:pathLst>
                <a:path w="8192" h="5987" extrusionOk="0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60"/>
            <p:cNvSpPr/>
            <p:nvPr/>
          </p:nvSpPr>
          <p:spPr>
            <a:xfrm>
              <a:off x="-52791025" y="3231225"/>
              <a:ext cx="137850" cy="74825"/>
            </a:xfrm>
            <a:custGeom>
              <a:avLst/>
              <a:gdLst/>
              <a:ahLst/>
              <a:cxnLst/>
              <a:rect l="l" t="t" r="r" b="b"/>
              <a:pathLst>
                <a:path w="5514" h="2993" extrusionOk="0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60"/>
            <p:cNvSpPr/>
            <p:nvPr/>
          </p:nvSpPr>
          <p:spPr>
            <a:xfrm>
              <a:off x="-52683125" y="3361950"/>
              <a:ext cx="74825" cy="37850"/>
            </a:xfrm>
            <a:custGeom>
              <a:avLst/>
              <a:gdLst/>
              <a:ahLst/>
              <a:cxnLst/>
              <a:rect l="l" t="t" r="r" b="b"/>
              <a:pathLst>
                <a:path w="2993" h="1514" extrusionOk="0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60"/>
            <p:cNvSpPr/>
            <p:nvPr/>
          </p:nvSpPr>
          <p:spPr>
            <a:xfrm>
              <a:off x="-52794975" y="3247750"/>
              <a:ext cx="204800" cy="104000"/>
            </a:xfrm>
            <a:custGeom>
              <a:avLst/>
              <a:gdLst/>
              <a:ahLst/>
              <a:cxnLst/>
              <a:rect l="l" t="t" r="r" b="b"/>
              <a:pathLst>
                <a:path w="8192" h="4160" extrusionOk="0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60"/>
            <p:cNvSpPr/>
            <p:nvPr/>
          </p:nvSpPr>
          <p:spPr>
            <a:xfrm>
              <a:off x="-52776850" y="3361950"/>
              <a:ext cx="74825" cy="37850"/>
            </a:xfrm>
            <a:custGeom>
              <a:avLst/>
              <a:gdLst/>
              <a:ahLst/>
              <a:cxnLst/>
              <a:rect l="l" t="t" r="r" b="b"/>
              <a:pathLst>
                <a:path w="2993" h="1514" extrusionOk="0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60"/>
            <p:cNvSpPr/>
            <p:nvPr/>
          </p:nvSpPr>
          <p:spPr>
            <a:xfrm>
              <a:off x="-52832000" y="3306025"/>
              <a:ext cx="21300" cy="110300"/>
            </a:xfrm>
            <a:custGeom>
              <a:avLst/>
              <a:gdLst/>
              <a:ahLst/>
              <a:cxnLst/>
              <a:rect l="l" t="t" r="r" b="b"/>
              <a:pathLst>
                <a:path w="852" h="4412" extrusionOk="0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50" name="Google Shape;5350;p60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351" name="Google Shape;5351;p60"/>
            <p:cNvSpPr/>
            <p:nvPr/>
          </p:nvSpPr>
          <p:spPr>
            <a:xfrm>
              <a:off x="-52851675" y="3641575"/>
              <a:ext cx="319000" cy="106350"/>
            </a:xfrm>
            <a:custGeom>
              <a:avLst/>
              <a:gdLst/>
              <a:ahLst/>
              <a:cxnLst/>
              <a:rect l="l" t="t" r="r" b="b"/>
              <a:pathLst>
                <a:path w="12760" h="4254" extrusionOk="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60"/>
            <p:cNvSpPr/>
            <p:nvPr/>
          </p:nvSpPr>
          <p:spPr>
            <a:xfrm>
              <a:off x="-52787100" y="3585650"/>
              <a:ext cx="189050" cy="52000"/>
            </a:xfrm>
            <a:custGeom>
              <a:avLst/>
              <a:gdLst/>
              <a:ahLst/>
              <a:cxnLst/>
              <a:rect l="l" t="t" r="r" b="b"/>
              <a:pathLst>
                <a:path w="7562" h="2080" extrusionOk="0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60"/>
            <p:cNvSpPr/>
            <p:nvPr/>
          </p:nvSpPr>
          <p:spPr>
            <a:xfrm>
              <a:off x="-52794975" y="3696700"/>
              <a:ext cx="127625" cy="74850"/>
            </a:xfrm>
            <a:custGeom>
              <a:avLst/>
              <a:gdLst/>
              <a:ahLst/>
              <a:cxnLst/>
              <a:rect l="l" t="t" r="r" b="b"/>
              <a:pathLst>
                <a:path w="5105" h="2994" extrusionOk="0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60"/>
            <p:cNvSpPr/>
            <p:nvPr/>
          </p:nvSpPr>
          <p:spPr>
            <a:xfrm>
              <a:off x="-52795750" y="3700625"/>
              <a:ext cx="204800" cy="202450"/>
            </a:xfrm>
            <a:custGeom>
              <a:avLst/>
              <a:gdLst/>
              <a:ahLst/>
              <a:cxnLst/>
              <a:rect l="l" t="t" r="r" b="b"/>
              <a:pathLst>
                <a:path w="8192" h="8098" extrusionOk="0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60"/>
            <p:cNvSpPr/>
            <p:nvPr/>
          </p:nvSpPr>
          <p:spPr>
            <a:xfrm>
              <a:off x="-52832775" y="3740025"/>
              <a:ext cx="18125" cy="64600"/>
            </a:xfrm>
            <a:custGeom>
              <a:avLst/>
              <a:gdLst/>
              <a:ahLst/>
              <a:cxnLst/>
              <a:rect l="l" t="t" r="r" b="b"/>
              <a:pathLst>
                <a:path w="725" h="2584" extrusionOk="0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60"/>
            <p:cNvSpPr/>
            <p:nvPr/>
          </p:nvSpPr>
          <p:spPr>
            <a:xfrm>
              <a:off x="-52570500" y="37400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57" name="Google Shape;5357;p60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358" name="Google Shape;5358;p60"/>
            <p:cNvSpPr/>
            <p:nvPr/>
          </p:nvSpPr>
          <p:spPr>
            <a:xfrm>
              <a:off x="-52794975" y="3976300"/>
              <a:ext cx="204800" cy="112650"/>
            </a:xfrm>
            <a:custGeom>
              <a:avLst/>
              <a:gdLst/>
              <a:ahLst/>
              <a:cxnLst/>
              <a:rect l="l" t="t" r="r" b="b"/>
              <a:pathLst>
                <a:path w="8192" h="4506" extrusionOk="0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60"/>
            <p:cNvSpPr/>
            <p:nvPr/>
          </p:nvSpPr>
          <p:spPr>
            <a:xfrm>
              <a:off x="-52757175" y="4051125"/>
              <a:ext cx="167000" cy="94550"/>
            </a:xfrm>
            <a:custGeom>
              <a:avLst/>
              <a:gdLst/>
              <a:ahLst/>
              <a:cxnLst/>
              <a:rect l="l" t="t" r="r" b="b"/>
              <a:pathLst>
                <a:path w="6680" h="3782" extrusionOk="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60"/>
            <p:cNvSpPr/>
            <p:nvPr/>
          </p:nvSpPr>
          <p:spPr>
            <a:xfrm>
              <a:off x="-52794975" y="4088925"/>
              <a:ext cx="204025" cy="206400"/>
            </a:xfrm>
            <a:custGeom>
              <a:avLst/>
              <a:gdLst/>
              <a:ahLst/>
              <a:cxnLst/>
              <a:rect l="l" t="t" r="r" b="b"/>
              <a:pathLst>
                <a:path w="8161" h="8256" extrusionOk="0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60"/>
            <p:cNvSpPr/>
            <p:nvPr/>
          </p:nvSpPr>
          <p:spPr>
            <a:xfrm>
              <a:off x="-52832000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60"/>
            <p:cNvSpPr/>
            <p:nvPr/>
          </p:nvSpPr>
          <p:spPr>
            <a:xfrm>
              <a:off x="-52571300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63" name="Google Shape;5363;p60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364" name="Google Shape;5364;p60"/>
            <p:cNvSpPr/>
            <p:nvPr/>
          </p:nvSpPr>
          <p:spPr>
            <a:xfrm>
              <a:off x="-51633225" y="33533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60"/>
            <p:cNvSpPr/>
            <p:nvPr/>
          </p:nvSpPr>
          <p:spPr>
            <a:xfrm>
              <a:off x="-51595425" y="3348575"/>
              <a:ext cx="204800" cy="168575"/>
            </a:xfrm>
            <a:custGeom>
              <a:avLst/>
              <a:gdLst/>
              <a:ahLst/>
              <a:cxnLst/>
              <a:rect l="l" t="t" r="r" b="b"/>
              <a:pathLst>
                <a:path w="8192" h="6743" extrusionOk="0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60"/>
            <p:cNvSpPr/>
            <p:nvPr/>
          </p:nvSpPr>
          <p:spPr>
            <a:xfrm>
              <a:off x="-51633225" y="3292650"/>
              <a:ext cx="279625" cy="37050"/>
            </a:xfrm>
            <a:custGeom>
              <a:avLst/>
              <a:gdLst/>
              <a:ahLst/>
              <a:cxnLst/>
              <a:rect l="l" t="t" r="r" b="b"/>
              <a:pathLst>
                <a:path w="11185" h="1482" extrusionOk="0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60"/>
            <p:cNvSpPr/>
            <p:nvPr/>
          </p:nvSpPr>
          <p:spPr>
            <a:xfrm>
              <a:off x="-51492250" y="3198925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60"/>
            <p:cNvSpPr/>
            <p:nvPr/>
          </p:nvSpPr>
          <p:spPr>
            <a:xfrm>
              <a:off x="-51590700" y="3198925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60"/>
            <p:cNvSpPr/>
            <p:nvPr/>
          </p:nvSpPr>
          <p:spPr>
            <a:xfrm>
              <a:off x="-51517450" y="3218600"/>
              <a:ext cx="52000" cy="55950"/>
            </a:xfrm>
            <a:custGeom>
              <a:avLst/>
              <a:gdLst/>
              <a:ahLst/>
              <a:cxnLst/>
              <a:rect l="l" t="t" r="r" b="b"/>
              <a:pathLst>
                <a:path w="2080" h="2238" extrusionOk="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60"/>
            <p:cNvSpPr/>
            <p:nvPr/>
          </p:nvSpPr>
          <p:spPr>
            <a:xfrm>
              <a:off x="-51370950" y="3354075"/>
              <a:ext cx="18925" cy="64625"/>
            </a:xfrm>
            <a:custGeom>
              <a:avLst/>
              <a:gdLst/>
              <a:ahLst/>
              <a:cxnLst/>
              <a:rect l="l" t="t" r="r" b="b"/>
              <a:pathLst>
                <a:path w="757" h="2585" extrusionOk="0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71" name="Google Shape;5371;p60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372" name="Google Shape;5372;p60"/>
            <p:cNvSpPr/>
            <p:nvPr/>
          </p:nvSpPr>
          <p:spPr>
            <a:xfrm>
              <a:off x="-56374725" y="33533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60"/>
            <p:cNvSpPr/>
            <p:nvPr/>
          </p:nvSpPr>
          <p:spPr>
            <a:xfrm>
              <a:off x="-56333775" y="3199700"/>
              <a:ext cx="198500" cy="73275"/>
            </a:xfrm>
            <a:custGeom>
              <a:avLst/>
              <a:gdLst/>
              <a:ahLst/>
              <a:cxnLst/>
              <a:rect l="l" t="t" r="r" b="b"/>
              <a:pathLst>
                <a:path w="7940" h="2931" extrusionOk="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60"/>
            <p:cNvSpPr/>
            <p:nvPr/>
          </p:nvSpPr>
          <p:spPr>
            <a:xfrm>
              <a:off x="-56396775" y="3273325"/>
              <a:ext cx="324525" cy="58725"/>
            </a:xfrm>
            <a:custGeom>
              <a:avLst/>
              <a:gdLst/>
              <a:ahLst/>
              <a:cxnLst/>
              <a:rect l="l" t="t" r="r" b="b"/>
              <a:pathLst>
                <a:path w="12981" h="2349" extrusionOk="0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60"/>
            <p:cNvSpPr/>
            <p:nvPr/>
          </p:nvSpPr>
          <p:spPr>
            <a:xfrm>
              <a:off x="-56336925" y="3346200"/>
              <a:ext cx="204800" cy="78800"/>
            </a:xfrm>
            <a:custGeom>
              <a:avLst/>
              <a:gdLst/>
              <a:ahLst/>
              <a:cxnLst/>
              <a:rect l="l" t="t" r="r" b="b"/>
              <a:pathLst>
                <a:path w="8192" h="3152" extrusionOk="0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60"/>
            <p:cNvSpPr/>
            <p:nvPr/>
          </p:nvSpPr>
          <p:spPr>
            <a:xfrm>
              <a:off x="-56332200" y="3406850"/>
              <a:ext cx="193775" cy="110300"/>
            </a:xfrm>
            <a:custGeom>
              <a:avLst/>
              <a:gdLst/>
              <a:ahLst/>
              <a:cxnLst/>
              <a:rect l="l" t="t" r="r" b="b"/>
              <a:pathLst>
                <a:path w="7751" h="4412" extrusionOk="0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60"/>
            <p:cNvSpPr/>
            <p:nvPr/>
          </p:nvSpPr>
          <p:spPr>
            <a:xfrm>
              <a:off x="-56113225" y="3354075"/>
              <a:ext cx="18125" cy="64625"/>
            </a:xfrm>
            <a:custGeom>
              <a:avLst/>
              <a:gdLst/>
              <a:ahLst/>
              <a:cxnLst/>
              <a:rect l="l" t="t" r="r" b="b"/>
              <a:pathLst>
                <a:path w="725" h="2585" extrusionOk="0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78" name="Google Shape;5378;p60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379" name="Google Shape;5379;p60"/>
            <p:cNvSpPr/>
            <p:nvPr/>
          </p:nvSpPr>
          <p:spPr>
            <a:xfrm>
              <a:off x="-56272325" y="3861300"/>
              <a:ext cx="74825" cy="37850"/>
            </a:xfrm>
            <a:custGeom>
              <a:avLst/>
              <a:gdLst/>
              <a:ahLst/>
              <a:cxnLst/>
              <a:rect l="l" t="t" r="r" b="b"/>
              <a:pathLst>
                <a:path w="2993" h="1514" extrusionOk="0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60"/>
            <p:cNvSpPr/>
            <p:nvPr/>
          </p:nvSpPr>
          <p:spPr>
            <a:xfrm>
              <a:off x="-56297550" y="3600600"/>
              <a:ext cx="126050" cy="71700"/>
            </a:xfrm>
            <a:custGeom>
              <a:avLst/>
              <a:gdLst/>
              <a:ahLst/>
              <a:cxnLst/>
              <a:rect l="l" t="t" r="r" b="b"/>
              <a:pathLst>
                <a:path w="5042" h="2868" extrusionOk="0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60"/>
            <p:cNvSpPr/>
            <p:nvPr/>
          </p:nvSpPr>
          <p:spPr>
            <a:xfrm>
              <a:off x="-56394425" y="3635275"/>
              <a:ext cx="319025" cy="233925"/>
            </a:xfrm>
            <a:custGeom>
              <a:avLst/>
              <a:gdLst/>
              <a:ahLst/>
              <a:cxnLst/>
              <a:rect l="l" t="t" r="r" b="b"/>
              <a:pathLst>
                <a:path w="12761" h="9357" extrusionOk="0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82" name="Google Shape;5382;p60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383" name="Google Shape;5383;p60"/>
            <p:cNvSpPr/>
            <p:nvPr/>
          </p:nvSpPr>
          <p:spPr>
            <a:xfrm>
              <a:off x="-56330625" y="3983400"/>
              <a:ext cx="241825" cy="111075"/>
            </a:xfrm>
            <a:custGeom>
              <a:avLst/>
              <a:gdLst/>
              <a:ahLst/>
              <a:cxnLst/>
              <a:rect l="l" t="t" r="r" b="b"/>
              <a:pathLst>
                <a:path w="9673" h="4443" extrusionOk="0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60"/>
            <p:cNvSpPr/>
            <p:nvPr/>
          </p:nvSpPr>
          <p:spPr>
            <a:xfrm>
              <a:off x="-56350300" y="4058225"/>
              <a:ext cx="186675" cy="55150"/>
            </a:xfrm>
            <a:custGeom>
              <a:avLst/>
              <a:gdLst/>
              <a:ahLst/>
              <a:cxnLst/>
              <a:rect l="l" t="t" r="r" b="b"/>
              <a:pathLst>
                <a:path w="7467" h="2206" extrusionOk="0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60"/>
            <p:cNvSpPr/>
            <p:nvPr/>
          </p:nvSpPr>
          <p:spPr>
            <a:xfrm>
              <a:off x="-56245550" y="4168275"/>
              <a:ext cx="78000" cy="26600"/>
            </a:xfrm>
            <a:custGeom>
              <a:avLst/>
              <a:gdLst/>
              <a:ahLst/>
              <a:cxnLst/>
              <a:rect l="l" t="t" r="r" b="b"/>
              <a:pathLst>
                <a:path w="3120" h="1064" extrusionOk="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60"/>
            <p:cNvSpPr/>
            <p:nvPr/>
          </p:nvSpPr>
          <p:spPr>
            <a:xfrm>
              <a:off x="-56359750" y="4112550"/>
              <a:ext cx="204800" cy="53100"/>
            </a:xfrm>
            <a:custGeom>
              <a:avLst/>
              <a:gdLst/>
              <a:ahLst/>
              <a:cxnLst/>
              <a:rect l="l" t="t" r="r" b="b"/>
              <a:pathLst>
                <a:path w="8192" h="2124" extrusionOk="0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60"/>
            <p:cNvSpPr/>
            <p:nvPr/>
          </p:nvSpPr>
          <p:spPr>
            <a:xfrm>
              <a:off x="-56345575" y="4169000"/>
              <a:ext cx="77200" cy="26325"/>
            </a:xfrm>
            <a:custGeom>
              <a:avLst/>
              <a:gdLst/>
              <a:ahLst/>
              <a:cxnLst/>
              <a:rect l="l" t="t" r="r" b="b"/>
              <a:pathLst>
                <a:path w="3088" h="1053" extrusionOk="0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60"/>
            <p:cNvSpPr/>
            <p:nvPr/>
          </p:nvSpPr>
          <p:spPr>
            <a:xfrm>
              <a:off x="-56379450" y="4180300"/>
              <a:ext cx="242600" cy="120525"/>
            </a:xfrm>
            <a:custGeom>
              <a:avLst/>
              <a:gdLst/>
              <a:ahLst/>
              <a:cxnLst/>
              <a:rect l="l" t="t" r="r" b="b"/>
              <a:pathLst>
                <a:path w="9704" h="4821" extrusionOk="0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60"/>
            <p:cNvSpPr/>
            <p:nvPr/>
          </p:nvSpPr>
          <p:spPr>
            <a:xfrm>
              <a:off x="-56181750" y="4039300"/>
              <a:ext cx="0" cy="25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60"/>
            <p:cNvSpPr/>
            <p:nvPr/>
          </p:nvSpPr>
          <p:spPr>
            <a:xfrm>
              <a:off x="-56332200" y="4039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91" name="Google Shape;5391;p60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392" name="Google Shape;5392;p60"/>
            <p:cNvSpPr/>
            <p:nvPr/>
          </p:nvSpPr>
          <p:spPr>
            <a:xfrm>
              <a:off x="-54159150" y="3465925"/>
              <a:ext cx="38625" cy="52000"/>
            </a:xfrm>
            <a:custGeom>
              <a:avLst/>
              <a:gdLst/>
              <a:ahLst/>
              <a:cxnLst/>
              <a:rect l="l" t="t" r="r" b="b"/>
              <a:pathLst>
                <a:path w="1545" h="2080" extrusionOk="0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60"/>
            <p:cNvSpPr/>
            <p:nvPr/>
          </p:nvSpPr>
          <p:spPr>
            <a:xfrm>
              <a:off x="-54401725" y="3465925"/>
              <a:ext cx="38600" cy="52000"/>
            </a:xfrm>
            <a:custGeom>
              <a:avLst/>
              <a:gdLst/>
              <a:ahLst/>
              <a:cxnLst/>
              <a:rect l="l" t="t" r="r" b="b"/>
              <a:pathLst>
                <a:path w="1544" h="2080" extrusionOk="0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60"/>
            <p:cNvSpPr/>
            <p:nvPr/>
          </p:nvSpPr>
          <p:spPr>
            <a:xfrm>
              <a:off x="-54176475" y="3224125"/>
              <a:ext cx="17350" cy="61450"/>
            </a:xfrm>
            <a:custGeom>
              <a:avLst/>
              <a:gdLst/>
              <a:ahLst/>
              <a:cxnLst/>
              <a:rect l="l" t="t" r="r" b="b"/>
              <a:pathLst>
                <a:path w="694" h="2458" extrusionOk="0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60"/>
            <p:cNvSpPr/>
            <p:nvPr/>
          </p:nvSpPr>
          <p:spPr>
            <a:xfrm>
              <a:off x="-54385975" y="3198925"/>
              <a:ext cx="198500" cy="74850"/>
            </a:xfrm>
            <a:custGeom>
              <a:avLst/>
              <a:gdLst/>
              <a:ahLst/>
              <a:cxnLst/>
              <a:rect l="l" t="t" r="r" b="b"/>
              <a:pathLst>
                <a:path w="7940" h="2994" extrusionOk="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60"/>
            <p:cNvSpPr/>
            <p:nvPr/>
          </p:nvSpPr>
          <p:spPr>
            <a:xfrm>
              <a:off x="-54400950" y="3385575"/>
              <a:ext cx="37050" cy="19725"/>
            </a:xfrm>
            <a:custGeom>
              <a:avLst/>
              <a:gdLst/>
              <a:ahLst/>
              <a:cxnLst/>
              <a:rect l="l" t="t" r="r" b="b"/>
              <a:pathLst>
                <a:path w="1482" h="789" extrusionOk="0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60"/>
            <p:cNvSpPr/>
            <p:nvPr/>
          </p:nvSpPr>
          <p:spPr>
            <a:xfrm>
              <a:off x="-54401725" y="3292650"/>
              <a:ext cx="128400" cy="74850"/>
            </a:xfrm>
            <a:custGeom>
              <a:avLst/>
              <a:gdLst/>
              <a:ahLst/>
              <a:cxnLst/>
              <a:rect l="l" t="t" r="r" b="b"/>
              <a:pathLst>
                <a:path w="5136" h="2994" extrusionOk="0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60"/>
            <p:cNvSpPr/>
            <p:nvPr/>
          </p:nvSpPr>
          <p:spPr>
            <a:xfrm>
              <a:off x="-54250500" y="3266650"/>
              <a:ext cx="128400" cy="99275"/>
            </a:xfrm>
            <a:custGeom>
              <a:avLst/>
              <a:gdLst/>
              <a:ahLst/>
              <a:cxnLst/>
              <a:rect l="l" t="t" r="r" b="b"/>
              <a:pathLst>
                <a:path w="5136" h="3971" extrusionOk="0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60"/>
            <p:cNvSpPr/>
            <p:nvPr/>
          </p:nvSpPr>
          <p:spPr>
            <a:xfrm>
              <a:off x="-54159150" y="3385575"/>
              <a:ext cx="37050" cy="19725"/>
            </a:xfrm>
            <a:custGeom>
              <a:avLst/>
              <a:gdLst/>
              <a:ahLst/>
              <a:cxnLst/>
              <a:rect l="l" t="t" r="r" b="b"/>
              <a:pathLst>
                <a:path w="1482" h="789" extrusionOk="0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60"/>
            <p:cNvSpPr/>
            <p:nvPr/>
          </p:nvSpPr>
          <p:spPr>
            <a:xfrm>
              <a:off x="-54345025" y="3309975"/>
              <a:ext cx="167000" cy="207175"/>
            </a:xfrm>
            <a:custGeom>
              <a:avLst/>
              <a:gdLst/>
              <a:ahLst/>
              <a:cxnLst/>
              <a:rect l="l" t="t" r="r" b="b"/>
              <a:pathLst>
                <a:path w="6680" h="8287" extrusionOk="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60"/>
            <p:cNvSpPr/>
            <p:nvPr/>
          </p:nvSpPr>
          <p:spPr>
            <a:xfrm>
              <a:off x="-54401725" y="3424175"/>
              <a:ext cx="37825" cy="40975"/>
            </a:xfrm>
            <a:custGeom>
              <a:avLst/>
              <a:gdLst/>
              <a:ahLst/>
              <a:cxnLst/>
              <a:rect l="l" t="t" r="r" b="b"/>
              <a:pathLst>
                <a:path w="1513" h="1639" extrusionOk="0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60"/>
            <p:cNvSpPr/>
            <p:nvPr/>
          </p:nvSpPr>
          <p:spPr>
            <a:xfrm>
              <a:off x="-54159150" y="3424175"/>
              <a:ext cx="37050" cy="40975"/>
            </a:xfrm>
            <a:custGeom>
              <a:avLst/>
              <a:gdLst/>
              <a:ahLst/>
              <a:cxnLst/>
              <a:rect l="l" t="t" r="r" b="b"/>
              <a:pathLst>
                <a:path w="1482" h="1639" extrusionOk="0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03" name="Google Shape;5403;p60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404" name="Google Shape;5404;p60"/>
            <p:cNvSpPr/>
            <p:nvPr/>
          </p:nvSpPr>
          <p:spPr>
            <a:xfrm>
              <a:off x="-54194575" y="3721900"/>
              <a:ext cx="35450" cy="19725"/>
            </a:xfrm>
            <a:custGeom>
              <a:avLst/>
              <a:gdLst/>
              <a:ahLst/>
              <a:cxnLst/>
              <a:rect l="l" t="t" r="r" b="b"/>
              <a:pathLst>
                <a:path w="1418" h="789" extrusionOk="0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60"/>
            <p:cNvSpPr/>
            <p:nvPr/>
          </p:nvSpPr>
          <p:spPr>
            <a:xfrm>
              <a:off x="-54380450" y="3590375"/>
              <a:ext cx="237075" cy="112650"/>
            </a:xfrm>
            <a:custGeom>
              <a:avLst/>
              <a:gdLst/>
              <a:ahLst/>
              <a:cxnLst/>
              <a:rect l="l" t="t" r="r" b="b"/>
              <a:pathLst>
                <a:path w="9483" h="4506" extrusionOk="0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60"/>
            <p:cNvSpPr/>
            <p:nvPr/>
          </p:nvSpPr>
          <p:spPr>
            <a:xfrm>
              <a:off x="-54363925" y="3721900"/>
              <a:ext cx="35475" cy="19725"/>
            </a:xfrm>
            <a:custGeom>
              <a:avLst/>
              <a:gdLst/>
              <a:ahLst/>
              <a:cxnLst/>
              <a:rect l="l" t="t" r="r" b="b"/>
              <a:pathLst>
                <a:path w="1419" h="789" extrusionOk="0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60"/>
            <p:cNvSpPr/>
            <p:nvPr/>
          </p:nvSpPr>
          <p:spPr>
            <a:xfrm>
              <a:off x="-54363925" y="3721900"/>
              <a:ext cx="204800" cy="186700"/>
            </a:xfrm>
            <a:custGeom>
              <a:avLst/>
              <a:gdLst/>
              <a:ahLst/>
              <a:cxnLst/>
              <a:rect l="l" t="t" r="r" b="b"/>
              <a:pathLst>
                <a:path w="8192" h="7468" extrusionOk="0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60"/>
            <p:cNvSpPr/>
            <p:nvPr/>
          </p:nvSpPr>
          <p:spPr>
            <a:xfrm>
              <a:off x="-54401725" y="37471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60"/>
            <p:cNvSpPr/>
            <p:nvPr/>
          </p:nvSpPr>
          <p:spPr>
            <a:xfrm>
              <a:off x="-54140225" y="3746325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10" name="Google Shape;5410;p60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411" name="Google Shape;5411;p60"/>
            <p:cNvSpPr/>
            <p:nvPr/>
          </p:nvSpPr>
          <p:spPr>
            <a:xfrm>
              <a:off x="-54273350" y="4036950"/>
              <a:ext cx="27600" cy="27600"/>
            </a:xfrm>
            <a:custGeom>
              <a:avLst/>
              <a:gdLst/>
              <a:ahLst/>
              <a:cxnLst/>
              <a:rect l="l" t="t" r="r" b="b"/>
              <a:pathLst>
                <a:path w="1104" h="1104" extrusionOk="0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60"/>
            <p:cNvSpPr/>
            <p:nvPr/>
          </p:nvSpPr>
          <p:spPr>
            <a:xfrm>
              <a:off x="-54383600" y="3982600"/>
              <a:ext cx="241800" cy="130775"/>
            </a:xfrm>
            <a:custGeom>
              <a:avLst/>
              <a:gdLst/>
              <a:ahLst/>
              <a:cxnLst/>
              <a:rect l="l" t="t" r="r" b="b"/>
              <a:pathLst>
                <a:path w="9672" h="5231" extrusionOk="0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60"/>
            <p:cNvSpPr/>
            <p:nvPr/>
          </p:nvSpPr>
          <p:spPr>
            <a:xfrm>
              <a:off x="-54403300" y="4122000"/>
              <a:ext cx="58300" cy="140225"/>
            </a:xfrm>
            <a:custGeom>
              <a:avLst/>
              <a:gdLst/>
              <a:ahLst/>
              <a:cxnLst/>
              <a:rect l="l" t="t" r="r" b="b"/>
              <a:pathLst>
                <a:path w="2332" h="5609" extrusionOk="0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60"/>
            <p:cNvSpPr/>
            <p:nvPr/>
          </p:nvSpPr>
          <p:spPr>
            <a:xfrm>
              <a:off x="-54346600" y="4132250"/>
              <a:ext cx="167800" cy="168575"/>
            </a:xfrm>
            <a:custGeom>
              <a:avLst/>
              <a:gdLst/>
              <a:ahLst/>
              <a:cxnLst/>
              <a:rect l="l" t="t" r="r" b="b"/>
              <a:pathLst>
                <a:path w="6712" h="6743" extrusionOk="0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60"/>
            <p:cNvSpPr/>
            <p:nvPr/>
          </p:nvSpPr>
          <p:spPr>
            <a:xfrm>
              <a:off x="-54177250" y="4122000"/>
              <a:ext cx="57500" cy="141025"/>
            </a:xfrm>
            <a:custGeom>
              <a:avLst/>
              <a:gdLst/>
              <a:ahLst/>
              <a:cxnLst/>
              <a:rect l="l" t="t" r="r" b="b"/>
              <a:pathLst>
                <a:path w="2300" h="5641" extrusionOk="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16" name="Google Shape;5416;p60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417" name="Google Shape;5417;p60"/>
            <p:cNvSpPr/>
            <p:nvPr/>
          </p:nvSpPr>
          <p:spPr>
            <a:xfrm>
              <a:off x="-52458650" y="3194400"/>
              <a:ext cx="316625" cy="166000"/>
            </a:xfrm>
            <a:custGeom>
              <a:avLst/>
              <a:gdLst/>
              <a:ahLst/>
              <a:cxnLst/>
              <a:rect l="l" t="t" r="r" b="b"/>
              <a:pathLst>
                <a:path w="12665" h="6640" extrusionOk="0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60"/>
            <p:cNvSpPr/>
            <p:nvPr/>
          </p:nvSpPr>
          <p:spPr>
            <a:xfrm>
              <a:off x="-52379100" y="3287125"/>
              <a:ext cx="156750" cy="18925"/>
            </a:xfrm>
            <a:custGeom>
              <a:avLst/>
              <a:gdLst/>
              <a:ahLst/>
              <a:cxnLst/>
              <a:rect l="l" t="t" r="r" b="b"/>
              <a:pathLst>
                <a:path w="6270" h="757" extrusionOk="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60"/>
            <p:cNvSpPr/>
            <p:nvPr/>
          </p:nvSpPr>
          <p:spPr>
            <a:xfrm>
              <a:off x="-52383825" y="3361950"/>
              <a:ext cx="55150" cy="37050"/>
            </a:xfrm>
            <a:custGeom>
              <a:avLst/>
              <a:gdLst/>
              <a:ahLst/>
              <a:cxnLst/>
              <a:rect l="l" t="t" r="r" b="b"/>
              <a:pathLst>
                <a:path w="2206" h="1482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60"/>
            <p:cNvSpPr/>
            <p:nvPr/>
          </p:nvSpPr>
          <p:spPr>
            <a:xfrm>
              <a:off x="-52401950" y="3380075"/>
              <a:ext cx="204800" cy="131550"/>
            </a:xfrm>
            <a:custGeom>
              <a:avLst/>
              <a:gdLst/>
              <a:ahLst/>
              <a:cxnLst/>
              <a:rect l="l" t="t" r="r" b="b"/>
              <a:pathLst>
                <a:path w="8192" h="5262" extrusionOk="0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60"/>
            <p:cNvSpPr/>
            <p:nvPr/>
          </p:nvSpPr>
          <p:spPr>
            <a:xfrm>
              <a:off x="-52272000" y="3361950"/>
              <a:ext cx="55175" cy="37050"/>
            </a:xfrm>
            <a:custGeom>
              <a:avLst/>
              <a:gdLst/>
              <a:ahLst/>
              <a:cxnLst/>
              <a:rect l="l" t="t" r="r" b="b"/>
              <a:pathLst>
                <a:path w="2207" h="1482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60"/>
            <p:cNvSpPr/>
            <p:nvPr/>
          </p:nvSpPr>
          <p:spPr>
            <a:xfrm>
              <a:off x="-52402750" y="3324950"/>
              <a:ext cx="204825" cy="46475"/>
            </a:xfrm>
            <a:custGeom>
              <a:avLst/>
              <a:gdLst/>
              <a:ahLst/>
              <a:cxnLst/>
              <a:rect l="l" t="t" r="r" b="b"/>
              <a:pathLst>
                <a:path w="8193" h="1859" extrusionOk="0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60"/>
            <p:cNvSpPr/>
            <p:nvPr/>
          </p:nvSpPr>
          <p:spPr>
            <a:xfrm>
              <a:off x="-52440550" y="33493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60"/>
            <p:cNvSpPr/>
            <p:nvPr/>
          </p:nvSpPr>
          <p:spPr>
            <a:xfrm>
              <a:off x="-52179050" y="3348575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25" name="Google Shape;5425;p60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426" name="Google Shape;5426;p60"/>
            <p:cNvSpPr/>
            <p:nvPr/>
          </p:nvSpPr>
          <p:spPr>
            <a:xfrm>
              <a:off x="-52206625" y="3601400"/>
              <a:ext cx="55150" cy="55950"/>
            </a:xfrm>
            <a:custGeom>
              <a:avLst/>
              <a:gdLst/>
              <a:ahLst/>
              <a:cxnLst/>
              <a:rect l="l" t="t" r="r" b="b"/>
              <a:pathLst>
                <a:path w="2206" h="2238" extrusionOk="0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60"/>
            <p:cNvSpPr/>
            <p:nvPr/>
          </p:nvSpPr>
          <p:spPr>
            <a:xfrm>
              <a:off x="-52271200" y="3601700"/>
              <a:ext cx="29950" cy="11525"/>
            </a:xfrm>
            <a:custGeom>
              <a:avLst/>
              <a:gdLst/>
              <a:ahLst/>
              <a:cxnLst/>
              <a:rect l="l" t="t" r="r" b="b"/>
              <a:pathLst>
                <a:path w="1198" h="461" extrusionOk="0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60"/>
            <p:cNvSpPr/>
            <p:nvPr/>
          </p:nvSpPr>
          <p:spPr>
            <a:xfrm>
              <a:off x="-52225525" y="3584850"/>
              <a:ext cx="30750" cy="44925"/>
            </a:xfrm>
            <a:custGeom>
              <a:avLst/>
              <a:gdLst/>
              <a:ahLst/>
              <a:cxnLst/>
              <a:rect l="l" t="t" r="r" b="b"/>
              <a:pathLst>
                <a:path w="1230" h="1797" extrusionOk="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60"/>
            <p:cNvSpPr/>
            <p:nvPr/>
          </p:nvSpPr>
          <p:spPr>
            <a:xfrm>
              <a:off x="-52412200" y="3694325"/>
              <a:ext cx="205600" cy="208525"/>
            </a:xfrm>
            <a:custGeom>
              <a:avLst/>
              <a:gdLst/>
              <a:ahLst/>
              <a:cxnLst/>
              <a:rect l="l" t="t" r="r" b="b"/>
              <a:pathLst>
                <a:path w="8224" h="8341" extrusionOk="0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60"/>
            <p:cNvSpPr/>
            <p:nvPr/>
          </p:nvSpPr>
          <p:spPr>
            <a:xfrm>
              <a:off x="-52430300" y="3619500"/>
              <a:ext cx="219775" cy="92975"/>
            </a:xfrm>
            <a:custGeom>
              <a:avLst/>
              <a:gdLst/>
              <a:ahLst/>
              <a:cxnLst/>
              <a:rect l="l" t="t" r="r" b="b"/>
              <a:pathLst>
                <a:path w="8791" h="3719" extrusionOk="0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60"/>
            <p:cNvSpPr/>
            <p:nvPr/>
          </p:nvSpPr>
          <p:spPr>
            <a:xfrm>
              <a:off x="-52192450" y="3666775"/>
              <a:ext cx="42550" cy="120525"/>
            </a:xfrm>
            <a:custGeom>
              <a:avLst/>
              <a:gdLst/>
              <a:ahLst/>
              <a:cxnLst/>
              <a:rect l="l" t="t" r="r" b="b"/>
              <a:pathLst>
                <a:path w="1702" h="4821" extrusionOk="0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60"/>
            <p:cNvSpPr/>
            <p:nvPr/>
          </p:nvSpPr>
          <p:spPr>
            <a:xfrm>
              <a:off x="-52450000" y="3740025"/>
              <a:ext cx="18925" cy="64600"/>
            </a:xfrm>
            <a:custGeom>
              <a:avLst/>
              <a:gdLst/>
              <a:ahLst/>
              <a:cxnLst/>
              <a:rect l="l" t="t" r="r" b="b"/>
              <a:pathLst>
                <a:path w="757" h="2584" extrusionOk="0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33" name="Google Shape;5433;p60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434" name="Google Shape;5434;p60"/>
            <p:cNvSpPr/>
            <p:nvPr/>
          </p:nvSpPr>
          <p:spPr>
            <a:xfrm>
              <a:off x="-52403525" y="4052700"/>
              <a:ext cx="76425" cy="18150"/>
            </a:xfrm>
            <a:custGeom>
              <a:avLst/>
              <a:gdLst/>
              <a:ahLst/>
              <a:cxnLst/>
              <a:rect l="l" t="t" r="r" b="b"/>
              <a:pathLst>
                <a:path w="3057" h="726" extrusionOk="0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60"/>
            <p:cNvSpPr/>
            <p:nvPr/>
          </p:nvSpPr>
          <p:spPr>
            <a:xfrm>
              <a:off x="-52357850" y="4088925"/>
              <a:ext cx="168575" cy="33075"/>
            </a:xfrm>
            <a:custGeom>
              <a:avLst/>
              <a:gdLst/>
              <a:ahLst/>
              <a:cxnLst/>
              <a:rect l="l" t="t" r="r" b="b"/>
              <a:pathLst>
                <a:path w="6743" h="1323" extrusionOk="0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60"/>
            <p:cNvSpPr/>
            <p:nvPr/>
          </p:nvSpPr>
          <p:spPr>
            <a:xfrm>
              <a:off x="-52309000" y="40519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60"/>
            <p:cNvSpPr/>
            <p:nvPr/>
          </p:nvSpPr>
          <p:spPr>
            <a:xfrm>
              <a:off x="-52402750" y="3977875"/>
              <a:ext cx="204825" cy="55950"/>
            </a:xfrm>
            <a:custGeom>
              <a:avLst/>
              <a:gdLst/>
              <a:ahLst/>
              <a:cxnLst/>
              <a:rect l="l" t="t" r="r" b="b"/>
              <a:pathLst>
                <a:path w="8193" h="2238" extrusionOk="0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60"/>
            <p:cNvSpPr/>
            <p:nvPr/>
          </p:nvSpPr>
          <p:spPr>
            <a:xfrm>
              <a:off x="-52275150" y="4052700"/>
              <a:ext cx="77225" cy="17350"/>
            </a:xfrm>
            <a:custGeom>
              <a:avLst/>
              <a:gdLst/>
              <a:ahLst/>
              <a:cxnLst/>
              <a:rect l="l" t="t" r="r" b="b"/>
              <a:pathLst>
                <a:path w="3089" h="694" extrusionOk="0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60"/>
            <p:cNvSpPr/>
            <p:nvPr/>
          </p:nvSpPr>
          <p:spPr>
            <a:xfrm>
              <a:off x="-52403525" y="4089725"/>
              <a:ext cx="204800" cy="205600"/>
            </a:xfrm>
            <a:custGeom>
              <a:avLst/>
              <a:gdLst/>
              <a:ahLst/>
              <a:cxnLst/>
              <a:rect l="l" t="t" r="r" b="b"/>
              <a:pathLst>
                <a:path w="8192" h="8224" extrusionOk="0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60"/>
            <p:cNvSpPr/>
            <p:nvPr/>
          </p:nvSpPr>
          <p:spPr>
            <a:xfrm>
              <a:off x="-52179050" y="4132250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60"/>
            <p:cNvSpPr/>
            <p:nvPr/>
          </p:nvSpPr>
          <p:spPr>
            <a:xfrm>
              <a:off x="-52440550" y="413225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42" name="Google Shape;5442;p60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443" name="Google Shape;5443;p60"/>
            <p:cNvSpPr/>
            <p:nvPr/>
          </p:nvSpPr>
          <p:spPr>
            <a:xfrm>
              <a:off x="-51497750" y="3832175"/>
              <a:ext cx="26000" cy="13200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60"/>
            <p:cNvSpPr/>
            <p:nvPr/>
          </p:nvSpPr>
          <p:spPr>
            <a:xfrm>
              <a:off x="-51574150" y="3809300"/>
              <a:ext cx="78000" cy="26550"/>
            </a:xfrm>
            <a:custGeom>
              <a:avLst/>
              <a:gdLst/>
              <a:ahLst/>
              <a:cxnLst/>
              <a:rect l="l" t="t" r="r" b="b"/>
              <a:pathLst>
                <a:path w="3120" h="1062" extrusionOk="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60"/>
            <p:cNvSpPr/>
            <p:nvPr/>
          </p:nvSpPr>
          <p:spPr>
            <a:xfrm>
              <a:off x="-51579675" y="3837675"/>
              <a:ext cx="190625" cy="66200"/>
            </a:xfrm>
            <a:custGeom>
              <a:avLst/>
              <a:gdLst/>
              <a:ahLst/>
              <a:cxnLst/>
              <a:rect l="l" t="t" r="r" b="b"/>
              <a:pathLst>
                <a:path w="7625" h="2648" extrusionOk="0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60"/>
            <p:cNvSpPr/>
            <p:nvPr/>
          </p:nvSpPr>
          <p:spPr>
            <a:xfrm>
              <a:off x="-51473350" y="3809250"/>
              <a:ext cx="78000" cy="26500"/>
            </a:xfrm>
            <a:custGeom>
              <a:avLst/>
              <a:gdLst/>
              <a:ahLst/>
              <a:cxnLst/>
              <a:rect l="l" t="t" r="r" b="b"/>
              <a:pathLst>
                <a:path w="3120" h="1060" extrusionOk="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60"/>
            <p:cNvSpPr/>
            <p:nvPr/>
          </p:nvSpPr>
          <p:spPr>
            <a:xfrm>
              <a:off x="-51598575" y="3584850"/>
              <a:ext cx="226850" cy="111875"/>
            </a:xfrm>
            <a:custGeom>
              <a:avLst/>
              <a:gdLst/>
              <a:ahLst/>
              <a:cxnLst/>
              <a:rect l="l" t="t" r="r" b="b"/>
              <a:pathLst>
                <a:path w="9074" h="4475" extrusionOk="0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60"/>
            <p:cNvSpPr/>
            <p:nvPr/>
          </p:nvSpPr>
          <p:spPr>
            <a:xfrm>
              <a:off x="-51623775" y="3703775"/>
              <a:ext cx="18125" cy="63825"/>
            </a:xfrm>
            <a:custGeom>
              <a:avLst/>
              <a:gdLst/>
              <a:ahLst/>
              <a:cxnLst/>
              <a:rect l="l" t="t" r="r" b="b"/>
              <a:pathLst>
                <a:path w="725" h="2553" extrusionOk="0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60"/>
            <p:cNvSpPr/>
            <p:nvPr/>
          </p:nvSpPr>
          <p:spPr>
            <a:xfrm>
              <a:off x="-51363075" y="3703000"/>
              <a:ext cx="18925" cy="63825"/>
            </a:xfrm>
            <a:custGeom>
              <a:avLst/>
              <a:gdLst/>
              <a:ahLst/>
              <a:cxnLst/>
              <a:rect l="l" t="t" r="r" b="b"/>
              <a:pathLst>
                <a:path w="757" h="2553" extrusionOk="0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60"/>
            <p:cNvSpPr/>
            <p:nvPr/>
          </p:nvSpPr>
          <p:spPr>
            <a:xfrm>
              <a:off x="-51586750" y="3716375"/>
              <a:ext cx="207150" cy="89775"/>
            </a:xfrm>
            <a:custGeom>
              <a:avLst/>
              <a:gdLst/>
              <a:ahLst/>
              <a:cxnLst/>
              <a:rect l="l" t="t" r="r" b="b"/>
              <a:pathLst>
                <a:path w="8286" h="3591" extrusionOk="0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60"/>
            <p:cNvSpPr/>
            <p:nvPr/>
          </p:nvSpPr>
          <p:spPr>
            <a:xfrm>
              <a:off x="-51497750" y="3666775"/>
              <a:ext cx="26000" cy="26800"/>
            </a:xfrm>
            <a:custGeom>
              <a:avLst/>
              <a:gdLst/>
              <a:ahLst/>
              <a:cxnLst/>
              <a:rect l="l" t="t" r="r" b="b"/>
              <a:pathLst>
                <a:path w="1040" h="1072" extrusionOk="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52" name="Google Shape;5452;p60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453" name="Google Shape;5453;p60"/>
            <p:cNvSpPr/>
            <p:nvPr/>
          </p:nvSpPr>
          <p:spPr>
            <a:xfrm>
              <a:off x="1136400" y="3123175"/>
              <a:ext cx="64125" cy="26325"/>
            </a:xfrm>
            <a:custGeom>
              <a:avLst/>
              <a:gdLst/>
              <a:ahLst/>
              <a:cxnLst/>
              <a:rect l="l" t="t" r="r" b="b"/>
              <a:pathLst>
                <a:path w="2565" h="1053" extrusionOk="0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60"/>
            <p:cNvSpPr/>
            <p:nvPr/>
          </p:nvSpPr>
          <p:spPr>
            <a:xfrm>
              <a:off x="1127325" y="3050525"/>
              <a:ext cx="16075" cy="16050"/>
            </a:xfrm>
            <a:custGeom>
              <a:avLst/>
              <a:gdLst/>
              <a:ahLst/>
              <a:cxnLst/>
              <a:rect l="l" t="t" r="r" b="b"/>
              <a:pathLst>
                <a:path w="643" h="642" extrusionOk="0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60"/>
            <p:cNvSpPr/>
            <p:nvPr/>
          </p:nvSpPr>
          <p:spPr>
            <a:xfrm>
              <a:off x="1192850" y="3050525"/>
              <a:ext cx="15350" cy="16050"/>
            </a:xfrm>
            <a:custGeom>
              <a:avLst/>
              <a:gdLst/>
              <a:ahLst/>
              <a:cxnLst/>
              <a:rect l="l" t="t" r="r" b="b"/>
              <a:pathLst>
                <a:path w="614" h="642" extrusionOk="0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60"/>
            <p:cNvSpPr/>
            <p:nvPr/>
          </p:nvSpPr>
          <p:spPr>
            <a:xfrm>
              <a:off x="1044400" y="2917425"/>
              <a:ext cx="248125" cy="281550"/>
            </a:xfrm>
            <a:custGeom>
              <a:avLst/>
              <a:gdLst/>
              <a:ahLst/>
              <a:cxnLst/>
              <a:rect l="l" t="t" r="r" b="b"/>
              <a:pathLst>
                <a:path w="9925" h="11262" extrusionOk="0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60"/>
            <p:cNvSpPr/>
            <p:nvPr/>
          </p:nvSpPr>
          <p:spPr>
            <a:xfrm>
              <a:off x="1086125" y="2932961"/>
              <a:ext cx="11427" cy="58241"/>
            </a:xfrm>
            <a:custGeom>
              <a:avLst/>
              <a:gdLst/>
              <a:ahLst/>
              <a:cxnLst/>
              <a:rect l="l" t="t" r="r" b="b"/>
              <a:pathLst>
                <a:path w="500" h="2548" extrusionOk="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58" name="Google Shape;5458;p60"/>
            <p:cNvSpPr/>
            <p:nvPr/>
          </p:nvSpPr>
          <p:spPr>
            <a:xfrm>
              <a:off x="1090922" y="2925900"/>
              <a:ext cx="29209" cy="38629"/>
            </a:xfrm>
            <a:custGeom>
              <a:avLst/>
              <a:gdLst/>
              <a:ahLst/>
              <a:cxnLst/>
              <a:rect l="l" t="t" r="r" b="b"/>
              <a:pathLst>
                <a:path w="1278" h="1690" extrusionOk="0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59" name="Google Shape;5459;p60"/>
            <p:cNvSpPr/>
            <p:nvPr/>
          </p:nvSpPr>
          <p:spPr>
            <a:xfrm>
              <a:off x="1222775" y="2966925"/>
              <a:ext cx="28574" cy="36325"/>
            </a:xfrm>
            <a:custGeom>
              <a:avLst/>
              <a:gdLst/>
              <a:ahLst/>
              <a:cxnLst/>
              <a:rect l="l" t="t" r="r" b="b"/>
              <a:pathLst>
                <a:path w="1048" h="1453" extrusionOk="0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460" name="Google Shape;5460;p60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60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62" name="Google Shape;5462;p60"/>
          <p:cNvSpPr/>
          <p:nvPr/>
        </p:nvSpPr>
        <p:spPr>
          <a:xfrm>
            <a:off x="2747818" y="2515053"/>
            <a:ext cx="319692" cy="337331"/>
          </a:xfrm>
          <a:custGeom>
            <a:avLst/>
            <a:gdLst/>
            <a:ahLst/>
            <a:cxnLst/>
            <a:rect l="l" t="t" r="r" b="b"/>
            <a:pathLst>
              <a:path w="10621" h="11207" extrusionOk="0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5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7" name="Google Shape;5467;p61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Creative Process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468" name="Google Shape;5468;p61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469" name="Google Shape;5469;p61"/>
            <p:cNvSpPr/>
            <p:nvPr/>
          </p:nvSpPr>
          <p:spPr>
            <a:xfrm>
              <a:off x="-50382475" y="20182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61"/>
            <p:cNvSpPr/>
            <p:nvPr/>
          </p:nvSpPr>
          <p:spPr>
            <a:xfrm>
              <a:off x="-50489600" y="1947400"/>
              <a:ext cx="233150" cy="299125"/>
            </a:xfrm>
            <a:custGeom>
              <a:avLst/>
              <a:gdLst/>
              <a:ahLst/>
              <a:cxnLst/>
              <a:rect l="l" t="t" r="r" b="b"/>
              <a:pathLst>
                <a:path w="9326" h="11965" extrusionOk="0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71" name="Google Shape;5471;p61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472" name="Google Shape;5472;p61"/>
            <p:cNvSpPr/>
            <p:nvPr/>
          </p:nvSpPr>
          <p:spPr>
            <a:xfrm>
              <a:off x="-50453375" y="2387675"/>
              <a:ext cx="158350" cy="228425"/>
            </a:xfrm>
            <a:custGeom>
              <a:avLst/>
              <a:gdLst/>
              <a:ahLst/>
              <a:cxnLst/>
              <a:rect l="l" t="t" r="r" b="b"/>
              <a:pathLst>
                <a:path w="6334" h="9137" extrusionOk="0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61"/>
            <p:cNvSpPr/>
            <p:nvPr/>
          </p:nvSpPr>
          <p:spPr>
            <a:xfrm>
              <a:off x="-50523475" y="2316000"/>
              <a:ext cx="299325" cy="178025"/>
            </a:xfrm>
            <a:custGeom>
              <a:avLst/>
              <a:gdLst/>
              <a:ahLst/>
              <a:cxnLst/>
              <a:rect l="l" t="t" r="r" b="b"/>
              <a:pathLst>
                <a:path w="11973" h="7121" extrusionOk="0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74" name="Google Shape;5474;p61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475" name="Google Shape;5475;p61"/>
            <p:cNvSpPr/>
            <p:nvPr/>
          </p:nvSpPr>
          <p:spPr>
            <a:xfrm>
              <a:off x="-50488025" y="279250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61"/>
            <p:cNvSpPr/>
            <p:nvPr/>
          </p:nvSpPr>
          <p:spPr>
            <a:xfrm>
              <a:off x="-50488025" y="2897250"/>
              <a:ext cx="18150" cy="53600"/>
            </a:xfrm>
            <a:custGeom>
              <a:avLst/>
              <a:gdLst/>
              <a:ahLst/>
              <a:cxnLst/>
              <a:rect l="l" t="t" r="r" b="b"/>
              <a:pathLst>
                <a:path w="726" h="2144" extrusionOk="0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61"/>
            <p:cNvSpPr/>
            <p:nvPr/>
          </p:nvSpPr>
          <p:spPr>
            <a:xfrm>
              <a:off x="-50488025" y="286182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61"/>
            <p:cNvSpPr/>
            <p:nvPr/>
          </p:nvSpPr>
          <p:spPr>
            <a:xfrm>
              <a:off x="-50524250" y="2686150"/>
              <a:ext cx="301675" cy="52825"/>
            </a:xfrm>
            <a:custGeom>
              <a:avLst/>
              <a:gdLst/>
              <a:ahLst/>
              <a:cxnLst/>
              <a:rect l="l" t="t" r="r" b="b"/>
              <a:pathLst>
                <a:path w="12067" h="2113" extrusionOk="0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61"/>
            <p:cNvSpPr/>
            <p:nvPr/>
          </p:nvSpPr>
          <p:spPr>
            <a:xfrm>
              <a:off x="-50523475" y="2757075"/>
              <a:ext cx="300900" cy="228425"/>
            </a:xfrm>
            <a:custGeom>
              <a:avLst/>
              <a:gdLst/>
              <a:ahLst/>
              <a:cxnLst/>
              <a:rect l="l" t="t" r="r" b="b"/>
              <a:pathLst>
                <a:path w="12036" h="9137" extrusionOk="0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61"/>
            <p:cNvSpPr/>
            <p:nvPr/>
          </p:nvSpPr>
          <p:spPr>
            <a:xfrm>
              <a:off x="-50453375" y="2792500"/>
              <a:ext cx="194575" cy="158350"/>
            </a:xfrm>
            <a:custGeom>
              <a:avLst/>
              <a:gdLst/>
              <a:ahLst/>
              <a:cxnLst/>
              <a:rect l="l" t="t" r="r" b="b"/>
              <a:pathLst>
                <a:path w="7783" h="6334" extrusionOk="0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81" name="Google Shape;5481;p61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482" name="Google Shape;5482;p61"/>
            <p:cNvSpPr/>
            <p:nvPr/>
          </p:nvSpPr>
          <p:spPr>
            <a:xfrm>
              <a:off x="-48633950" y="1972600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61"/>
            <p:cNvSpPr/>
            <p:nvPr/>
          </p:nvSpPr>
          <p:spPr>
            <a:xfrm>
              <a:off x="-48509525" y="2097050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84" name="Google Shape;5484;p61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485" name="Google Shape;5485;p61"/>
            <p:cNvSpPr/>
            <p:nvPr/>
          </p:nvSpPr>
          <p:spPr>
            <a:xfrm>
              <a:off x="-48545750" y="2342000"/>
              <a:ext cx="211900" cy="300875"/>
            </a:xfrm>
            <a:custGeom>
              <a:avLst/>
              <a:gdLst/>
              <a:ahLst/>
              <a:cxnLst/>
              <a:rect l="l" t="t" r="r" b="b"/>
              <a:pathLst>
                <a:path w="8476" h="12035" extrusionOk="0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61"/>
            <p:cNvSpPr/>
            <p:nvPr/>
          </p:nvSpPr>
          <p:spPr>
            <a:xfrm>
              <a:off x="-48509525" y="23955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61"/>
            <p:cNvSpPr/>
            <p:nvPr/>
          </p:nvSpPr>
          <p:spPr>
            <a:xfrm>
              <a:off x="-48509525" y="24664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61"/>
            <p:cNvSpPr/>
            <p:nvPr/>
          </p:nvSpPr>
          <p:spPr>
            <a:xfrm>
              <a:off x="-48509525" y="25373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61"/>
            <p:cNvSpPr/>
            <p:nvPr/>
          </p:nvSpPr>
          <p:spPr>
            <a:xfrm>
              <a:off x="-48421300" y="23955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61"/>
            <p:cNvSpPr/>
            <p:nvPr/>
          </p:nvSpPr>
          <p:spPr>
            <a:xfrm>
              <a:off x="-48421300" y="24664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61"/>
            <p:cNvSpPr/>
            <p:nvPr/>
          </p:nvSpPr>
          <p:spPr>
            <a:xfrm>
              <a:off x="-48421300" y="25373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61"/>
            <p:cNvSpPr/>
            <p:nvPr/>
          </p:nvSpPr>
          <p:spPr>
            <a:xfrm>
              <a:off x="-48634750" y="2342775"/>
              <a:ext cx="71700" cy="301675"/>
            </a:xfrm>
            <a:custGeom>
              <a:avLst/>
              <a:gdLst/>
              <a:ahLst/>
              <a:cxnLst/>
              <a:rect l="l" t="t" r="r" b="b"/>
              <a:pathLst>
                <a:path w="2868" h="12067" extrusionOk="0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93" name="Google Shape;5493;p61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494" name="Google Shape;5494;p61"/>
            <p:cNvSpPr/>
            <p:nvPr/>
          </p:nvSpPr>
          <p:spPr>
            <a:xfrm>
              <a:off x="-48633175" y="2711375"/>
              <a:ext cx="299325" cy="299325"/>
            </a:xfrm>
            <a:custGeom>
              <a:avLst/>
              <a:gdLst/>
              <a:ahLst/>
              <a:cxnLst/>
              <a:rect l="l" t="t" r="r" b="b"/>
              <a:pathLst>
                <a:path w="11973" h="11973" extrusionOk="0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61"/>
            <p:cNvSpPr/>
            <p:nvPr/>
          </p:nvSpPr>
          <p:spPr>
            <a:xfrm>
              <a:off x="-48579600" y="2764950"/>
              <a:ext cx="192975" cy="191400"/>
            </a:xfrm>
            <a:custGeom>
              <a:avLst/>
              <a:gdLst/>
              <a:ahLst/>
              <a:cxnLst/>
              <a:rect l="l" t="t" r="r" b="b"/>
              <a:pathLst>
                <a:path w="7719" h="7656" extrusionOk="0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96" name="Google Shape;5496;p61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497" name="Google Shape;5497;p61"/>
            <p:cNvSpPr/>
            <p:nvPr/>
          </p:nvSpPr>
          <p:spPr>
            <a:xfrm>
              <a:off x="-46647575" y="203482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61"/>
            <p:cNvSpPr/>
            <p:nvPr/>
          </p:nvSpPr>
          <p:spPr>
            <a:xfrm>
              <a:off x="-46753100" y="1965500"/>
              <a:ext cx="263075" cy="300125"/>
            </a:xfrm>
            <a:custGeom>
              <a:avLst/>
              <a:gdLst/>
              <a:ahLst/>
              <a:cxnLst/>
              <a:rect l="l" t="t" r="r" b="b"/>
              <a:pathLst>
                <a:path w="10523" h="12005" extrusionOk="0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99" name="Google Shape;5499;p61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500" name="Google Shape;5500;p61"/>
            <p:cNvSpPr/>
            <p:nvPr/>
          </p:nvSpPr>
          <p:spPr>
            <a:xfrm>
              <a:off x="-46772025" y="2350650"/>
              <a:ext cx="300900" cy="264675"/>
            </a:xfrm>
            <a:custGeom>
              <a:avLst/>
              <a:gdLst/>
              <a:ahLst/>
              <a:cxnLst/>
              <a:rect l="l" t="t" r="r" b="b"/>
              <a:pathLst>
                <a:path w="12036" h="10587" extrusionOk="0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61"/>
            <p:cNvSpPr/>
            <p:nvPr/>
          </p:nvSpPr>
          <p:spPr>
            <a:xfrm>
              <a:off x="-46664900" y="2475100"/>
              <a:ext cx="92175" cy="122900"/>
            </a:xfrm>
            <a:custGeom>
              <a:avLst/>
              <a:gdLst/>
              <a:ahLst/>
              <a:cxnLst/>
              <a:rect l="l" t="t" r="r" b="b"/>
              <a:pathLst>
                <a:path w="3687" h="4916" extrusionOk="0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02" name="Google Shape;5502;p61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503" name="Google Shape;5503;p61"/>
            <p:cNvSpPr/>
            <p:nvPr/>
          </p:nvSpPr>
          <p:spPr>
            <a:xfrm>
              <a:off x="-46647575" y="282637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61"/>
            <p:cNvSpPr/>
            <p:nvPr/>
          </p:nvSpPr>
          <p:spPr>
            <a:xfrm>
              <a:off x="-46772025" y="270192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05" name="Google Shape;5505;p61"/>
          <p:cNvSpPr/>
          <p:nvPr/>
        </p:nvSpPr>
        <p:spPr>
          <a:xfrm>
            <a:off x="7283043" y="1747658"/>
            <a:ext cx="331821" cy="332705"/>
          </a:xfrm>
          <a:custGeom>
            <a:avLst/>
            <a:gdLst/>
            <a:ahLst/>
            <a:cxnLst/>
            <a:rect l="l" t="t" r="r" b="b"/>
            <a:pathLst>
              <a:path w="12004" h="12036" extrusionOk="0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506" name="Google Shape;5506;p61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507" name="Google Shape;5507;p61"/>
            <p:cNvSpPr/>
            <p:nvPr/>
          </p:nvSpPr>
          <p:spPr>
            <a:xfrm>
              <a:off x="-50154075" y="1948175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61"/>
            <p:cNvSpPr/>
            <p:nvPr/>
          </p:nvSpPr>
          <p:spPr>
            <a:xfrm>
              <a:off x="-50119425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09" name="Google Shape;5509;p61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510" name="Google Shape;5510;p61"/>
            <p:cNvSpPr/>
            <p:nvPr/>
          </p:nvSpPr>
          <p:spPr>
            <a:xfrm>
              <a:off x="-50154850" y="23167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61"/>
            <p:cNvSpPr/>
            <p:nvPr/>
          </p:nvSpPr>
          <p:spPr>
            <a:xfrm>
              <a:off x="-50083975" y="2368775"/>
              <a:ext cx="158325" cy="193775"/>
            </a:xfrm>
            <a:custGeom>
              <a:avLst/>
              <a:gdLst/>
              <a:ahLst/>
              <a:cxnLst/>
              <a:rect l="l" t="t" r="r" b="b"/>
              <a:pathLst>
                <a:path w="6333" h="7751" extrusionOk="0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2" name="Google Shape;5512;p61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513" name="Google Shape;5513;p61"/>
            <p:cNvSpPr/>
            <p:nvPr/>
          </p:nvSpPr>
          <p:spPr>
            <a:xfrm>
              <a:off x="-50158000" y="2685000"/>
              <a:ext cx="307175" cy="298725"/>
            </a:xfrm>
            <a:custGeom>
              <a:avLst/>
              <a:gdLst/>
              <a:ahLst/>
              <a:cxnLst/>
              <a:rect l="l" t="t" r="r" b="b"/>
              <a:pathLst>
                <a:path w="12287" h="11949" extrusionOk="0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61"/>
            <p:cNvSpPr/>
            <p:nvPr/>
          </p:nvSpPr>
          <p:spPr>
            <a:xfrm>
              <a:off x="-50058775" y="2838200"/>
              <a:ext cx="51225" cy="49625"/>
            </a:xfrm>
            <a:custGeom>
              <a:avLst/>
              <a:gdLst/>
              <a:ahLst/>
              <a:cxnLst/>
              <a:rect l="l" t="t" r="r" b="b"/>
              <a:pathLst>
                <a:path w="2049" h="1985" extrusionOk="0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5" name="Google Shape;5515;p61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516" name="Google Shape;5516;p61"/>
            <p:cNvSpPr/>
            <p:nvPr/>
          </p:nvSpPr>
          <p:spPr>
            <a:xfrm>
              <a:off x="-48212575" y="2045050"/>
              <a:ext cx="122900" cy="123700"/>
            </a:xfrm>
            <a:custGeom>
              <a:avLst/>
              <a:gdLst/>
              <a:ahLst/>
              <a:cxnLst/>
              <a:rect l="l" t="t" r="r" b="b"/>
              <a:pathLst>
                <a:path w="4916" h="4948" extrusionOk="0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61"/>
            <p:cNvSpPr/>
            <p:nvPr/>
          </p:nvSpPr>
          <p:spPr>
            <a:xfrm>
              <a:off x="-48266125" y="1973375"/>
              <a:ext cx="230000" cy="300125"/>
            </a:xfrm>
            <a:custGeom>
              <a:avLst/>
              <a:gdLst/>
              <a:ahLst/>
              <a:cxnLst/>
              <a:rect l="l" t="t" r="r" b="b"/>
              <a:pathLst>
                <a:path w="9200" h="12005" extrusionOk="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61"/>
            <p:cNvSpPr/>
            <p:nvPr/>
          </p:nvSpPr>
          <p:spPr>
            <a:xfrm>
              <a:off x="-48018025" y="1991500"/>
              <a:ext cx="54350" cy="282000"/>
            </a:xfrm>
            <a:custGeom>
              <a:avLst/>
              <a:gdLst/>
              <a:ahLst/>
              <a:cxnLst/>
              <a:rect l="l" t="t" r="r" b="b"/>
              <a:pathLst>
                <a:path w="2174" h="11280" extrusionOk="0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61"/>
            <p:cNvSpPr/>
            <p:nvPr/>
          </p:nvSpPr>
          <p:spPr>
            <a:xfrm>
              <a:off x="-48211800" y="2221475"/>
              <a:ext cx="122900" cy="17350"/>
            </a:xfrm>
            <a:custGeom>
              <a:avLst/>
              <a:gdLst/>
              <a:ahLst/>
              <a:cxnLst/>
              <a:rect l="l" t="t" r="r" b="b"/>
              <a:pathLst>
                <a:path w="491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61"/>
            <p:cNvSpPr/>
            <p:nvPr/>
          </p:nvSpPr>
          <p:spPr>
            <a:xfrm>
              <a:off x="-48211800" y="2185250"/>
              <a:ext cx="87450" cy="18150"/>
            </a:xfrm>
            <a:custGeom>
              <a:avLst/>
              <a:gdLst/>
              <a:ahLst/>
              <a:cxnLst/>
              <a:rect l="l" t="t" r="r" b="b"/>
              <a:pathLst>
                <a:path w="3498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61"/>
            <p:cNvSpPr/>
            <p:nvPr/>
          </p:nvSpPr>
          <p:spPr>
            <a:xfrm>
              <a:off x="-48106250" y="21852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22" name="Google Shape;5522;p61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523" name="Google Shape;5523;p61"/>
            <p:cNvSpPr/>
            <p:nvPr/>
          </p:nvSpPr>
          <p:spPr>
            <a:xfrm>
              <a:off x="-48237000" y="2342650"/>
              <a:ext cx="256800" cy="300225"/>
            </a:xfrm>
            <a:custGeom>
              <a:avLst/>
              <a:gdLst/>
              <a:ahLst/>
              <a:cxnLst/>
              <a:rect l="l" t="t" r="r" b="b"/>
              <a:pathLst>
                <a:path w="10272" h="12009" extrusionOk="0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61"/>
            <p:cNvSpPr/>
            <p:nvPr/>
          </p:nvSpPr>
          <p:spPr>
            <a:xfrm>
              <a:off x="-48195250" y="2377425"/>
              <a:ext cx="144150" cy="140225"/>
            </a:xfrm>
            <a:custGeom>
              <a:avLst/>
              <a:gdLst/>
              <a:ahLst/>
              <a:cxnLst/>
              <a:rect l="l" t="t" r="r" b="b"/>
              <a:pathLst>
                <a:path w="5766" h="5609" extrusionOk="0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61"/>
            <p:cNvSpPr/>
            <p:nvPr/>
          </p:nvSpPr>
          <p:spPr>
            <a:xfrm>
              <a:off x="-48150350" y="2422325"/>
              <a:ext cx="52775" cy="52800"/>
            </a:xfrm>
            <a:custGeom>
              <a:avLst/>
              <a:gdLst/>
              <a:ahLst/>
              <a:cxnLst/>
              <a:rect l="l" t="t" r="r" b="b"/>
              <a:pathLst>
                <a:path w="2111" h="2112" extrusionOk="0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26" name="Google Shape;5526;p61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527" name="Google Shape;5527;p61"/>
            <p:cNvSpPr/>
            <p:nvPr/>
          </p:nvSpPr>
          <p:spPr>
            <a:xfrm>
              <a:off x="-46349850" y="1966100"/>
              <a:ext cx="38625" cy="86850"/>
            </a:xfrm>
            <a:custGeom>
              <a:avLst/>
              <a:gdLst/>
              <a:ahLst/>
              <a:cxnLst/>
              <a:rect l="l" t="t" r="r" b="b"/>
              <a:pathLst>
                <a:path w="1545" h="3474" extrusionOk="0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61"/>
            <p:cNvSpPr/>
            <p:nvPr/>
          </p:nvSpPr>
          <p:spPr>
            <a:xfrm>
              <a:off x="-46297875" y="1966100"/>
              <a:ext cx="38625" cy="86850"/>
            </a:xfrm>
            <a:custGeom>
              <a:avLst/>
              <a:gdLst/>
              <a:ahLst/>
              <a:cxnLst/>
              <a:rect l="l" t="t" r="r" b="b"/>
              <a:pathLst>
                <a:path w="1545" h="3474" extrusionOk="0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61"/>
            <p:cNvSpPr/>
            <p:nvPr/>
          </p:nvSpPr>
          <p:spPr>
            <a:xfrm>
              <a:off x="-46244300" y="1966100"/>
              <a:ext cx="38600" cy="86850"/>
            </a:xfrm>
            <a:custGeom>
              <a:avLst/>
              <a:gdLst/>
              <a:ahLst/>
              <a:cxnLst/>
              <a:rect l="l" t="t" r="r" b="b"/>
              <a:pathLst>
                <a:path w="1544" h="3474" extrusionOk="0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61"/>
            <p:cNvSpPr/>
            <p:nvPr/>
          </p:nvSpPr>
          <p:spPr>
            <a:xfrm>
              <a:off x="-46404975" y="2070250"/>
              <a:ext cx="302475" cy="193800"/>
            </a:xfrm>
            <a:custGeom>
              <a:avLst/>
              <a:gdLst/>
              <a:ahLst/>
              <a:cxnLst/>
              <a:rect l="l" t="t" r="r" b="b"/>
              <a:pathLst>
                <a:path w="12099" h="7752" extrusionOk="0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31" name="Google Shape;5531;p61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532" name="Google Shape;5532;p61"/>
            <p:cNvSpPr/>
            <p:nvPr/>
          </p:nvSpPr>
          <p:spPr>
            <a:xfrm>
              <a:off x="-46401050" y="2333325"/>
              <a:ext cx="300125" cy="300100"/>
            </a:xfrm>
            <a:custGeom>
              <a:avLst/>
              <a:gdLst/>
              <a:ahLst/>
              <a:cxnLst/>
              <a:rect l="l" t="t" r="r" b="b"/>
              <a:pathLst>
                <a:path w="12005" h="12004" extrusionOk="0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61"/>
            <p:cNvSpPr/>
            <p:nvPr/>
          </p:nvSpPr>
          <p:spPr>
            <a:xfrm>
              <a:off x="-46366400" y="2580650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61"/>
            <p:cNvSpPr/>
            <p:nvPr/>
          </p:nvSpPr>
          <p:spPr>
            <a:xfrm>
              <a:off x="-46313625" y="2457775"/>
              <a:ext cx="122900" cy="122100"/>
            </a:xfrm>
            <a:custGeom>
              <a:avLst/>
              <a:gdLst/>
              <a:ahLst/>
              <a:cxnLst/>
              <a:rect l="l" t="t" r="r" b="b"/>
              <a:pathLst>
                <a:path w="4916" h="4884" extrusionOk="0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61"/>
            <p:cNvSpPr/>
            <p:nvPr/>
          </p:nvSpPr>
          <p:spPr>
            <a:xfrm>
              <a:off x="-46278950" y="2493225"/>
              <a:ext cx="53575" cy="52775"/>
            </a:xfrm>
            <a:custGeom>
              <a:avLst/>
              <a:gdLst/>
              <a:ahLst/>
              <a:cxnLst/>
              <a:rect l="l" t="t" r="r" b="b"/>
              <a:pathLst>
                <a:path w="2143" h="2111" extrusionOk="0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36" name="Google Shape;5536;p61"/>
          <p:cNvSpPr/>
          <p:nvPr/>
        </p:nvSpPr>
        <p:spPr>
          <a:xfrm>
            <a:off x="5632801" y="2523575"/>
            <a:ext cx="333590" cy="332705"/>
          </a:xfrm>
          <a:custGeom>
            <a:avLst/>
            <a:gdLst/>
            <a:ahLst/>
            <a:cxnLst/>
            <a:rect l="l" t="t" r="r" b="b"/>
            <a:pathLst>
              <a:path w="12068" h="12036" extrusionOk="0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537" name="Google Shape;5537;p61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538" name="Google Shape;5538;p61"/>
            <p:cNvSpPr/>
            <p:nvPr/>
          </p:nvSpPr>
          <p:spPr>
            <a:xfrm>
              <a:off x="-44914800" y="2342000"/>
              <a:ext cx="300900" cy="300875"/>
            </a:xfrm>
            <a:custGeom>
              <a:avLst/>
              <a:gdLst/>
              <a:ahLst/>
              <a:cxnLst/>
              <a:rect l="l" t="t" r="r" b="b"/>
              <a:pathLst>
                <a:path w="12036" h="12035" extrusionOk="0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61"/>
            <p:cNvSpPr/>
            <p:nvPr/>
          </p:nvSpPr>
          <p:spPr>
            <a:xfrm>
              <a:off x="-44860450" y="2412875"/>
              <a:ext cx="193000" cy="159125"/>
            </a:xfrm>
            <a:custGeom>
              <a:avLst/>
              <a:gdLst/>
              <a:ahLst/>
              <a:cxnLst/>
              <a:rect l="l" t="t" r="r" b="b"/>
              <a:pathLst>
                <a:path w="7720" h="6365" extrusionOk="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61"/>
            <p:cNvSpPr/>
            <p:nvPr/>
          </p:nvSpPr>
          <p:spPr>
            <a:xfrm>
              <a:off x="-44791150" y="2439650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41" name="Google Shape;5541;p61"/>
          <p:cNvSpPr/>
          <p:nvPr/>
        </p:nvSpPr>
        <p:spPr>
          <a:xfrm>
            <a:off x="1920983" y="1688671"/>
            <a:ext cx="330964" cy="330521"/>
          </a:xfrm>
          <a:custGeom>
            <a:avLst/>
            <a:gdLst/>
            <a:ahLst/>
            <a:cxnLst/>
            <a:rect l="l" t="t" r="r" b="b"/>
            <a:pathLst>
              <a:path w="11973" h="11957" extrusionOk="0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542" name="Google Shape;5542;p61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543" name="Google Shape;5543;p61"/>
            <p:cNvSpPr/>
            <p:nvPr/>
          </p:nvSpPr>
          <p:spPr>
            <a:xfrm>
              <a:off x="-49746875" y="2316650"/>
              <a:ext cx="217400" cy="299450"/>
            </a:xfrm>
            <a:custGeom>
              <a:avLst/>
              <a:gdLst/>
              <a:ahLst/>
              <a:cxnLst/>
              <a:rect l="l" t="t" r="r" b="b"/>
              <a:pathLst>
                <a:path w="8696" h="11978" extrusionOk="0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61"/>
            <p:cNvSpPr/>
            <p:nvPr/>
          </p:nvSpPr>
          <p:spPr>
            <a:xfrm>
              <a:off x="-49786250" y="2422325"/>
              <a:ext cx="36250" cy="17350"/>
            </a:xfrm>
            <a:custGeom>
              <a:avLst/>
              <a:gdLst/>
              <a:ahLst/>
              <a:cxnLst/>
              <a:rect l="l" t="t" r="r" b="b"/>
              <a:pathLst>
                <a:path w="1450" h="694" extrusionOk="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61"/>
            <p:cNvSpPr/>
            <p:nvPr/>
          </p:nvSpPr>
          <p:spPr>
            <a:xfrm>
              <a:off x="-49783900" y="2362475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61"/>
            <p:cNvSpPr/>
            <p:nvPr/>
          </p:nvSpPr>
          <p:spPr>
            <a:xfrm>
              <a:off x="-49783900" y="2468800"/>
              <a:ext cx="31550" cy="30150"/>
            </a:xfrm>
            <a:custGeom>
              <a:avLst/>
              <a:gdLst/>
              <a:ahLst/>
              <a:cxnLst/>
              <a:rect l="l" t="t" r="r" b="b"/>
              <a:pathLst>
                <a:path w="1262" h="1206" extrusionOk="0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61"/>
            <p:cNvSpPr/>
            <p:nvPr/>
          </p:nvSpPr>
          <p:spPr>
            <a:xfrm>
              <a:off x="-49520825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61"/>
            <p:cNvSpPr/>
            <p:nvPr/>
          </p:nvSpPr>
          <p:spPr>
            <a:xfrm>
              <a:off x="-49519250" y="2362475"/>
              <a:ext cx="31525" cy="31325"/>
            </a:xfrm>
            <a:custGeom>
              <a:avLst/>
              <a:gdLst/>
              <a:ahLst/>
              <a:cxnLst/>
              <a:rect l="l" t="t" r="r" b="b"/>
              <a:pathLst>
                <a:path w="1261" h="1253" extrusionOk="0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61"/>
            <p:cNvSpPr/>
            <p:nvPr/>
          </p:nvSpPr>
          <p:spPr>
            <a:xfrm>
              <a:off x="-49519250" y="2468800"/>
              <a:ext cx="31525" cy="30150"/>
            </a:xfrm>
            <a:custGeom>
              <a:avLst/>
              <a:gdLst/>
              <a:ahLst/>
              <a:cxnLst/>
              <a:rect l="l" t="t" r="r" b="b"/>
              <a:pathLst>
                <a:path w="1261" h="1206" extrusionOk="0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50" name="Google Shape;5550;p61"/>
          <p:cNvSpPr/>
          <p:nvPr/>
        </p:nvSpPr>
        <p:spPr>
          <a:xfrm>
            <a:off x="1913589" y="2503535"/>
            <a:ext cx="345752" cy="332705"/>
          </a:xfrm>
          <a:custGeom>
            <a:avLst/>
            <a:gdLst/>
            <a:ahLst/>
            <a:cxnLst/>
            <a:rect l="l" t="t" r="r" b="b"/>
            <a:pathLst>
              <a:path w="12508" h="12036" extrusionOk="0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51" name="Google Shape;5551;p61"/>
          <p:cNvSpPr/>
          <p:nvPr/>
        </p:nvSpPr>
        <p:spPr>
          <a:xfrm>
            <a:off x="3988517" y="1718054"/>
            <a:ext cx="332705" cy="331821"/>
          </a:xfrm>
          <a:custGeom>
            <a:avLst/>
            <a:gdLst/>
            <a:ahLst/>
            <a:cxnLst/>
            <a:rect l="l" t="t" r="r" b="b"/>
            <a:pathLst>
              <a:path w="12036" h="12004" extrusionOk="0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552" name="Google Shape;5552;p61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553" name="Google Shape;5553;p61"/>
            <p:cNvSpPr/>
            <p:nvPr/>
          </p:nvSpPr>
          <p:spPr>
            <a:xfrm>
              <a:off x="-47809325" y="2412875"/>
              <a:ext cx="124475" cy="124475"/>
            </a:xfrm>
            <a:custGeom>
              <a:avLst/>
              <a:gdLst/>
              <a:ahLst/>
              <a:cxnLst/>
              <a:rect l="l" t="t" r="r" b="b"/>
              <a:pathLst>
                <a:path w="4979" h="4979" extrusionOk="0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61"/>
            <p:cNvSpPr/>
            <p:nvPr/>
          </p:nvSpPr>
          <p:spPr>
            <a:xfrm>
              <a:off x="-47842400" y="2342000"/>
              <a:ext cx="193000" cy="300875"/>
            </a:xfrm>
            <a:custGeom>
              <a:avLst/>
              <a:gdLst/>
              <a:ahLst/>
              <a:cxnLst/>
              <a:rect l="l" t="t" r="r" b="b"/>
              <a:pathLst>
                <a:path w="7720" h="12035" extrusionOk="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61"/>
            <p:cNvSpPr/>
            <p:nvPr/>
          </p:nvSpPr>
          <p:spPr>
            <a:xfrm>
              <a:off x="-47772300" y="2589300"/>
              <a:ext cx="52800" cy="18150"/>
            </a:xfrm>
            <a:custGeom>
              <a:avLst/>
              <a:gdLst/>
              <a:ahLst/>
              <a:cxnLst/>
              <a:rect l="l" t="t" r="r" b="b"/>
              <a:pathLst>
                <a:path w="2112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56" name="Google Shape;5556;p61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557" name="Google Shape;5557;p61"/>
            <p:cNvSpPr/>
            <p:nvPr/>
          </p:nvSpPr>
          <p:spPr>
            <a:xfrm>
              <a:off x="-47896750" y="2710600"/>
              <a:ext cx="300125" cy="300900"/>
            </a:xfrm>
            <a:custGeom>
              <a:avLst/>
              <a:gdLst/>
              <a:ahLst/>
              <a:cxnLst/>
              <a:rect l="l" t="t" r="r" b="b"/>
              <a:pathLst>
                <a:path w="12005" h="12036" extrusionOk="0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61"/>
            <p:cNvSpPr/>
            <p:nvPr/>
          </p:nvSpPr>
          <p:spPr>
            <a:xfrm>
              <a:off x="-47834525" y="2904350"/>
              <a:ext cx="17350" cy="44125"/>
            </a:xfrm>
            <a:custGeom>
              <a:avLst/>
              <a:gdLst/>
              <a:ahLst/>
              <a:cxnLst/>
              <a:rect l="l" t="t" r="r" b="b"/>
              <a:pathLst>
                <a:path w="694" h="176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61"/>
            <p:cNvSpPr/>
            <p:nvPr/>
          </p:nvSpPr>
          <p:spPr>
            <a:xfrm>
              <a:off x="-47790400" y="2884475"/>
              <a:ext cx="38600" cy="36450"/>
            </a:xfrm>
            <a:custGeom>
              <a:avLst/>
              <a:gdLst/>
              <a:ahLst/>
              <a:cxnLst/>
              <a:rect l="l" t="t" r="r" b="b"/>
              <a:pathLst>
                <a:path w="1544" h="1458" extrusionOk="0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61"/>
            <p:cNvSpPr/>
            <p:nvPr/>
          </p:nvSpPr>
          <p:spPr>
            <a:xfrm>
              <a:off x="-47896750" y="2885150"/>
              <a:ext cx="37050" cy="37350"/>
            </a:xfrm>
            <a:custGeom>
              <a:avLst/>
              <a:gdLst/>
              <a:ahLst/>
              <a:cxnLst/>
              <a:rect l="l" t="t" r="r" b="b"/>
              <a:pathLst>
                <a:path w="1482" h="1494" extrusionOk="0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1" name="Google Shape;5561;p61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562" name="Google Shape;5562;p61"/>
            <p:cNvSpPr/>
            <p:nvPr/>
          </p:nvSpPr>
          <p:spPr>
            <a:xfrm>
              <a:off x="-45962325" y="2053725"/>
              <a:ext cx="157525" cy="157550"/>
            </a:xfrm>
            <a:custGeom>
              <a:avLst/>
              <a:gdLst/>
              <a:ahLst/>
              <a:cxnLst/>
              <a:rect l="l" t="t" r="r" b="b"/>
              <a:pathLst>
                <a:path w="6301" h="6302" extrusionOk="0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61"/>
            <p:cNvSpPr/>
            <p:nvPr/>
          </p:nvSpPr>
          <p:spPr>
            <a:xfrm>
              <a:off x="-45927675" y="2088375"/>
              <a:ext cx="89025" cy="88250"/>
            </a:xfrm>
            <a:custGeom>
              <a:avLst/>
              <a:gdLst/>
              <a:ahLst/>
              <a:cxnLst/>
              <a:rect l="l" t="t" r="r" b="b"/>
              <a:pathLst>
                <a:path w="3561" h="3530" extrusionOk="0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61"/>
            <p:cNvSpPr/>
            <p:nvPr/>
          </p:nvSpPr>
          <p:spPr>
            <a:xfrm>
              <a:off x="-46033225" y="1982825"/>
              <a:ext cx="300900" cy="263900"/>
            </a:xfrm>
            <a:custGeom>
              <a:avLst/>
              <a:gdLst/>
              <a:ahLst/>
              <a:cxnLst/>
              <a:rect l="l" t="t" r="r" b="b"/>
              <a:pathLst>
                <a:path w="12036" h="10556" extrusionOk="0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5" name="Google Shape;5565;p61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566" name="Google Shape;5566;p61"/>
            <p:cNvSpPr/>
            <p:nvPr/>
          </p:nvSpPr>
          <p:spPr>
            <a:xfrm>
              <a:off x="-46034000" y="2334500"/>
              <a:ext cx="306400" cy="273250"/>
            </a:xfrm>
            <a:custGeom>
              <a:avLst/>
              <a:gdLst/>
              <a:ahLst/>
              <a:cxnLst/>
              <a:rect l="l" t="t" r="r" b="b"/>
              <a:pathLst>
                <a:path w="12256" h="10930" extrusionOk="0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61"/>
            <p:cNvSpPr/>
            <p:nvPr/>
          </p:nvSpPr>
          <p:spPr>
            <a:xfrm>
              <a:off x="-45879625" y="2374275"/>
              <a:ext cx="105550" cy="104000"/>
            </a:xfrm>
            <a:custGeom>
              <a:avLst/>
              <a:gdLst/>
              <a:ahLst/>
              <a:cxnLst/>
              <a:rect l="l" t="t" r="r" b="b"/>
              <a:pathLst>
                <a:path w="4222" h="4160" extrusionOk="0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61"/>
            <p:cNvSpPr/>
            <p:nvPr/>
          </p:nvSpPr>
          <p:spPr>
            <a:xfrm>
              <a:off x="-45922950" y="2474125"/>
              <a:ext cx="49625" cy="47475"/>
            </a:xfrm>
            <a:custGeom>
              <a:avLst/>
              <a:gdLst/>
              <a:ahLst/>
              <a:cxnLst/>
              <a:rect l="l" t="t" r="r" b="b"/>
              <a:pathLst>
                <a:path w="1985" h="1899" extrusionOk="0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9" name="Google Shape;5569;p61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570" name="Google Shape;5570;p61"/>
            <p:cNvSpPr/>
            <p:nvPr/>
          </p:nvSpPr>
          <p:spPr>
            <a:xfrm>
              <a:off x="-45944225" y="2702625"/>
              <a:ext cx="125250" cy="298625"/>
            </a:xfrm>
            <a:custGeom>
              <a:avLst/>
              <a:gdLst/>
              <a:ahLst/>
              <a:cxnLst/>
              <a:rect l="l" t="t" r="r" b="b"/>
              <a:pathLst>
                <a:path w="5010" h="11945" extrusionOk="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61"/>
            <p:cNvSpPr/>
            <p:nvPr/>
          </p:nvSpPr>
          <p:spPr>
            <a:xfrm>
              <a:off x="-45804025" y="2755500"/>
              <a:ext cx="34675" cy="18125"/>
            </a:xfrm>
            <a:custGeom>
              <a:avLst/>
              <a:gdLst/>
              <a:ahLst/>
              <a:cxnLst/>
              <a:rect l="l" t="t" r="r" b="b"/>
              <a:pathLst>
                <a:path w="1387" h="725" extrusionOk="0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61"/>
            <p:cNvSpPr/>
            <p:nvPr/>
          </p:nvSpPr>
          <p:spPr>
            <a:xfrm>
              <a:off x="-45998575" y="27555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61"/>
            <p:cNvSpPr/>
            <p:nvPr/>
          </p:nvSpPr>
          <p:spPr>
            <a:xfrm>
              <a:off x="-45818200" y="2703175"/>
              <a:ext cx="35475" cy="26100"/>
            </a:xfrm>
            <a:custGeom>
              <a:avLst/>
              <a:gdLst/>
              <a:ahLst/>
              <a:cxnLst/>
              <a:rect l="l" t="t" r="r" b="b"/>
              <a:pathLst>
                <a:path w="1419" h="1044" extrusionOk="0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61"/>
            <p:cNvSpPr/>
            <p:nvPr/>
          </p:nvSpPr>
          <p:spPr>
            <a:xfrm>
              <a:off x="-45984400" y="2799050"/>
              <a:ext cx="35475" cy="26100"/>
            </a:xfrm>
            <a:custGeom>
              <a:avLst/>
              <a:gdLst/>
              <a:ahLst/>
              <a:cxnLst/>
              <a:rect l="l" t="t" r="r" b="b"/>
              <a:pathLst>
                <a:path w="1419" h="1044" extrusionOk="0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61"/>
            <p:cNvSpPr/>
            <p:nvPr/>
          </p:nvSpPr>
          <p:spPr>
            <a:xfrm>
              <a:off x="-45815850" y="2799050"/>
              <a:ext cx="33900" cy="25750"/>
            </a:xfrm>
            <a:custGeom>
              <a:avLst/>
              <a:gdLst/>
              <a:ahLst/>
              <a:cxnLst/>
              <a:rect l="l" t="t" r="r" b="b"/>
              <a:pathLst>
                <a:path w="1356" h="1030" extrusionOk="0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61"/>
            <p:cNvSpPr/>
            <p:nvPr/>
          </p:nvSpPr>
          <p:spPr>
            <a:xfrm>
              <a:off x="-45983600" y="2702750"/>
              <a:ext cx="34675" cy="25525"/>
            </a:xfrm>
            <a:custGeom>
              <a:avLst/>
              <a:gdLst/>
              <a:ahLst/>
              <a:cxnLst/>
              <a:rect l="l" t="t" r="r" b="b"/>
              <a:pathLst>
                <a:path w="1387" h="1021" extrusionOk="0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577" name="Google Shape;5577;p61"/>
          <p:cNvSpPr/>
          <p:nvPr/>
        </p:nvSpPr>
        <p:spPr>
          <a:xfrm>
            <a:off x="7303069" y="2543173"/>
            <a:ext cx="291767" cy="331821"/>
          </a:xfrm>
          <a:custGeom>
            <a:avLst/>
            <a:gdLst/>
            <a:ahLst/>
            <a:cxnLst/>
            <a:rect l="l" t="t" r="r" b="b"/>
            <a:pathLst>
              <a:path w="10555" h="12004" extrusionOk="0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78" name="Google Shape;5578;p61"/>
          <p:cNvSpPr/>
          <p:nvPr/>
        </p:nvSpPr>
        <p:spPr>
          <a:xfrm>
            <a:off x="2332159" y="1698014"/>
            <a:ext cx="333562" cy="311807"/>
          </a:xfrm>
          <a:custGeom>
            <a:avLst/>
            <a:gdLst/>
            <a:ahLst/>
            <a:cxnLst/>
            <a:rect l="l" t="t" r="r" b="b"/>
            <a:pathLst>
              <a:path w="12067" h="11280" extrusionOk="0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79" name="Google Shape;5579;p61"/>
          <p:cNvSpPr/>
          <p:nvPr/>
        </p:nvSpPr>
        <p:spPr>
          <a:xfrm>
            <a:off x="2481948" y="2096850"/>
            <a:ext cx="19184" cy="57524"/>
          </a:xfrm>
          <a:custGeom>
            <a:avLst/>
            <a:gdLst/>
            <a:ahLst/>
            <a:cxnLst/>
            <a:rect l="l" t="t" r="r" b="b"/>
            <a:pathLst>
              <a:path w="694" h="2081" extrusionOk="0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80" name="Google Shape;5580;p61"/>
          <p:cNvSpPr/>
          <p:nvPr/>
        </p:nvSpPr>
        <p:spPr>
          <a:xfrm>
            <a:off x="2407924" y="2121367"/>
            <a:ext cx="51415" cy="36488"/>
          </a:xfrm>
          <a:custGeom>
            <a:avLst/>
            <a:gdLst/>
            <a:ahLst/>
            <a:cxnLst/>
            <a:rect l="l" t="t" r="r" b="b"/>
            <a:pathLst>
              <a:path w="1860" h="1320" extrusionOk="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81" name="Google Shape;5581;p61"/>
          <p:cNvSpPr/>
          <p:nvPr/>
        </p:nvSpPr>
        <p:spPr>
          <a:xfrm>
            <a:off x="2526367" y="2123026"/>
            <a:ext cx="47932" cy="35686"/>
          </a:xfrm>
          <a:custGeom>
            <a:avLst/>
            <a:gdLst/>
            <a:ahLst/>
            <a:cxnLst/>
            <a:rect l="l" t="t" r="r" b="b"/>
            <a:pathLst>
              <a:path w="1734" h="1291" extrusionOk="0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582" name="Google Shape;5582;p61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583" name="Google Shape;5583;p61"/>
            <p:cNvSpPr/>
            <p:nvPr/>
          </p:nvSpPr>
          <p:spPr>
            <a:xfrm>
              <a:off x="-49294775" y="2684600"/>
              <a:ext cx="73275" cy="299325"/>
            </a:xfrm>
            <a:custGeom>
              <a:avLst/>
              <a:gdLst/>
              <a:ahLst/>
              <a:cxnLst/>
              <a:rect l="l" t="t" r="r" b="b"/>
              <a:pathLst>
                <a:path w="2931" h="11973" extrusionOk="0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61"/>
            <p:cNvSpPr/>
            <p:nvPr/>
          </p:nvSpPr>
          <p:spPr>
            <a:xfrm>
              <a:off x="-49398750" y="2684600"/>
              <a:ext cx="87450" cy="300900"/>
            </a:xfrm>
            <a:custGeom>
              <a:avLst/>
              <a:gdLst/>
              <a:ahLst/>
              <a:cxnLst/>
              <a:rect l="l" t="t" r="r" b="b"/>
              <a:pathLst>
                <a:path w="3498" h="12036" extrusionOk="0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61"/>
            <p:cNvSpPr/>
            <p:nvPr/>
          </p:nvSpPr>
          <p:spPr>
            <a:xfrm>
              <a:off x="-49207350" y="2686175"/>
              <a:ext cx="72475" cy="300900"/>
            </a:xfrm>
            <a:custGeom>
              <a:avLst/>
              <a:gdLst/>
              <a:ahLst/>
              <a:cxnLst/>
              <a:rect l="l" t="t" r="r" b="b"/>
              <a:pathLst>
                <a:path w="2899" h="12036" extrusionOk="0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86" name="Google Shape;5586;p61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587" name="Google Shape;5587;p61"/>
            <p:cNvSpPr/>
            <p:nvPr/>
          </p:nvSpPr>
          <p:spPr>
            <a:xfrm>
              <a:off x="-47439925" y="2026950"/>
              <a:ext cx="124475" cy="124450"/>
            </a:xfrm>
            <a:custGeom>
              <a:avLst/>
              <a:gdLst/>
              <a:ahLst/>
              <a:cxnLst/>
              <a:rect l="l" t="t" r="r" b="b"/>
              <a:pathLst>
                <a:path w="4979" h="4978" extrusionOk="0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61"/>
            <p:cNvSpPr/>
            <p:nvPr/>
          </p:nvSpPr>
          <p:spPr>
            <a:xfrm>
              <a:off x="-47439125" y="2184475"/>
              <a:ext cx="88225" cy="18125"/>
            </a:xfrm>
            <a:custGeom>
              <a:avLst/>
              <a:gdLst/>
              <a:ahLst/>
              <a:cxnLst/>
              <a:rect l="l" t="t" r="r" b="b"/>
              <a:pathLst>
                <a:path w="3529" h="725" extrusionOk="0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61"/>
            <p:cNvSpPr/>
            <p:nvPr/>
          </p:nvSpPr>
          <p:spPr>
            <a:xfrm>
              <a:off x="-47438350" y="2219900"/>
              <a:ext cx="122900" cy="18150"/>
            </a:xfrm>
            <a:custGeom>
              <a:avLst/>
              <a:gdLst/>
              <a:ahLst/>
              <a:cxnLst/>
              <a:rect l="l" t="t" r="r" b="b"/>
              <a:pathLst>
                <a:path w="4916" h="726" extrusionOk="0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61"/>
            <p:cNvSpPr/>
            <p:nvPr/>
          </p:nvSpPr>
          <p:spPr>
            <a:xfrm>
              <a:off x="-47333600" y="21860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61"/>
            <p:cNvSpPr/>
            <p:nvPr/>
          </p:nvSpPr>
          <p:spPr>
            <a:xfrm>
              <a:off x="-47509225" y="1974175"/>
              <a:ext cx="263075" cy="300900"/>
            </a:xfrm>
            <a:custGeom>
              <a:avLst/>
              <a:gdLst/>
              <a:ahLst/>
              <a:cxnLst/>
              <a:rect l="l" t="t" r="r" b="b"/>
              <a:pathLst>
                <a:path w="10523" h="12036" extrusionOk="0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92" name="Google Shape;5592;p61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593" name="Google Shape;5593;p61"/>
            <p:cNvSpPr/>
            <p:nvPr/>
          </p:nvSpPr>
          <p:spPr>
            <a:xfrm>
              <a:off x="-47529700" y="2342000"/>
              <a:ext cx="302450" cy="299900"/>
            </a:xfrm>
            <a:custGeom>
              <a:avLst/>
              <a:gdLst/>
              <a:ahLst/>
              <a:cxnLst/>
              <a:rect l="l" t="t" r="r" b="b"/>
              <a:pathLst>
                <a:path w="12098" h="11996" extrusionOk="0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61"/>
            <p:cNvSpPr/>
            <p:nvPr/>
          </p:nvSpPr>
          <p:spPr>
            <a:xfrm>
              <a:off x="-47404475" y="2395550"/>
              <a:ext cx="124475" cy="123675"/>
            </a:xfrm>
            <a:custGeom>
              <a:avLst/>
              <a:gdLst/>
              <a:ahLst/>
              <a:cxnLst/>
              <a:rect l="l" t="t" r="r" b="b"/>
              <a:pathLst>
                <a:path w="4979" h="4947" extrusionOk="0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95" name="Google Shape;5595;p61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596" name="Google Shape;5596;p61"/>
            <p:cNvSpPr/>
            <p:nvPr/>
          </p:nvSpPr>
          <p:spPr>
            <a:xfrm>
              <a:off x="-47475350" y="2782275"/>
              <a:ext cx="124450" cy="124475"/>
            </a:xfrm>
            <a:custGeom>
              <a:avLst/>
              <a:gdLst/>
              <a:ahLst/>
              <a:cxnLst/>
              <a:rect l="l" t="t" r="r" b="b"/>
              <a:pathLst>
                <a:path w="4978" h="4979" extrusionOk="0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61"/>
            <p:cNvSpPr/>
            <p:nvPr/>
          </p:nvSpPr>
          <p:spPr>
            <a:xfrm>
              <a:off x="-47333600" y="2782275"/>
              <a:ext cx="53600" cy="18125"/>
            </a:xfrm>
            <a:custGeom>
              <a:avLst/>
              <a:gdLst/>
              <a:ahLst/>
              <a:cxnLst/>
              <a:rect l="l" t="t" r="r" b="b"/>
              <a:pathLst>
                <a:path w="214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61"/>
            <p:cNvSpPr/>
            <p:nvPr/>
          </p:nvSpPr>
          <p:spPr>
            <a:xfrm>
              <a:off x="-47333600" y="2817725"/>
              <a:ext cx="53600" cy="18125"/>
            </a:xfrm>
            <a:custGeom>
              <a:avLst/>
              <a:gdLst/>
              <a:ahLst/>
              <a:cxnLst/>
              <a:rect l="l" t="t" r="r" b="b"/>
              <a:pathLst>
                <a:path w="214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61"/>
            <p:cNvSpPr/>
            <p:nvPr/>
          </p:nvSpPr>
          <p:spPr>
            <a:xfrm>
              <a:off x="-47333600" y="2852375"/>
              <a:ext cx="53600" cy="17350"/>
            </a:xfrm>
            <a:custGeom>
              <a:avLst/>
              <a:gdLst/>
              <a:ahLst/>
              <a:cxnLst/>
              <a:rect l="l" t="t" r="r" b="b"/>
              <a:pathLst>
                <a:path w="214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61"/>
            <p:cNvSpPr/>
            <p:nvPr/>
          </p:nvSpPr>
          <p:spPr>
            <a:xfrm>
              <a:off x="-47333600" y="2887800"/>
              <a:ext cx="53600" cy="17375"/>
            </a:xfrm>
            <a:custGeom>
              <a:avLst/>
              <a:gdLst/>
              <a:ahLst/>
              <a:cxnLst/>
              <a:rect l="l" t="t" r="r" b="b"/>
              <a:pathLst>
                <a:path w="2144" h="69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61"/>
            <p:cNvSpPr/>
            <p:nvPr/>
          </p:nvSpPr>
          <p:spPr>
            <a:xfrm>
              <a:off x="-47527350" y="2747625"/>
              <a:ext cx="300100" cy="228425"/>
            </a:xfrm>
            <a:custGeom>
              <a:avLst/>
              <a:gdLst/>
              <a:ahLst/>
              <a:cxnLst/>
              <a:rect l="l" t="t" r="r" b="b"/>
              <a:pathLst>
                <a:path w="12004" h="9137" extrusionOk="0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02" name="Google Shape;5602;p61"/>
          <p:cNvSpPr/>
          <p:nvPr/>
        </p:nvSpPr>
        <p:spPr>
          <a:xfrm>
            <a:off x="6461002" y="1706500"/>
            <a:ext cx="330079" cy="334225"/>
          </a:xfrm>
          <a:custGeom>
            <a:avLst/>
            <a:gdLst/>
            <a:ahLst/>
            <a:cxnLst/>
            <a:rect l="l" t="t" r="r" b="b"/>
            <a:pathLst>
              <a:path w="11941" h="12091" extrusionOk="0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603" name="Google Shape;5603;p61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604" name="Google Shape;5604;p61"/>
            <p:cNvSpPr/>
            <p:nvPr/>
          </p:nvSpPr>
          <p:spPr>
            <a:xfrm>
              <a:off x="-45664625" y="2352225"/>
              <a:ext cx="300125" cy="263875"/>
            </a:xfrm>
            <a:custGeom>
              <a:avLst/>
              <a:gdLst/>
              <a:ahLst/>
              <a:cxnLst/>
              <a:rect l="l" t="t" r="r" b="b"/>
              <a:pathLst>
                <a:path w="12005" h="10555" extrusionOk="0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61"/>
            <p:cNvSpPr/>
            <p:nvPr/>
          </p:nvSpPr>
          <p:spPr>
            <a:xfrm>
              <a:off x="-45612625" y="2475100"/>
              <a:ext cx="55150" cy="88225"/>
            </a:xfrm>
            <a:custGeom>
              <a:avLst/>
              <a:gdLst/>
              <a:ahLst/>
              <a:cxnLst/>
              <a:rect l="l" t="t" r="r" b="b"/>
              <a:pathLst>
                <a:path w="2206" h="3529" extrusionOk="0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61"/>
            <p:cNvSpPr/>
            <p:nvPr/>
          </p:nvSpPr>
          <p:spPr>
            <a:xfrm>
              <a:off x="-45471650" y="2475100"/>
              <a:ext cx="54375" cy="86850"/>
            </a:xfrm>
            <a:custGeom>
              <a:avLst/>
              <a:gdLst/>
              <a:ahLst/>
              <a:cxnLst/>
              <a:rect l="l" t="t" r="r" b="b"/>
              <a:pathLst>
                <a:path w="2175" h="3474" extrusionOk="0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61"/>
            <p:cNvSpPr/>
            <p:nvPr/>
          </p:nvSpPr>
          <p:spPr>
            <a:xfrm>
              <a:off x="-45542525" y="2456975"/>
              <a:ext cx="55150" cy="123300"/>
            </a:xfrm>
            <a:custGeom>
              <a:avLst/>
              <a:gdLst/>
              <a:ahLst/>
              <a:cxnLst/>
              <a:rect l="l" t="t" r="r" b="b"/>
              <a:pathLst>
                <a:path w="2206" h="4932" extrusionOk="0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61"/>
            <p:cNvSpPr/>
            <p:nvPr/>
          </p:nvSpPr>
          <p:spPr>
            <a:xfrm>
              <a:off x="-45541750" y="23861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61"/>
            <p:cNvSpPr/>
            <p:nvPr/>
          </p:nvSpPr>
          <p:spPr>
            <a:xfrm>
              <a:off x="-45488175" y="238610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61"/>
            <p:cNvSpPr/>
            <p:nvPr/>
          </p:nvSpPr>
          <p:spPr>
            <a:xfrm>
              <a:off x="-45436200" y="238610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11" name="Google Shape;5611;p61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612" name="Google Shape;5612;p61"/>
            <p:cNvSpPr/>
            <p:nvPr/>
          </p:nvSpPr>
          <p:spPr>
            <a:xfrm>
              <a:off x="-45664625" y="2703250"/>
              <a:ext cx="300725" cy="299575"/>
            </a:xfrm>
            <a:custGeom>
              <a:avLst/>
              <a:gdLst/>
              <a:ahLst/>
              <a:cxnLst/>
              <a:rect l="l" t="t" r="r" b="b"/>
              <a:pathLst>
                <a:path w="12029" h="11983" extrusionOk="0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61"/>
            <p:cNvSpPr/>
            <p:nvPr/>
          </p:nvSpPr>
          <p:spPr>
            <a:xfrm>
              <a:off x="-45663825" y="2879150"/>
              <a:ext cx="71700" cy="71500"/>
            </a:xfrm>
            <a:custGeom>
              <a:avLst/>
              <a:gdLst/>
              <a:ahLst/>
              <a:cxnLst/>
              <a:rect l="l" t="t" r="r" b="b"/>
              <a:pathLst>
                <a:path w="2868" h="2860" extrusionOk="0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61"/>
            <p:cNvSpPr/>
            <p:nvPr/>
          </p:nvSpPr>
          <p:spPr>
            <a:xfrm>
              <a:off x="-45613425" y="2929750"/>
              <a:ext cx="71700" cy="71500"/>
            </a:xfrm>
            <a:custGeom>
              <a:avLst/>
              <a:gdLst/>
              <a:ahLst/>
              <a:cxnLst/>
              <a:rect l="l" t="t" r="r" b="b"/>
              <a:pathLst>
                <a:path w="2868" h="2860" extrusionOk="0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61"/>
            <p:cNvSpPr/>
            <p:nvPr/>
          </p:nvSpPr>
          <p:spPr>
            <a:xfrm>
              <a:off x="-45665400" y="2923050"/>
              <a:ext cx="81150" cy="79000"/>
            </a:xfrm>
            <a:custGeom>
              <a:avLst/>
              <a:gdLst/>
              <a:ahLst/>
              <a:cxnLst/>
              <a:rect l="l" t="t" r="r" b="b"/>
              <a:pathLst>
                <a:path w="3246" h="3160" extrusionOk="0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16" name="Google Shape;5616;p61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617" name="Google Shape;5617;p61"/>
            <p:cNvSpPr/>
            <p:nvPr/>
          </p:nvSpPr>
          <p:spPr>
            <a:xfrm>
              <a:off x="-44528075" y="1982825"/>
              <a:ext cx="300900" cy="301700"/>
            </a:xfrm>
            <a:custGeom>
              <a:avLst/>
              <a:gdLst/>
              <a:ahLst/>
              <a:cxnLst/>
              <a:rect l="l" t="t" r="r" b="b"/>
              <a:pathLst>
                <a:path w="12036" h="12068" extrusionOk="0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61"/>
            <p:cNvSpPr/>
            <p:nvPr/>
          </p:nvSpPr>
          <p:spPr>
            <a:xfrm>
              <a:off x="-44455600" y="20537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61"/>
            <p:cNvSpPr/>
            <p:nvPr/>
          </p:nvSpPr>
          <p:spPr>
            <a:xfrm>
              <a:off x="-44455600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61"/>
            <p:cNvSpPr/>
            <p:nvPr/>
          </p:nvSpPr>
          <p:spPr>
            <a:xfrm>
              <a:off x="-44314625" y="2194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61"/>
            <p:cNvSpPr/>
            <p:nvPr/>
          </p:nvSpPr>
          <p:spPr>
            <a:xfrm>
              <a:off x="-44314625" y="20537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61"/>
            <p:cNvSpPr/>
            <p:nvPr/>
          </p:nvSpPr>
          <p:spPr>
            <a:xfrm>
              <a:off x="-44447725" y="2062375"/>
              <a:ext cx="143350" cy="140225"/>
            </a:xfrm>
            <a:custGeom>
              <a:avLst/>
              <a:gdLst/>
              <a:ahLst/>
              <a:cxnLst/>
              <a:rect l="l" t="t" r="r" b="b"/>
              <a:pathLst>
                <a:path w="5734" h="5609" extrusionOk="0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61"/>
            <p:cNvSpPr/>
            <p:nvPr/>
          </p:nvSpPr>
          <p:spPr>
            <a:xfrm>
              <a:off x="-44403625" y="2107275"/>
              <a:ext cx="53575" cy="52800"/>
            </a:xfrm>
            <a:custGeom>
              <a:avLst/>
              <a:gdLst/>
              <a:ahLst/>
              <a:cxnLst/>
              <a:rect l="l" t="t" r="r" b="b"/>
              <a:pathLst>
                <a:path w="2143" h="2112" extrusionOk="0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24" name="Google Shape;5624;p61"/>
          <p:cNvSpPr/>
          <p:nvPr/>
        </p:nvSpPr>
        <p:spPr>
          <a:xfrm>
            <a:off x="2744635" y="1688450"/>
            <a:ext cx="331821" cy="331821"/>
          </a:xfrm>
          <a:custGeom>
            <a:avLst/>
            <a:gdLst/>
            <a:ahLst/>
            <a:cxnLst/>
            <a:rect l="l" t="t" r="r" b="b"/>
            <a:pathLst>
              <a:path w="12004" h="12004" extrusionOk="0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625" name="Google Shape;5625;p61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626" name="Google Shape;5626;p61"/>
            <p:cNvSpPr/>
            <p:nvPr/>
          </p:nvSpPr>
          <p:spPr>
            <a:xfrm>
              <a:off x="-49048250" y="23167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61"/>
            <p:cNvSpPr/>
            <p:nvPr/>
          </p:nvSpPr>
          <p:spPr>
            <a:xfrm>
              <a:off x="-49004150" y="23601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61"/>
            <p:cNvSpPr/>
            <p:nvPr/>
          </p:nvSpPr>
          <p:spPr>
            <a:xfrm>
              <a:off x="-48925375" y="2465650"/>
              <a:ext cx="71700" cy="86650"/>
            </a:xfrm>
            <a:custGeom>
              <a:avLst/>
              <a:gdLst/>
              <a:ahLst/>
              <a:cxnLst/>
              <a:rect l="l" t="t" r="r" b="b"/>
              <a:pathLst>
                <a:path w="2868" h="3466" extrusionOk="0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61"/>
            <p:cNvSpPr/>
            <p:nvPr/>
          </p:nvSpPr>
          <p:spPr>
            <a:xfrm>
              <a:off x="-48977350" y="2431000"/>
              <a:ext cx="157525" cy="157550"/>
            </a:xfrm>
            <a:custGeom>
              <a:avLst/>
              <a:gdLst/>
              <a:ahLst/>
              <a:cxnLst/>
              <a:rect l="l" t="t" r="r" b="b"/>
              <a:pathLst>
                <a:path w="6301" h="6302" extrusionOk="0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30" name="Google Shape;5630;p61"/>
          <p:cNvSpPr/>
          <p:nvPr/>
        </p:nvSpPr>
        <p:spPr>
          <a:xfrm>
            <a:off x="2743336" y="2504724"/>
            <a:ext cx="334419" cy="331517"/>
          </a:xfrm>
          <a:custGeom>
            <a:avLst/>
            <a:gdLst/>
            <a:ahLst/>
            <a:cxnLst/>
            <a:rect l="l" t="t" r="r" b="b"/>
            <a:pathLst>
              <a:path w="12098" h="11993" extrusionOk="0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631" name="Google Shape;5631;p61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632" name="Google Shape;5632;p61"/>
            <p:cNvSpPr/>
            <p:nvPr/>
          </p:nvSpPr>
          <p:spPr>
            <a:xfrm>
              <a:off x="-47160325" y="1974175"/>
              <a:ext cx="301700" cy="300100"/>
            </a:xfrm>
            <a:custGeom>
              <a:avLst/>
              <a:gdLst/>
              <a:ahLst/>
              <a:cxnLst/>
              <a:rect l="l" t="t" r="r" b="b"/>
              <a:pathLst>
                <a:path w="12068" h="12004" extrusionOk="0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61"/>
            <p:cNvSpPr/>
            <p:nvPr/>
          </p:nvSpPr>
          <p:spPr>
            <a:xfrm>
              <a:off x="-47070525" y="2115150"/>
              <a:ext cx="123675" cy="123675"/>
            </a:xfrm>
            <a:custGeom>
              <a:avLst/>
              <a:gdLst/>
              <a:ahLst/>
              <a:cxnLst/>
              <a:rect l="l" t="t" r="r" b="b"/>
              <a:pathLst>
                <a:path w="4947" h="4947" extrusionOk="0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34" name="Google Shape;5634;p61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635" name="Google Shape;5635;p61"/>
            <p:cNvSpPr/>
            <p:nvPr/>
          </p:nvSpPr>
          <p:spPr>
            <a:xfrm>
              <a:off x="-47122500" y="2376650"/>
              <a:ext cx="123675" cy="125250"/>
            </a:xfrm>
            <a:custGeom>
              <a:avLst/>
              <a:gdLst/>
              <a:ahLst/>
              <a:cxnLst/>
              <a:rect l="l" t="t" r="r" b="b"/>
              <a:pathLst>
                <a:path w="4947" h="5010" extrusionOk="0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61"/>
            <p:cNvSpPr/>
            <p:nvPr/>
          </p:nvSpPr>
          <p:spPr>
            <a:xfrm>
              <a:off x="-47159525" y="2342000"/>
              <a:ext cx="300900" cy="300875"/>
            </a:xfrm>
            <a:custGeom>
              <a:avLst/>
              <a:gdLst/>
              <a:ahLst/>
              <a:cxnLst/>
              <a:rect l="l" t="t" r="r" b="b"/>
              <a:pathLst>
                <a:path w="12036" h="12035" extrusionOk="0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61"/>
            <p:cNvSpPr/>
            <p:nvPr/>
          </p:nvSpPr>
          <p:spPr>
            <a:xfrm>
              <a:off x="-46946075" y="2537325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61"/>
            <p:cNvSpPr/>
            <p:nvPr/>
          </p:nvSpPr>
          <p:spPr>
            <a:xfrm>
              <a:off x="-47122500" y="2537325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61"/>
            <p:cNvSpPr/>
            <p:nvPr/>
          </p:nvSpPr>
          <p:spPr>
            <a:xfrm>
              <a:off x="-47122500" y="2572775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40" name="Google Shape;5640;p61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641" name="Google Shape;5641;p61"/>
            <p:cNvSpPr/>
            <p:nvPr/>
          </p:nvSpPr>
          <p:spPr>
            <a:xfrm>
              <a:off x="-47157950" y="2712175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61"/>
            <p:cNvSpPr/>
            <p:nvPr/>
          </p:nvSpPr>
          <p:spPr>
            <a:xfrm>
              <a:off x="-47087075" y="28523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61"/>
            <p:cNvSpPr/>
            <p:nvPr/>
          </p:nvSpPr>
          <p:spPr>
            <a:xfrm>
              <a:off x="-47052400" y="28523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61"/>
            <p:cNvSpPr/>
            <p:nvPr/>
          </p:nvSpPr>
          <p:spPr>
            <a:xfrm>
              <a:off x="-47051625" y="295790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61"/>
            <p:cNvSpPr/>
            <p:nvPr/>
          </p:nvSpPr>
          <p:spPr>
            <a:xfrm>
              <a:off x="-47051625" y="292325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61"/>
            <p:cNvSpPr/>
            <p:nvPr/>
          </p:nvSpPr>
          <p:spPr>
            <a:xfrm>
              <a:off x="-47017750" y="28523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61"/>
            <p:cNvSpPr/>
            <p:nvPr/>
          </p:nvSpPr>
          <p:spPr>
            <a:xfrm>
              <a:off x="-46964975" y="28523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48" name="Google Shape;5648;p61"/>
          <p:cNvSpPr/>
          <p:nvPr/>
        </p:nvSpPr>
        <p:spPr>
          <a:xfrm>
            <a:off x="6887812" y="1708462"/>
            <a:ext cx="291767" cy="330964"/>
          </a:xfrm>
          <a:custGeom>
            <a:avLst/>
            <a:gdLst/>
            <a:ahLst/>
            <a:cxnLst/>
            <a:rect l="l" t="t" r="r" b="b"/>
            <a:pathLst>
              <a:path w="10555" h="11973" extrusionOk="0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649" name="Google Shape;5649;p61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650" name="Google Shape;5650;p61"/>
            <p:cNvSpPr/>
            <p:nvPr/>
          </p:nvSpPr>
          <p:spPr>
            <a:xfrm>
              <a:off x="-45243225" y="2475100"/>
              <a:ext cx="52775" cy="87450"/>
            </a:xfrm>
            <a:custGeom>
              <a:avLst/>
              <a:gdLst/>
              <a:ahLst/>
              <a:cxnLst/>
              <a:rect l="l" t="t" r="r" b="b"/>
              <a:pathLst>
                <a:path w="2111" h="3498" extrusionOk="0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61"/>
            <p:cNvSpPr/>
            <p:nvPr/>
          </p:nvSpPr>
          <p:spPr>
            <a:xfrm>
              <a:off x="-45172350" y="2475100"/>
              <a:ext cx="52800" cy="89025"/>
            </a:xfrm>
            <a:custGeom>
              <a:avLst/>
              <a:gdLst/>
              <a:ahLst/>
              <a:cxnLst/>
              <a:rect l="l" t="t" r="r" b="b"/>
              <a:pathLst>
                <a:path w="2112" h="3561" extrusionOk="0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61"/>
            <p:cNvSpPr/>
            <p:nvPr/>
          </p:nvSpPr>
          <p:spPr>
            <a:xfrm>
              <a:off x="-45102250" y="2475100"/>
              <a:ext cx="52800" cy="87450"/>
            </a:xfrm>
            <a:custGeom>
              <a:avLst/>
              <a:gdLst/>
              <a:ahLst/>
              <a:cxnLst/>
              <a:rect l="l" t="t" r="r" b="b"/>
              <a:pathLst>
                <a:path w="2112" h="3498" extrusionOk="0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61"/>
            <p:cNvSpPr/>
            <p:nvPr/>
          </p:nvSpPr>
          <p:spPr>
            <a:xfrm>
              <a:off x="-45278675" y="2333325"/>
              <a:ext cx="264650" cy="300100"/>
            </a:xfrm>
            <a:custGeom>
              <a:avLst/>
              <a:gdLst/>
              <a:ahLst/>
              <a:cxnLst/>
              <a:rect l="l" t="t" r="r" b="b"/>
              <a:pathLst>
                <a:path w="10586" h="12004" extrusionOk="0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54" name="Google Shape;5654;p61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655" name="Google Shape;5655;p61"/>
            <p:cNvSpPr/>
            <p:nvPr/>
          </p:nvSpPr>
          <p:spPr>
            <a:xfrm>
              <a:off x="-45128250" y="28437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61"/>
            <p:cNvSpPr/>
            <p:nvPr/>
          </p:nvSpPr>
          <p:spPr>
            <a:xfrm>
              <a:off x="-45270025" y="2701925"/>
              <a:ext cx="247350" cy="300125"/>
            </a:xfrm>
            <a:custGeom>
              <a:avLst/>
              <a:gdLst/>
              <a:ahLst/>
              <a:cxnLst/>
              <a:rect l="l" t="t" r="r" b="b"/>
              <a:pathLst>
                <a:path w="9894" h="12005" extrusionOk="0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61"/>
            <p:cNvSpPr/>
            <p:nvPr/>
          </p:nvSpPr>
          <p:spPr>
            <a:xfrm>
              <a:off x="-45235350" y="2844500"/>
              <a:ext cx="89800" cy="87450"/>
            </a:xfrm>
            <a:custGeom>
              <a:avLst/>
              <a:gdLst/>
              <a:ahLst/>
              <a:cxnLst/>
              <a:rect l="l" t="t" r="r" b="b"/>
              <a:pathLst>
                <a:path w="3592" h="3498" extrusionOk="0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61"/>
            <p:cNvSpPr/>
            <p:nvPr/>
          </p:nvSpPr>
          <p:spPr>
            <a:xfrm>
              <a:off x="-45128250" y="287915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59" name="Google Shape;5659;p61"/>
          <p:cNvSpPr/>
          <p:nvPr/>
        </p:nvSpPr>
        <p:spPr>
          <a:xfrm>
            <a:off x="7730211" y="2131705"/>
            <a:ext cx="331821" cy="331821"/>
          </a:xfrm>
          <a:custGeom>
            <a:avLst/>
            <a:gdLst/>
            <a:ahLst/>
            <a:cxnLst/>
            <a:rect l="l" t="t" r="r" b="b"/>
            <a:pathLst>
              <a:path w="12004" h="12004" extrusionOk="0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660" name="Google Shape;5660;p61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661" name="Google Shape;5661;p61"/>
            <p:cNvSpPr/>
            <p:nvPr/>
          </p:nvSpPr>
          <p:spPr>
            <a:xfrm>
              <a:off x="-50388775" y="3227275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61"/>
            <p:cNvSpPr/>
            <p:nvPr/>
          </p:nvSpPr>
          <p:spPr>
            <a:xfrm>
              <a:off x="-50469125" y="3290275"/>
              <a:ext cx="233150" cy="194725"/>
            </a:xfrm>
            <a:custGeom>
              <a:avLst/>
              <a:gdLst/>
              <a:ahLst/>
              <a:cxnLst/>
              <a:rect l="l" t="t" r="r" b="b"/>
              <a:pathLst>
                <a:path w="9326" h="7789" extrusionOk="0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61"/>
            <p:cNvSpPr/>
            <p:nvPr/>
          </p:nvSpPr>
          <p:spPr>
            <a:xfrm>
              <a:off x="-50379325" y="3183175"/>
              <a:ext cx="52775" cy="34675"/>
            </a:xfrm>
            <a:custGeom>
              <a:avLst/>
              <a:gdLst/>
              <a:ahLst/>
              <a:cxnLst/>
              <a:rect l="l" t="t" r="r" b="b"/>
              <a:pathLst>
                <a:path w="2111" h="1387" extrusionOk="0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64" name="Google Shape;5664;p61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665" name="Google Shape;5665;p61"/>
            <p:cNvSpPr/>
            <p:nvPr/>
          </p:nvSpPr>
          <p:spPr>
            <a:xfrm>
              <a:off x="-50504575" y="3550975"/>
              <a:ext cx="300900" cy="176475"/>
            </a:xfrm>
            <a:custGeom>
              <a:avLst/>
              <a:gdLst/>
              <a:ahLst/>
              <a:cxnLst/>
              <a:rect l="l" t="t" r="r" b="b"/>
              <a:pathLst>
                <a:path w="12036" h="7059" extrusionOk="0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61"/>
            <p:cNvSpPr/>
            <p:nvPr/>
          </p:nvSpPr>
          <p:spPr>
            <a:xfrm>
              <a:off x="-50432100" y="3622650"/>
              <a:ext cx="157550" cy="175675"/>
            </a:xfrm>
            <a:custGeom>
              <a:avLst/>
              <a:gdLst/>
              <a:ahLst/>
              <a:cxnLst/>
              <a:rect l="l" t="t" r="r" b="b"/>
              <a:pathLst>
                <a:path w="6302" h="7027" extrusionOk="0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61"/>
            <p:cNvSpPr/>
            <p:nvPr/>
          </p:nvSpPr>
          <p:spPr>
            <a:xfrm>
              <a:off x="-50414775" y="3815625"/>
              <a:ext cx="122900" cy="35475"/>
            </a:xfrm>
            <a:custGeom>
              <a:avLst/>
              <a:gdLst/>
              <a:ahLst/>
              <a:cxnLst/>
              <a:rect l="l" t="t" r="r" b="b"/>
              <a:pathLst>
                <a:path w="4916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61"/>
            <p:cNvSpPr/>
            <p:nvPr/>
          </p:nvSpPr>
          <p:spPr>
            <a:xfrm>
              <a:off x="-50362000" y="37274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69" name="Google Shape;5669;p61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670" name="Google Shape;5670;p61"/>
            <p:cNvSpPr/>
            <p:nvPr/>
          </p:nvSpPr>
          <p:spPr>
            <a:xfrm>
              <a:off x="-50432900" y="3921175"/>
              <a:ext cx="177250" cy="53575"/>
            </a:xfrm>
            <a:custGeom>
              <a:avLst/>
              <a:gdLst/>
              <a:ahLst/>
              <a:cxnLst/>
              <a:rect l="l" t="t" r="r" b="b"/>
              <a:pathLst>
                <a:path w="7090" h="2143" extrusionOk="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61"/>
            <p:cNvSpPr/>
            <p:nvPr/>
          </p:nvSpPr>
          <p:spPr>
            <a:xfrm>
              <a:off x="-50503000" y="3921175"/>
              <a:ext cx="52800" cy="53575"/>
            </a:xfrm>
            <a:custGeom>
              <a:avLst/>
              <a:gdLst/>
              <a:ahLst/>
              <a:cxnLst/>
              <a:rect l="l" t="t" r="r" b="b"/>
              <a:pathLst>
                <a:path w="2112" h="2143" extrusionOk="0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61"/>
            <p:cNvSpPr/>
            <p:nvPr/>
          </p:nvSpPr>
          <p:spPr>
            <a:xfrm>
              <a:off x="-50237550" y="3921175"/>
              <a:ext cx="35450" cy="53575"/>
            </a:xfrm>
            <a:custGeom>
              <a:avLst/>
              <a:gdLst/>
              <a:ahLst/>
              <a:cxnLst/>
              <a:rect l="l" t="t" r="r" b="b"/>
              <a:pathLst>
                <a:path w="1418" h="2143" extrusionOk="0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61"/>
            <p:cNvSpPr/>
            <p:nvPr/>
          </p:nvSpPr>
          <p:spPr>
            <a:xfrm>
              <a:off x="-50414775" y="4045625"/>
              <a:ext cx="159125" cy="122875"/>
            </a:xfrm>
            <a:custGeom>
              <a:avLst/>
              <a:gdLst/>
              <a:ahLst/>
              <a:cxnLst/>
              <a:rect l="l" t="t" r="r" b="b"/>
              <a:pathLst>
                <a:path w="6365" h="4915" extrusionOk="0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61"/>
            <p:cNvSpPr/>
            <p:nvPr/>
          </p:nvSpPr>
          <p:spPr>
            <a:xfrm>
              <a:off x="-50503000" y="3992050"/>
              <a:ext cx="300900" cy="228450"/>
            </a:xfrm>
            <a:custGeom>
              <a:avLst/>
              <a:gdLst/>
              <a:ahLst/>
              <a:cxnLst/>
              <a:rect l="l" t="t" r="r" b="b"/>
              <a:pathLst>
                <a:path w="12036" h="9138" extrusionOk="0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75" name="Google Shape;5675;p61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676" name="Google Shape;5676;p61"/>
            <p:cNvSpPr/>
            <p:nvPr/>
          </p:nvSpPr>
          <p:spPr>
            <a:xfrm>
              <a:off x="-48630025" y="3199700"/>
              <a:ext cx="300100" cy="300900"/>
            </a:xfrm>
            <a:custGeom>
              <a:avLst/>
              <a:gdLst/>
              <a:ahLst/>
              <a:cxnLst/>
              <a:rect l="l" t="t" r="r" b="b"/>
              <a:pathLst>
                <a:path w="12004" h="12036" extrusionOk="0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61"/>
            <p:cNvSpPr/>
            <p:nvPr/>
          </p:nvSpPr>
          <p:spPr>
            <a:xfrm>
              <a:off x="-48524475" y="3306025"/>
              <a:ext cx="88225" cy="89050"/>
            </a:xfrm>
            <a:custGeom>
              <a:avLst/>
              <a:gdLst/>
              <a:ahLst/>
              <a:cxnLst/>
              <a:rect l="l" t="t" r="r" b="b"/>
              <a:pathLst>
                <a:path w="3529" h="3562" extrusionOk="0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61"/>
            <p:cNvSpPr/>
            <p:nvPr/>
          </p:nvSpPr>
          <p:spPr>
            <a:xfrm>
              <a:off x="-48489025" y="33414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79" name="Google Shape;5679;p61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680" name="Google Shape;5680;p61"/>
            <p:cNvSpPr/>
            <p:nvPr/>
          </p:nvSpPr>
          <p:spPr>
            <a:xfrm>
              <a:off x="-48400825" y="37108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61"/>
            <p:cNvSpPr/>
            <p:nvPr/>
          </p:nvSpPr>
          <p:spPr>
            <a:xfrm>
              <a:off x="-48400825" y="37817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61"/>
            <p:cNvSpPr/>
            <p:nvPr/>
          </p:nvSpPr>
          <p:spPr>
            <a:xfrm>
              <a:off x="-48488250" y="37108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61"/>
            <p:cNvSpPr/>
            <p:nvPr/>
          </p:nvSpPr>
          <p:spPr>
            <a:xfrm>
              <a:off x="-48488250" y="36400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61"/>
            <p:cNvSpPr/>
            <p:nvPr/>
          </p:nvSpPr>
          <p:spPr>
            <a:xfrm>
              <a:off x="-48400825" y="36400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61"/>
            <p:cNvSpPr/>
            <p:nvPr/>
          </p:nvSpPr>
          <p:spPr>
            <a:xfrm>
              <a:off x="-48541800" y="3569100"/>
              <a:ext cx="211875" cy="300100"/>
            </a:xfrm>
            <a:custGeom>
              <a:avLst/>
              <a:gdLst/>
              <a:ahLst/>
              <a:cxnLst/>
              <a:rect l="l" t="t" r="r" b="b"/>
              <a:pathLst>
                <a:path w="8475" h="12004" extrusionOk="0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61"/>
            <p:cNvSpPr/>
            <p:nvPr/>
          </p:nvSpPr>
          <p:spPr>
            <a:xfrm>
              <a:off x="-48488250" y="37817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61"/>
            <p:cNvSpPr/>
            <p:nvPr/>
          </p:nvSpPr>
          <p:spPr>
            <a:xfrm>
              <a:off x="-48630025" y="3569900"/>
              <a:ext cx="71700" cy="87450"/>
            </a:xfrm>
            <a:custGeom>
              <a:avLst/>
              <a:gdLst/>
              <a:ahLst/>
              <a:cxnLst/>
              <a:rect l="l" t="t" r="r" b="b"/>
              <a:pathLst>
                <a:path w="2868" h="3498" extrusionOk="0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61"/>
            <p:cNvSpPr/>
            <p:nvPr/>
          </p:nvSpPr>
          <p:spPr>
            <a:xfrm>
              <a:off x="-48626875" y="3668350"/>
              <a:ext cx="64625" cy="42550"/>
            </a:xfrm>
            <a:custGeom>
              <a:avLst/>
              <a:gdLst/>
              <a:ahLst/>
              <a:cxnLst/>
              <a:rect l="l" t="t" r="r" b="b"/>
              <a:pathLst>
                <a:path w="2585" h="1702" extrusionOk="0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61"/>
            <p:cNvSpPr/>
            <p:nvPr/>
          </p:nvSpPr>
          <p:spPr>
            <a:xfrm>
              <a:off x="-48630025" y="3727425"/>
              <a:ext cx="70925" cy="141775"/>
            </a:xfrm>
            <a:custGeom>
              <a:avLst/>
              <a:gdLst/>
              <a:ahLst/>
              <a:cxnLst/>
              <a:rect l="l" t="t" r="r" b="b"/>
              <a:pathLst>
                <a:path w="2837" h="5671" extrusionOk="0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90" name="Google Shape;5690;p61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691" name="Google Shape;5691;p61"/>
            <p:cNvSpPr/>
            <p:nvPr/>
          </p:nvSpPr>
          <p:spPr>
            <a:xfrm>
              <a:off x="-48629225" y="3938500"/>
              <a:ext cx="299300" cy="298525"/>
            </a:xfrm>
            <a:custGeom>
              <a:avLst/>
              <a:gdLst/>
              <a:ahLst/>
              <a:cxnLst/>
              <a:rect l="l" t="t" r="r" b="b"/>
              <a:pathLst>
                <a:path w="11972" h="11941" extrusionOk="0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61"/>
            <p:cNvSpPr/>
            <p:nvPr/>
          </p:nvSpPr>
          <p:spPr>
            <a:xfrm>
              <a:off x="-48496900" y="4119650"/>
              <a:ext cx="35450" cy="47275"/>
            </a:xfrm>
            <a:custGeom>
              <a:avLst/>
              <a:gdLst/>
              <a:ahLst/>
              <a:cxnLst/>
              <a:rect l="l" t="t" r="r" b="b"/>
              <a:pathLst>
                <a:path w="1418" h="1891" extrusionOk="0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61"/>
            <p:cNvSpPr/>
            <p:nvPr/>
          </p:nvSpPr>
          <p:spPr>
            <a:xfrm>
              <a:off x="-48495325" y="4073175"/>
              <a:ext cx="29950" cy="31325"/>
            </a:xfrm>
            <a:custGeom>
              <a:avLst/>
              <a:gdLst/>
              <a:ahLst/>
              <a:cxnLst/>
              <a:rect l="l" t="t" r="r" b="b"/>
              <a:pathLst>
                <a:path w="1198" h="1253" extrusionOk="0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61"/>
            <p:cNvSpPr/>
            <p:nvPr/>
          </p:nvSpPr>
          <p:spPr>
            <a:xfrm>
              <a:off x="-48559125" y="4009375"/>
              <a:ext cx="159900" cy="149675"/>
            </a:xfrm>
            <a:custGeom>
              <a:avLst/>
              <a:gdLst/>
              <a:ahLst/>
              <a:cxnLst/>
              <a:rect l="l" t="t" r="r" b="b"/>
              <a:pathLst>
                <a:path w="6396" h="5987" extrusionOk="0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95" name="Google Shape;5695;p61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696" name="Google Shape;5696;p61"/>
            <p:cNvSpPr/>
            <p:nvPr/>
          </p:nvSpPr>
          <p:spPr>
            <a:xfrm>
              <a:off x="-46762575" y="3393475"/>
              <a:ext cx="263100" cy="106350"/>
            </a:xfrm>
            <a:custGeom>
              <a:avLst/>
              <a:gdLst/>
              <a:ahLst/>
              <a:cxnLst/>
              <a:rect l="l" t="t" r="r" b="b"/>
              <a:pathLst>
                <a:path w="10524" h="4254" extrusionOk="0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61"/>
            <p:cNvSpPr/>
            <p:nvPr/>
          </p:nvSpPr>
          <p:spPr>
            <a:xfrm>
              <a:off x="-46743650" y="3200500"/>
              <a:ext cx="228425" cy="176450"/>
            </a:xfrm>
            <a:custGeom>
              <a:avLst/>
              <a:gdLst/>
              <a:ahLst/>
              <a:cxnLst/>
              <a:rect l="l" t="t" r="r" b="b"/>
              <a:pathLst>
                <a:path w="9137" h="7058" extrusionOk="0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61"/>
            <p:cNvSpPr/>
            <p:nvPr/>
          </p:nvSpPr>
          <p:spPr>
            <a:xfrm>
              <a:off x="-46638125" y="32895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61"/>
            <p:cNvSpPr/>
            <p:nvPr/>
          </p:nvSpPr>
          <p:spPr>
            <a:xfrm>
              <a:off x="-46696400" y="3345425"/>
              <a:ext cx="63025" cy="31525"/>
            </a:xfrm>
            <a:custGeom>
              <a:avLst/>
              <a:gdLst/>
              <a:ahLst/>
              <a:cxnLst/>
              <a:rect l="l" t="t" r="r" b="b"/>
              <a:pathLst>
                <a:path w="2521" h="1261" extrusionOk="0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61"/>
            <p:cNvSpPr/>
            <p:nvPr/>
          </p:nvSpPr>
          <p:spPr>
            <a:xfrm>
              <a:off x="-46616850" y="3345425"/>
              <a:ext cx="53575" cy="31525"/>
            </a:xfrm>
            <a:custGeom>
              <a:avLst/>
              <a:gdLst/>
              <a:ahLst/>
              <a:cxnLst/>
              <a:rect l="l" t="t" r="r" b="b"/>
              <a:pathLst>
                <a:path w="2143" h="1261" extrusionOk="0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01" name="Google Shape;5701;p61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702" name="Google Shape;5702;p61"/>
            <p:cNvSpPr/>
            <p:nvPr/>
          </p:nvSpPr>
          <p:spPr>
            <a:xfrm>
              <a:off x="-46746025" y="3588000"/>
              <a:ext cx="230800" cy="263875"/>
            </a:xfrm>
            <a:custGeom>
              <a:avLst/>
              <a:gdLst/>
              <a:ahLst/>
              <a:cxnLst/>
              <a:rect l="l" t="t" r="r" b="b"/>
              <a:pathLst>
                <a:path w="9232" h="10555" extrusionOk="0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61"/>
            <p:cNvSpPr/>
            <p:nvPr/>
          </p:nvSpPr>
          <p:spPr>
            <a:xfrm>
              <a:off x="-46674350" y="3710075"/>
              <a:ext cx="91400" cy="122900"/>
            </a:xfrm>
            <a:custGeom>
              <a:avLst/>
              <a:gdLst/>
              <a:ahLst/>
              <a:cxnLst/>
              <a:rect l="l" t="t" r="r" b="b"/>
              <a:pathLst>
                <a:path w="3656" h="4916" extrusionOk="0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61"/>
            <p:cNvSpPr/>
            <p:nvPr/>
          </p:nvSpPr>
          <p:spPr>
            <a:xfrm>
              <a:off x="-46779900" y="3754200"/>
              <a:ext cx="17350" cy="70125"/>
            </a:xfrm>
            <a:custGeom>
              <a:avLst/>
              <a:gdLst/>
              <a:ahLst/>
              <a:cxnLst/>
              <a:rect l="l" t="t" r="r" b="b"/>
              <a:pathLst>
                <a:path w="694" h="2805" extrusionOk="0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61"/>
            <p:cNvSpPr/>
            <p:nvPr/>
          </p:nvSpPr>
          <p:spPr>
            <a:xfrm>
              <a:off x="-46497925" y="3754200"/>
              <a:ext cx="18150" cy="70125"/>
            </a:xfrm>
            <a:custGeom>
              <a:avLst/>
              <a:gdLst/>
              <a:ahLst/>
              <a:cxnLst/>
              <a:rect l="l" t="t" r="r" b="b"/>
              <a:pathLst>
                <a:path w="726" h="2805" extrusionOk="0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06" name="Google Shape;5706;p61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707" name="Google Shape;5707;p61"/>
            <p:cNvSpPr/>
            <p:nvPr/>
          </p:nvSpPr>
          <p:spPr>
            <a:xfrm>
              <a:off x="-46656225" y="4061375"/>
              <a:ext cx="53575" cy="52775"/>
            </a:xfrm>
            <a:custGeom>
              <a:avLst/>
              <a:gdLst/>
              <a:ahLst/>
              <a:cxnLst/>
              <a:rect l="l" t="t" r="r" b="b"/>
              <a:pathLst>
                <a:path w="2143" h="2111" extrusionOk="0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61"/>
            <p:cNvSpPr/>
            <p:nvPr/>
          </p:nvSpPr>
          <p:spPr>
            <a:xfrm>
              <a:off x="-46779100" y="3938500"/>
              <a:ext cx="299325" cy="298525"/>
            </a:xfrm>
            <a:custGeom>
              <a:avLst/>
              <a:gdLst/>
              <a:ahLst/>
              <a:cxnLst/>
              <a:rect l="l" t="t" r="r" b="b"/>
              <a:pathLst>
                <a:path w="11973" h="11941" extrusionOk="0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09" name="Google Shape;5709;p61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710" name="Google Shape;5710;p61"/>
            <p:cNvSpPr/>
            <p:nvPr/>
          </p:nvSpPr>
          <p:spPr>
            <a:xfrm>
              <a:off x="-44747025" y="3365100"/>
              <a:ext cx="122875" cy="87450"/>
            </a:xfrm>
            <a:custGeom>
              <a:avLst/>
              <a:gdLst/>
              <a:ahLst/>
              <a:cxnLst/>
              <a:rect l="l" t="t" r="r" b="b"/>
              <a:pathLst>
                <a:path w="491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61"/>
            <p:cNvSpPr/>
            <p:nvPr/>
          </p:nvSpPr>
          <p:spPr>
            <a:xfrm>
              <a:off x="-44747025" y="3470650"/>
              <a:ext cx="122875" cy="35475"/>
            </a:xfrm>
            <a:custGeom>
              <a:avLst/>
              <a:gdLst/>
              <a:ahLst/>
              <a:cxnLst/>
              <a:rect l="l" t="t" r="r" b="b"/>
              <a:pathLst>
                <a:path w="4915" h="1419" extrusionOk="0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61"/>
            <p:cNvSpPr/>
            <p:nvPr/>
          </p:nvSpPr>
          <p:spPr>
            <a:xfrm>
              <a:off x="-44747025" y="3313125"/>
              <a:ext cx="122875" cy="35475"/>
            </a:xfrm>
            <a:custGeom>
              <a:avLst/>
              <a:gdLst/>
              <a:ahLst/>
              <a:cxnLst/>
              <a:rect l="l" t="t" r="r" b="b"/>
              <a:pathLst>
                <a:path w="4915" h="141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61"/>
            <p:cNvSpPr/>
            <p:nvPr/>
          </p:nvSpPr>
          <p:spPr>
            <a:xfrm>
              <a:off x="-44924250" y="3384000"/>
              <a:ext cx="159125" cy="69350"/>
            </a:xfrm>
            <a:custGeom>
              <a:avLst/>
              <a:gdLst/>
              <a:ahLst/>
              <a:cxnLst/>
              <a:rect l="l" t="t" r="r" b="b"/>
              <a:pathLst>
                <a:path w="6365" h="2774" extrusionOk="0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61"/>
            <p:cNvSpPr/>
            <p:nvPr/>
          </p:nvSpPr>
          <p:spPr>
            <a:xfrm>
              <a:off x="-44924250" y="3206000"/>
              <a:ext cx="264675" cy="159125"/>
            </a:xfrm>
            <a:custGeom>
              <a:avLst/>
              <a:gdLst/>
              <a:ahLst/>
              <a:cxnLst/>
              <a:rect l="l" t="t" r="r" b="b"/>
              <a:pathLst>
                <a:path w="10587" h="6365" extrusionOk="0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15" name="Google Shape;5715;p61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716" name="Google Shape;5716;p61"/>
            <p:cNvSpPr/>
            <p:nvPr/>
          </p:nvSpPr>
          <p:spPr>
            <a:xfrm>
              <a:off x="-50134375" y="3270600"/>
              <a:ext cx="87450" cy="53575"/>
            </a:xfrm>
            <a:custGeom>
              <a:avLst/>
              <a:gdLst/>
              <a:ahLst/>
              <a:cxnLst/>
              <a:rect l="l" t="t" r="r" b="b"/>
              <a:pathLst>
                <a:path w="3498" h="2143" extrusionOk="0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61"/>
            <p:cNvSpPr/>
            <p:nvPr/>
          </p:nvSpPr>
          <p:spPr>
            <a:xfrm>
              <a:off x="-50134375" y="3340700"/>
              <a:ext cx="87450" cy="54375"/>
            </a:xfrm>
            <a:custGeom>
              <a:avLst/>
              <a:gdLst/>
              <a:ahLst/>
              <a:cxnLst/>
              <a:rect l="l" t="t" r="r" b="b"/>
              <a:pathLst>
                <a:path w="3498" h="2175" extrusionOk="0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61"/>
            <p:cNvSpPr/>
            <p:nvPr/>
          </p:nvSpPr>
          <p:spPr>
            <a:xfrm>
              <a:off x="-50134375" y="3183175"/>
              <a:ext cx="87450" cy="70125"/>
            </a:xfrm>
            <a:custGeom>
              <a:avLst/>
              <a:gdLst/>
              <a:ahLst/>
              <a:cxnLst/>
              <a:rect l="l" t="t" r="r" b="b"/>
              <a:pathLst>
                <a:path w="3498" h="280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61"/>
            <p:cNvSpPr/>
            <p:nvPr/>
          </p:nvSpPr>
          <p:spPr>
            <a:xfrm>
              <a:off x="-50028050" y="3363525"/>
              <a:ext cx="37050" cy="75650"/>
            </a:xfrm>
            <a:custGeom>
              <a:avLst/>
              <a:gdLst/>
              <a:ahLst/>
              <a:cxnLst/>
              <a:rect l="l" t="t" r="r" b="b"/>
              <a:pathLst>
                <a:path w="1482" h="3026" extrusionOk="0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61"/>
            <p:cNvSpPr/>
            <p:nvPr/>
          </p:nvSpPr>
          <p:spPr>
            <a:xfrm>
              <a:off x="-50028050" y="3287125"/>
              <a:ext cx="88225" cy="101625"/>
            </a:xfrm>
            <a:custGeom>
              <a:avLst/>
              <a:gdLst/>
              <a:ahLst/>
              <a:cxnLst/>
              <a:rect l="l" t="t" r="r" b="b"/>
              <a:pathLst>
                <a:path w="3529" h="4065" extrusionOk="0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61"/>
            <p:cNvSpPr/>
            <p:nvPr/>
          </p:nvSpPr>
          <p:spPr>
            <a:xfrm>
              <a:off x="-49988675" y="3225700"/>
              <a:ext cx="111875" cy="111875"/>
            </a:xfrm>
            <a:custGeom>
              <a:avLst/>
              <a:gdLst/>
              <a:ahLst/>
              <a:cxnLst/>
              <a:rect l="l" t="t" r="r" b="b"/>
              <a:pathLst>
                <a:path w="4475" h="4475" extrusionOk="0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61"/>
            <p:cNvSpPr/>
            <p:nvPr/>
          </p:nvSpPr>
          <p:spPr>
            <a:xfrm>
              <a:off x="-50134375" y="3395050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61"/>
            <p:cNvSpPr/>
            <p:nvPr/>
          </p:nvSpPr>
          <p:spPr>
            <a:xfrm>
              <a:off x="-50045375" y="3428900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61"/>
            <p:cNvSpPr/>
            <p:nvPr/>
          </p:nvSpPr>
          <p:spPr>
            <a:xfrm>
              <a:off x="-49975275" y="3395050"/>
              <a:ext cx="52775" cy="87450"/>
            </a:xfrm>
            <a:custGeom>
              <a:avLst/>
              <a:gdLst/>
              <a:ahLst/>
              <a:cxnLst/>
              <a:rect l="l" t="t" r="r" b="b"/>
              <a:pathLst>
                <a:path w="2111" h="3498" extrusionOk="0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61"/>
            <p:cNvSpPr/>
            <p:nvPr/>
          </p:nvSpPr>
          <p:spPr>
            <a:xfrm>
              <a:off x="-49905175" y="3395050"/>
              <a:ext cx="70900" cy="87450"/>
            </a:xfrm>
            <a:custGeom>
              <a:avLst/>
              <a:gdLst/>
              <a:ahLst/>
              <a:cxnLst/>
              <a:rect l="l" t="t" r="r" b="b"/>
              <a:pathLst>
                <a:path w="2836" h="3498" extrusionOk="0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26" name="Google Shape;5726;p61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727" name="Google Shape;5727;p61"/>
            <p:cNvSpPr/>
            <p:nvPr/>
          </p:nvSpPr>
          <p:spPr>
            <a:xfrm>
              <a:off x="-50134375" y="3550975"/>
              <a:ext cx="300100" cy="300125"/>
            </a:xfrm>
            <a:custGeom>
              <a:avLst/>
              <a:gdLst/>
              <a:ahLst/>
              <a:cxnLst/>
              <a:rect l="l" t="t" r="r" b="b"/>
              <a:pathLst>
                <a:path w="12004" h="12005" extrusionOk="0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61"/>
            <p:cNvSpPr/>
            <p:nvPr/>
          </p:nvSpPr>
          <p:spPr>
            <a:xfrm>
              <a:off x="-50054825" y="3603750"/>
              <a:ext cx="141800" cy="194575"/>
            </a:xfrm>
            <a:custGeom>
              <a:avLst/>
              <a:gdLst/>
              <a:ahLst/>
              <a:cxnLst/>
              <a:rect l="l" t="t" r="r" b="b"/>
              <a:pathLst>
                <a:path w="5672" h="7783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29" name="Google Shape;5729;p61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730" name="Google Shape;5730;p61"/>
            <p:cNvSpPr/>
            <p:nvPr/>
          </p:nvSpPr>
          <p:spPr>
            <a:xfrm>
              <a:off x="-49985525" y="3920575"/>
              <a:ext cx="151250" cy="151850"/>
            </a:xfrm>
            <a:custGeom>
              <a:avLst/>
              <a:gdLst/>
              <a:ahLst/>
              <a:cxnLst/>
              <a:rect l="l" t="t" r="r" b="b"/>
              <a:pathLst>
                <a:path w="6050" h="6074" extrusionOk="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61"/>
            <p:cNvSpPr/>
            <p:nvPr/>
          </p:nvSpPr>
          <p:spPr>
            <a:xfrm>
              <a:off x="-50134375" y="4069250"/>
              <a:ext cx="151250" cy="151250"/>
            </a:xfrm>
            <a:custGeom>
              <a:avLst/>
              <a:gdLst/>
              <a:ahLst/>
              <a:cxnLst/>
              <a:rect l="l" t="t" r="r" b="b"/>
              <a:pathLst>
                <a:path w="6050" h="6050" extrusionOk="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61"/>
            <p:cNvSpPr/>
            <p:nvPr/>
          </p:nvSpPr>
          <p:spPr>
            <a:xfrm>
              <a:off x="-50090275" y="3964500"/>
              <a:ext cx="211100" cy="211100"/>
            </a:xfrm>
            <a:custGeom>
              <a:avLst/>
              <a:gdLst/>
              <a:ahLst/>
              <a:cxnLst/>
              <a:rect l="l" t="t" r="r" b="b"/>
              <a:pathLst>
                <a:path w="8444" h="8444" extrusionOk="0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33" name="Google Shape;5733;p61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734" name="Google Shape;5734;p61"/>
            <p:cNvSpPr/>
            <p:nvPr/>
          </p:nvSpPr>
          <p:spPr>
            <a:xfrm>
              <a:off x="-48191325" y="328870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61"/>
            <p:cNvSpPr/>
            <p:nvPr/>
          </p:nvSpPr>
          <p:spPr>
            <a:xfrm>
              <a:off x="-48155875" y="33241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61"/>
            <p:cNvSpPr/>
            <p:nvPr/>
          </p:nvSpPr>
          <p:spPr>
            <a:xfrm>
              <a:off x="-48085775" y="3206000"/>
              <a:ext cx="47275" cy="47300"/>
            </a:xfrm>
            <a:custGeom>
              <a:avLst/>
              <a:gdLst/>
              <a:ahLst/>
              <a:cxnLst/>
              <a:rect l="l" t="t" r="r" b="b"/>
              <a:pathLst>
                <a:path w="1891" h="1892" extrusionOk="0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61"/>
            <p:cNvSpPr/>
            <p:nvPr/>
          </p:nvSpPr>
          <p:spPr>
            <a:xfrm>
              <a:off x="-48262200" y="3200500"/>
              <a:ext cx="228425" cy="300100"/>
            </a:xfrm>
            <a:custGeom>
              <a:avLst/>
              <a:gdLst/>
              <a:ahLst/>
              <a:cxnLst/>
              <a:rect l="l" t="t" r="r" b="b"/>
              <a:pathLst>
                <a:path w="9137" h="12004" extrusionOk="0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61"/>
            <p:cNvSpPr/>
            <p:nvPr/>
          </p:nvSpPr>
          <p:spPr>
            <a:xfrm>
              <a:off x="-48155075" y="3322575"/>
              <a:ext cx="52775" cy="53575"/>
            </a:xfrm>
            <a:custGeom>
              <a:avLst/>
              <a:gdLst/>
              <a:ahLst/>
              <a:cxnLst/>
              <a:rect l="l" t="t" r="r" b="b"/>
              <a:pathLst>
                <a:path w="2111" h="2143" extrusionOk="0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61"/>
            <p:cNvSpPr/>
            <p:nvPr/>
          </p:nvSpPr>
          <p:spPr>
            <a:xfrm>
              <a:off x="-48014100" y="3417100"/>
              <a:ext cx="53575" cy="18125"/>
            </a:xfrm>
            <a:custGeom>
              <a:avLst/>
              <a:gdLst/>
              <a:ahLst/>
              <a:cxnLst/>
              <a:rect l="l" t="t" r="r" b="b"/>
              <a:pathLst>
                <a:path w="2143" h="725" extrusionOk="0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61"/>
            <p:cNvSpPr/>
            <p:nvPr/>
          </p:nvSpPr>
          <p:spPr>
            <a:xfrm>
              <a:off x="-48014100" y="3289500"/>
              <a:ext cx="53575" cy="110300"/>
            </a:xfrm>
            <a:custGeom>
              <a:avLst/>
              <a:gdLst/>
              <a:ahLst/>
              <a:cxnLst/>
              <a:rect l="l" t="t" r="r" b="b"/>
              <a:pathLst>
                <a:path w="2143" h="4412" extrusionOk="0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61"/>
            <p:cNvSpPr/>
            <p:nvPr/>
          </p:nvSpPr>
          <p:spPr>
            <a:xfrm>
              <a:off x="-48014100" y="3451750"/>
              <a:ext cx="53575" cy="48075"/>
            </a:xfrm>
            <a:custGeom>
              <a:avLst/>
              <a:gdLst/>
              <a:ahLst/>
              <a:cxnLst/>
              <a:rect l="l" t="t" r="r" b="b"/>
              <a:pathLst>
                <a:path w="2143" h="1923" extrusionOk="0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61"/>
            <p:cNvSpPr/>
            <p:nvPr/>
          </p:nvSpPr>
          <p:spPr>
            <a:xfrm>
              <a:off x="-48011725" y="3220375"/>
              <a:ext cx="48050" cy="51025"/>
            </a:xfrm>
            <a:custGeom>
              <a:avLst/>
              <a:gdLst/>
              <a:ahLst/>
              <a:cxnLst/>
              <a:rect l="l" t="t" r="r" b="b"/>
              <a:pathLst>
                <a:path w="1922" h="2041" extrusionOk="0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43" name="Google Shape;5743;p61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744" name="Google Shape;5744;p61"/>
            <p:cNvSpPr/>
            <p:nvPr/>
          </p:nvSpPr>
          <p:spPr>
            <a:xfrm>
              <a:off x="-48233050" y="3569725"/>
              <a:ext cx="252050" cy="299475"/>
            </a:xfrm>
            <a:custGeom>
              <a:avLst/>
              <a:gdLst/>
              <a:ahLst/>
              <a:cxnLst/>
              <a:rect l="l" t="t" r="r" b="b"/>
              <a:pathLst>
                <a:path w="10082" h="11979" extrusionOk="0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61"/>
            <p:cNvSpPr/>
            <p:nvPr/>
          </p:nvSpPr>
          <p:spPr>
            <a:xfrm>
              <a:off x="-48170050" y="3622650"/>
              <a:ext cx="100050" cy="103225"/>
            </a:xfrm>
            <a:custGeom>
              <a:avLst/>
              <a:gdLst/>
              <a:ahLst/>
              <a:cxnLst/>
              <a:rect l="l" t="t" r="r" b="b"/>
              <a:pathLst>
                <a:path w="4002" h="4129" extrusionOk="0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61"/>
            <p:cNvSpPr/>
            <p:nvPr/>
          </p:nvSpPr>
          <p:spPr>
            <a:xfrm>
              <a:off x="-48129100" y="36652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47" name="Google Shape;5747;p61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748" name="Google Shape;5748;p61"/>
            <p:cNvSpPr/>
            <p:nvPr/>
          </p:nvSpPr>
          <p:spPr>
            <a:xfrm>
              <a:off x="-48207850" y="3955825"/>
              <a:ext cx="105550" cy="158325"/>
            </a:xfrm>
            <a:custGeom>
              <a:avLst/>
              <a:gdLst/>
              <a:ahLst/>
              <a:cxnLst/>
              <a:rect l="l" t="t" r="r" b="b"/>
              <a:pathLst>
                <a:path w="4222" h="6333" extrusionOk="0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61"/>
            <p:cNvSpPr/>
            <p:nvPr/>
          </p:nvSpPr>
          <p:spPr>
            <a:xfrm>
              <a:off x="-48192100" y="4184225"/>
              <a:ext cx="163850" cy="54375"/>
            </a:xfrm>
            <a:custGeom>
              <a:avLst/>
              <a:gdLst/>
              <a:ahLst/>
              <a:cxnLst/>
              <a:rect l="l" t="t" r="r" b="b"/>
              <a:pathLst>
                <a:path w="6554" h="2175" extrusionOk="0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61"/>
            <p:cNvSpPr/>
            <p:nvPr/>
          </p:nvSpPr>
          <p:spPr>
            <a:xfrm>
              <a:off x="-48216525" y="4131475"/>
              <a:ext cx="211900" cy="34675"/>
            </a:xfrm>
            <a:custGeom>
              <a:avLst/>
              <a:gdLst/>
              <a:ahLst/>
              <a:cxnLst/>
              <a:rect l="l" t="t" r="r" b="b"/>
              <a:pathLst>
                <a:path w="8476" h="1387" extrusionOk="0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61"/>
            <p:cNvSpPr/>
            <p:nvPr/>
          </p:nvSpPr>
          <p:spPr>
            <a:xfrm>
              <a:off x="-48113350" y="3936125"/>
              <a:ext cx="98475" cy="178025"/>
            </a:xfrm>
            <a:custGeom>
              <a:avLst/>
              <a:gdLst/>
              <a:ahLst/>
              <a:cxnLst/>
              <a:rect l="l" t="t" r="r" b="b"/>
              <a:pathLst>
                <a:path w="3939" h="7121" extrusionOk="0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52" name="Google Shape;5752;p61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753" name="Google Shape;5753;p61"/>
            <p:cNvSpPr/>
            <p:nvPr/>
          </p:nvSpPr>
          <p:spPr>
            <a:xfrm>
              <a:off x="-46358500" y="3201275"/>
              <a:ext cx="37825" cy="87450"/>
            </a:xfrm>
            <a:custGeom>
              <a:avLst/>
              <a:gdLst/>
              <a:ahLst/>
              <a:cxnLst/>
              <a:rect l="l" t="t" r="r" b="b"/>
              <a:pathLst>
                <a:path w="1513" h="3498" extrusionOk="0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61"/>
            <p:cNvSpPr/>
            <p:nvPr/>
          </p:nvSpPr>
          <p:spPr>
            <a:xfrm>
              <a:off x="-46307325" y="3201275"/>
              <a:ext cx="38625" cy="88250"/>
            </a:xfrm>
            <a:custGeom>
              <a:avLst/>
              <a:gdLst/>
              <a:ahLst/>
              <a:cxnLst/>
              <a:rect l="l" t="t" r="r" b="b"/>
              <a:pathLst>
                <a:path w="1545" h="3530" extrusionOk="0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61"/>
            <p:cNvSpPr/>
            <p:nvPr/>
          </p:nvSpPr>
          <p:spPr>
            <a:xfrm>
              <a:off x="-46253750" y="3201275"/>
              <a:ext cx="38600" cy="87450"/>
            </a:xfrm>
            <a:custGeom>
              <a:avLst/>
              <a:gdLst/>
              <a:ahLst/>
              <a:cxnLst/>
              <a:rect l="l" t="t" r="r" b="b"/>
              <a:pathLst>
                <a:path w="1544" h="3498" extrusionOk="0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61"/>
            <p:cNvSpPr/>
            <p:nvPr/>
          </p:nvSpPr>
          <p:spPr>
            <a:xfrm>
              <a:off x="-46410500" y="3306025"/>
              <a:ext cx="300100" cy="141025"/>
            </a:xfrm>
            <a:custGeom>
              <a:avLst/>
              <a:gdLst/>
              <a:ahLst/>
              <a:cxnLst/>
              <a:rect l="l" t="t" r="r" b="b"/>
              <a:pathLst>
                <a:path w="12004" h="5641" extrusionOk="0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61"/>
            <p:cNvSpPr/>
            <p:nvPr/>
          </p:nvSpPr>
          <p:spPr>
            <a:xfrm>
              <a:off x="-46401050" y="3465925"/>
              <a:ext cx="226075" cy="35475"/>
            </a:xfrm>
            <a:custGeom>
              <a:avLst/>
              <a:gdLst/>
              <a:ahLst/>
              <a:cxnLst/>
              <a:rect l="l" t="t" r="r" b="b"/>
              <a:pathLst>
                <a:path w="9043" h="1419" extrusionOk="0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58" name="Google Shape;5758;p61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759" name="Google Shape;5759;p61"/>
            <p:cNvSpPr/>
            <p:nvPr/>
          </p:nvSpPr>
          <p:spPr>
            <a:xfrm>
              <a:off x="-46234850" y="3569100"/>
              <a:ext cx="18125" cy="52800"/>
            </a:xfrm>
            <a:custGeom>
              <a:avLst/>
              <a:gdLst/>
              <a:ahLst/>
              <a:cxnLst/>
              <a:rect l="l" t="t" r="r" b="b"/>
              <a:pathLst>
                <a:path w="725" h="2112" extrusionOk="0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61"/>
            <p:cNvSpPr/>
            <p:nvPr/>
          </p:nvSpPr>
          <p:spPr>
            <a:xfrm>
              <a:off x="-46270300" y="3745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61"/>
            <p:cNvSpPr/>
            <p:nvPr/>
          </p:nvSpPr>
          <p:spPr>
            <a:xfrm>
              <a:off x="-46305750" y="3710875"/>
              <a:ext cx="89025" cy="88225"/>
            </a:xfrm>
            <a:custGeom>
              <a:avLst/>
              <a:gdLst/>
              <a:ahLst/>
              <a:cxnLst/>
              <a:rect l="l" t="t" r="r" b="b"/>
              <a:pathLst>
                <a:path w="3561" h="3529" extrusionOk="0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61"/>
            <p:cNvSpPr/>
            <p:nvPr/>
          </p:nvSpPr>
          <p:spPr>
            <a:xfrm>
              <a:off x="-46409700" y="3569900"/>
              <a:ext cx="300100" cy="300100"/>
            </a:xfrm>
            <a:custGeom>
              <a:avLst/>
              <a:gdLst/>
              <a:ahLst/>
              <a:cxnLst/>
              <a:rect l="l" t="t" r="r" b="b"/>
              <a:pathLst>
                <a:path w="12004" h="12004" extrusionOk="0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61"/>
            <p:cNvSpPr/>
            <p:nvPr/>
          </p:nvSpPr>
          <p:spPr>
            <a:xfrm>
              <a:off x="-46341175" y="3569100"/>
              <a:ext cx="159125" cy="87450"/>
            </a:xfrm>
            <a:custGeom>
              <a:avLst/>
              <a:gdLst/>
              <a:ahLst/>
              <a:cxnLst/>
              <a:rect l="l" t="t" r="r" b="b"/>
              <a:pathLst>
                <a:path w="6365" h="3498" extrusionOk="0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64" name="Google Shape;5764;p61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765" name="Google Shape;5765;p61"/>
            <p:cNvSpPr/>
            <p:nvPr/>
          </p:nvSpPr>
          <p:spPr>
            <a:xfrm>
              <a:off x="-46254550" y="3936925"/>
              <a:ext cx="152825" cy="300900"/>
            </a:xfrm>
            <a:custGeom>
              <a:avLst/>
              <a:gdLst/>
              <a:ahLst/>
              <a:cxnLst/>
              <a:rect l="l" t="t" r="r" b="b"/>
              <a:pathLst>
                <a:path w="6113" h="12036" extrusionOk="0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61"/>
            <p:cNvSpPr/>
            <p:nvPr/>
          </p:nvSpPr>
          <p:spPr>
            <a:xfrm>
              <a:off x="-46422300" y="3938500"/>
              <a:ext cx="152025" cy="300900"/>
            </a:xfrm>
            <a:custGeom>
              <a:avLst/>
              <a:gdLst/>
              <a:ahLst/>
              <a:cxnLst/>
              <a:rect l="l" t="t" r="r" b="b"/>
              <a:pathLst>
                <a:path w="6081" h="12036" extrusionOk="0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67" name="Google Shape;5767;p61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768" name="Google Shape;5768;p61"/>
            <p:cNvSpPr/>
            <p:nvPr/>
          </p:nvSpPr>
          <p:spPr>
            <a:xfrm>
              <a:off x="-44914800" y="3560450"/>
              <a:ext cx="300900" cy="300100"/>
            </a:xfrm>
            <a:custGeom>
              <a:avLst/>
              <a:gdLst/>
              <a:ahLst/>
              <a:cxnLst/>
              <a:rect l="l" t="t" r="r" b="b"/>
              <a:pathLst>
                <a:path w="12036" h="12004" extrusionOk="0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61"/>
            <p:cNvSpPr/>
            <p:nvPr/>
          </p:nvSpPr>
          <p:spPr>
            <a:xfrm>
              <a:off x="-44861250" y="3632100"/>
              <a:ext cx="193800" cy="146525"/>
            </a:xfrm>
            <a:custGeom>
              <a:avLst/>
              <a:gdLst/>
              <a:ahLst/>
              <a:cxnLst/>
              <a:rect l="l" t="t" r="r" b="b"/>
              <a:pathLst>
                <a:path w="7752" h="5861" extrusionOk="0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61"/>
            <p:cNvSpPr/>
            <p:nvPr/>
          </p:nvSpPr>
          <p:spPr>
            <a:xfrm>
              <a:off x="-44773800" y="36754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61"/>
            <p:cNvSpPr/>
            <p:nvPr/>
          </p:nvSpPr>
          <p:spPr>
            <a:xfrm>
              <a:off x="-44750975" y="3741600"/>
              <a:ext cx="70900" cy="48050"/>
            </a:xfrm>
            <a:custGeom>
              <a:avLst/>
              <a:gdLst/>
              <a:ahLst/>
              <a:cxnLst/>
              <a:rect l="l" t="t" r="r" b="b"/>
              <a:pathLst>
                <a:path w="2836" h="1922" extrusionOk="0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61"/>
            <p:cNvSpPr/>
            <p:nvPr/>
          </p:nvSpPr>
          <p:spPr>
            <a:xfrm>
              <a:off x="-44848625" y="3740025"/>
              <a:ext cx="97675" cy="49625"/>
            </a:xfrm>
            <a:custGeom>
              <a:avLst/>
              <a:gdLst/>
              <a:ahLst/>
              <a:cxnLst/>
              <a:rect l="l" t="t" r="r" b="b"/>
              <a:pathLst>
                <a:path w="3907" h="1985" extrusionOk="0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73" name="Google Shape;5773;p61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774" name="Google Shape;5774;p61"/>
            <p:cNvSpPr/>
            <p:nvPr/>
          </p:nvSpPr>
          <p:spPr>
            <a:xfrm>
              <a:off x="-49606675" y="3233575"/>
              <a:ext cx="70125" cy="103200"/>
            </a:xfrm>
            <a:custGeom>
              <a:avLst/>
              <a:gdLst/>
              <a:ahLst/>
              <a:cxnLst/>
              <a:rect l="l" t="t" r="r" b="b"/>
              <a:pathLst>
                <a:path w="2805" h="4128" extrusionOk="0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61"/>
            <p:cNvSpPr/>
            <p:nvPr/>
          </p:nvSpPr>
          <p:spPr>
            <a:xfrm>
              <a:off x="-49676775" y="3364325"/>
              <a:ext cx="52000" cy="118175"/>
            </a:xfrm>
            <a:custGeom>
              <a:avLst/>
              <a:gdLst/>
              <a:ahLst/>
              <a:cxnLst/>
              <a:rect l="l" t="t" r="r" b="b"/>
              <a:pathLst>
                <a:path w="2080" h="4727" extrusionOk="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61"/>
            <p:cNvSpPr/>
            <p:nvPr/>
          </p:nvSpPr>
          <p:spPr>
            <a:xfrm>
              <a:off x="-49694100" y="3233575"/>
              <a:ext cx="69325" cy="103200"/>
            </a:xfrm>
            <a:custGeom>
              <a:avLst/>
              <a:gdLst/>
              <a:ahLst/>
              <a:cxnLst/>
              <a:rect l="l" t="t" r="r" b="b"/>
              <a:pathLst>
                <a:path w="2773" h="4128" extrusionOk="0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61"/>
            <p:cNvSpPr/>
            <p:nvPr/>
          </p:nvSpPr>
          <p:spPr>
            <a:xfrm>
              <a:off x="-49756325" y="3314700"/>
              <a:ext cx="121325" cy="61450"/>
            </a:xfrm>
            <a:custGeom>
              <a:avLst/>
              <a:gdLst/>
              <a:ahLst/>
              <a:cxnLst/>
              <a:rect l="l" t="t" r="r" b="b"/>
              <a:pathLst>
                <a:path w="4853" h="2458" extrusionOk="0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61"/>
            <p:cNvSpPr/>
            <p:nvPr/>
          </p:nvSpPr>
          <p:spPr>
            <a:xfrm>
              <a:off x="-49606675" y="3364325"/>
              <a:ext cx="52000" cy="118175"/>
            </a:xfrm>
            <a:custGeom>
              <a:avLst/>
              <a:gdLst/>
              <a:ahLst/>
              <a:cxnLst/>
              <a:rect l="l" t="t" r="r" b="b"/>
              <a:pathLst>
                <a:path w="2080" h="4727" extrusionOk="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61"/>
            <p:cNvSpPr/>
            <p:nvPr/>
          </p:nvSpPr>
          <p:spPr>
            <a:xfrm>
              <a:off x="-49595650" y="3314700"/>
              <a:ext cx="121325" cy="61450"/>
            </a:xfrm>
            <a:custGeom>
              <a:avLst/>
              <a:gdLst/>
              <a:ahLst/>
              <a:cxnLst/>
              <a:rect l="l" t="t" r="r" b="b"/>
              <a:pathLst>
                <a:path w="4853" h="2458" extrusionOk="0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61"/>
            <p:cNvSpPr/>
            <p:nvPr/>
          </p:nvSpPr>
          <p:spPr>
            <a:xfrm>
              <a:off x="-49764975" y="3355650"/>
              <a:ext cx="70100" cy="126850"/>
            </a:xfrm>
            <a:custGeom>
              <a:avLst/>
              <a:gdLst/>
              <a:ahLst/>
              <a:cxnLst/>
              <a:rect l="l" t="t" r="r" b="b"/>
              <a:pathLst>
                <a:path w="2804" h="5074" extrusionOk="0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61"/>
            <p:cNvSpPr/>
            <p:nvPr/>
          </p:nvSpPr>
          <p:spPr>
            <a:xfrm>
              <a:off x="-49535775" y="3355650"/>
              <a:ext cx="70100" cy="126850"/>
            </a:xfrm>
            <a:custGeom>
              <a:avLst/>
              <a:gdLst/>
              <a:ahLst/>
              <a:cxnLst/>
              <a:rect l="l" t="t" r="r" b="b"/>
              <a:pathLst>
                <a:path w="2804" h="5074" extrusionOk="0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61"/>
            <p:cNvSpPr/>
            <p:nvPr/>
          </p:nvSpPr>
          <p:spPr>
            <a:xfrm>
              <a:off x="-49685425" y="3183375"/>
              <a:ext cx="140200" cy="69925"/>
            </a:xfrm>
            <a:custGeom>
              <a:avLst/>
              <a:gdLst/>
              <a:ahLst/>
              <a:cxnLst/>
              <a:rect l="l" t="t" r="r" b="b"/>
              <a:pathLst>
                <a:path w="5608" h="2797" extrusionOk="0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83" name="Google Shape;5783;p61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784" name="Google Shape;5784;p61"/>
            <p:cNvSpPr/>
            <p:nvPr/>
          </p:nvSpPr>
          <p:spPr>
            <a:xfrm>
              <a:off x="-49764975" y="3657325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61"/>
            <p:cNvSpPr/>
            <p:nvPr/>
          </p:nvSpPr>
          <p:spPr>
            <a:xfrm>
              <a:off x="-49763400" y="3598250"/>
              <a:ext cx="31525" cy="29950"/>
            </a:xfrm>
            <a:custGeom>
              <a:avLst/>
              <a:gdLst/>
              <a:ahLst/>
              <a:cxnLst/>
              <a:rect l="l" t="t" r="r" b="b"/>
              <a:pathLst>
                <a:path w="1261" h="1198" extrusionOk="0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61"/>
            <p:cNvSpPr/>
            <p:nvPr/>
          </p:nvSpPr>
          <p:spPr>
            <a:xfrm>
              <a:off x="-49763400" y="3703975"/>
              <a:ext cx="31525" cy="30550"/>
            </a:xfrm>
            <a:custGeom>
              <a:avLst/>
              <a:gdLst/>
              <a:ahLst/>
              <a:cxnLst/>
              <a:rect l="l" t="t" r="r" b="b"/>
              <a:pathLst>
                <a:path w="1261" h="1222" extrusionOk="0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61"/>
            <p:cNvSpPr/>
            <p:nvPr/>
          </p:nvSpPr>
          <p:spPr>
            <a:xfrm>
              <a:off x="-49501125" y="3657325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61"/>
            <p:cNvSpPr/>
            <p:nvPr/>
          </p:nvSpPr>
          <p:spPr>
            <a:xfrm>
              <a:off x="-49499550" y="3598250"/>
              <a:ext cx="31525" cy="30550"/>
            </a:xfrm>
            <a:custGeom>
              <a:avLst/>
              <a:gdLst/>
              <a:ahLst/>
              <a:cxnLst/>
              <a:rect l="l" t="t" r="r" b="b"/>
              <a:pathLst>
                <a:path w="1261" h="1222" extrusionOk="0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61"/>
            <p:cNvSpPr/>
            <p:nvPr/>
          </p:nvSpPr>
          <p:spPr>
            <a:xfrm>
              <a:off x="-49499550" y="3704575"/>
              <a:ext cx="31525" cy="29950"/>
            </a:xfrm>
            <a:custGeom>
              <a:avLst/>
              <a:gdLst/>
              <a:ahLst/>
              <a:cxnLst/>
              <a:rect l="l" t="t" r="r" b="b"/>
              <a:pathLst>
                <a:path w="1261" h="1198" extrusionOk="0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61"/>
            <p:cNvSpPr/>
            <p:nvPr/>
          </p:nvSpPr>
          <p:spPr>
            <a:xfrm>
              <a:off x="-49725600" y="3551225"/>
              <a:ext cx="215050" cy="210875"/>
            </a:xfrm>
            <a:custGeom>
              <a:avLst/>
              <a:gdLst/>
              <a:ahLst/>
              <a:cxnLst/>
              <a:rect l="l" t="t" r="r" b="b"/>
              <a:pathLst>
                <a:path w="8602" h="8435" extrusionOk="0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61"/>
            <p:cNvSpPr/>
            <p:nvPr/>
          </p:nvSpPr>
          <p:spPr>
            <a:xfrm>
              <a:off x="-49633450" y="3697475"/>
              <a:ext cx="35475" cy="65400"/>
            </a:xfrm>
            <a:custGeom>
              <a:avLst/>
              <a:gdLst/>
              <a:ahLst/>
              <a:cxnLst/>
              <a:rect l="l" t="t" r="r" b="b"/>
              <a:pathLst>
                <a:path w="1419" h="2616" extrusionOk="0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61"/>
            <p:cNvSpPr/>
            <p:nvPr/>
          </p:nvSpPr>
          <p:spPr>
            <a:xfrm>
              <a:off x="-49676775" y="3780975"/>
              <a:ext cx="123675" cy="34675"/>
            </a:xfrm>
            <a:custGeom>
              <a:avLst/>
              <a:gdLst/>
              <a:ahLst/>
              <a:cxnLst/>
              <a:rect l="l" t="t" r="r" b="b"/>
              <a:pathLst>
                <a:path w="4947" h="1387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61"/>
            <p:cNvSpPr/>
            <p:nvPr/>
          </p:nvSpPr>
          <p:spPr>
            <a:xfrm>
              <a:off x="-49630300" y="3651800"/>
              <a:ext cx="29150" cy="31325"/>
            </a:xfrm>
            <a:custGeom>
              <a:avLst/>
              <a:gdLst/>
              <a:ahLst/>
              <a:cxnLst/>
              <a:rect l="l" t="t" r="r" b="b"/>
              <a:pathLst>
                <a:path w="1166" h="1253" extrusionOk="0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61"/>
            <p:cNvSpPr/>
            <p:nvPr/>
          </p:nvSpPr>
          <p:spPr>
            <a:xfrm>
              <a:off x="-49657875" y="3833750"/>
              <a:ext cx="85100" cy="18125"/>
            </a:xfrm>
            <a:custGeom>
              <a:avLst/>
              <a:gdLst/>
              <a:ahLst/>
              <a:cxnLst/>
              <a:rect l="l" t="t" r="r" b="b"/>
              <a:pathLst>
                <a:path w="3404" h="725" extrusionOk="0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95" name="Google Shape;5795;p61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796" name="Google Shape;5796;p61"/>
            <p:cNvSpPr/>
            <p:nvPr/>
          </p:nvSpPr>
          <p:spPr>
            <a:xfrm>
              <a:off x="-49764975" y="3920175"/>
              <a:ext cx="228425" cy="89225"/>
            </a:xfrm>
            <a:custGeom>
              <a:avLst/>
              <a:gdLst/>
              <a:ahLst/>
              <a:cxnLst/>
              <a:rect l="l" t="t" r="r" b="b"/>
              <a:pathLst>
                <a:path w="9137" h="3569" extrusionOk="0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61"/>
            <p:cNvSpPr/>
            <p:nvPr/>
          </p:nvSpPr>
          <p:spPr>
            <a:xfrm>
              <a:off x="-49764975" y="3998350"/>
              <a:ext cx="141775" cy="115800"/>
            </a:xfrm>
            <a:custGeom>
              <a:avLst/>
              <a:gdLst/>
              <a:ahLst/>
              <a:cxnLst/>
              <a:rect l="l" t="t" r="r" b="b"/>
              <a:pathLst>
                <a:path w="5671" h="4632" extrusionOk="0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61"/>
            <p:cNvSpPr/>
            <p:nvPr/>
          </p:nvSpPr>
          <p:spPr>
            <a:xfrm>
              <a:off x="-49627150" y="3996000"/>
              <a:ext cx="163850" cy="148100"/>
            </a:xfrm>
            <a:custGeom>
              <a:avLst/>
              <a:gdLst/>
              <a:ahLst/>
              <a:cxnLst/>
              <a:rect l="l" t="t" r="r" b="b"/>
              <a:pathLst>
                <a:path w="6554" h="5924" extrusionOk="0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61"/>
            <p:cNvSpPr/>
            <p:nvPr/>
          </p:nvSpPr>
          <p:spPr>
            <a:xfrm>
              <a:off x="-49766550" y="4061375"/>
              <a:ext cx="230000" cy="159125"/>
            </a:xfrm>
            <a:custGeom>
              <a:avLst/>
              <a:gdLst/>
              <a:ahLst/>
              <a:cxnLst/>
              <a:rect l="l" t="t" r="r" b="b"/>
              <a:pathLst>
                <a:path w="9200" h="6365" extrusionOk="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00" name="Google Shape;5800;p61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801" name="Google Shape;5801;p61"/>
            <p:cNvSpPr/>
            <p:nvPr/>
          </p:nvSpPr>
          <p:spPr>
            <a:xfrm>
              <a:off x="-47892800" y="3200500"/>
              <a:ext cx="301675" cy="177225"/>
            </a:xfrm>
            <a:custGeom>
              <a:avLst/>
              <a:gdLst/>
              <a:ahLst/>
              <a:cxnLst/>
              <a:rect l="l" t="t" r="r" b="b"/>
              <a:pathLst>
                <a:path w="12067" h="7089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61"/>
            <p:cNvSpPr/>
            <p:nvPr/>
          </p:nvSpPr>
          <p:spPr>
            <a:xfrm>
              <a:off x="-47751825" y="33060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61"/>
            <p:cNvSpPr/>
            <p:nvPr/>
          </p:nvSpPr>
          <p:spPr>
            <a:xfrm>
              <a:off x="-47786475" y="339505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61"/>
            <p:cNvSpPr/>
            <p:nvPr/>
          </p:nvSpPr>
          <p:spPr>
            <a:xfrm>
              <a:off x="-47692750" y="3271375"/>
              <a:ext cx="101625" cy="140225"/>
            </a:xfrm>
            <a:custGeom>
              <a:avLst/>
              <a:gdLst/>
              <a:ahLst/>
              <a:cxnLst/>
              <a:rect l="l" t="t" r="r" b="b"/>
              <a:pathLst>
                <a:path w="4065" h="5609" extrusionOk="0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61"/>
            <p:cNvSpPr/>
            <p:nvPr/>
          </p:nvSpPr>
          <p:spPr>
            <a:xfrm>
              <a:off x="-47891225" y="3272950"/>
              <a:ext cx="100050" cy="140225"/>
            </a:xfrm>
            <a:custGeom>
              <a:avLst/>
              <a:gdLst/>
              <a:ahLst/>
              <a:cxnLst/>
              <a:rect l="l" t="t" r="r" b="b"/>
              <a:pathLst>
                <a:path w="4002" h="5609" extrusionOk="0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61"/>
            <p:cNvSpPr/>
            <p:nvPr/>
          </p:nvSpPr>
          <p:spPr>
            <a:xfrm>
              <a:off x="-47892800" y="3428900"/>
              <a:ext cx="300100" cy="70925"/>
            </a:xfrm>
            <a:custGeom>
              <a:avLst/>
              <a:gdLst/>
              <a:ahLst/>
              <a:cxnLst/>
              <a:rect l="l" t="t" r="r" b="b"/>
              <a:pathLst>
                <a:path w="12004" h="2837" extrusionOk="0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07" name="Google Shape;5807;p61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808" name="Google Shape;5808;p61"/>
            <p:cNvSpPr/>
            <p:nvPr/>
          </p:nvSpPr>
          <p:spPr>
            <a:xfrm>
              <a:off x="-47786475" y="3657325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61"/>
            <p:cNvSpPr/>
            <p:nvPr/>
          </p:nvSpPr>
          <p:spPr>
            <a:xfrm>
              <a:off x="-47751025" y="36927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61"/>
            <p:cNvSpPr/>
            <p:nvPr/>
          </p:nvSpPr>
          <p:spPr>
            <a:xfrm>
              <a:off x="-47838450" y="3569100"/>
              <a:ext cx="192975" cy="35475"/>
            </a:xfrm>
            <a:custGeom>
              <a:avLst/>
              <a:gdLst/>
              <a:ahLst/>
              <a:cxnLst/>
              <a:rect l="l" t="t" r="r" b="b"/>
              <a:pathLst>
                <a:path w="7719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61"/>
            <p:cNvSpPr/>
            <p:nvPr/>
          </p:nvSpPr>
          <p:spPr>
            <a:xfrm>
              <a:off x="-47751025" y="3691975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61"/>
            <p:cNvSpPr/>
            <p:nvPr/>
          </p:nvSpPr>
          <p:spPr>
            <a:xfrm>
              <a:off x="-47839250" y="3621875"/>
              <a:ext cx="193000" cy="159125"/>
            </a:xfrm>
            <a:custGeom>
              <a:avLst/>
              <a:gdLst/>
              <a:ahLst/>
              <a:cxnLst/>
              <a:rect l="l" t="t" r="r" b="b"/>
              <a:pathLst>
                <a:path w="7720" h="6365" extrusionOk="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61"/>
            <p:cNvSpPr/>
            <p:nvPr/>
          </p:nvSpPr>
          <p:spPr>
            <a:xfrm>
              <a:off x="-47839250" y="3799075"/>
              <a:ext cx="193000" cy="70125"/>
            </a:xfrm>
            <a:custGeom>
              <a:avLst/>
              <a:gdLst/>
              <a:ahLst/>
              <a:cxnLst/>
              <a:rect l="l" t="t" r="r" b="b"/>
              <a:pathLst>
                <a:path w="7720" h="2805" extrusionOk="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14" name="Google Shape;5814;p61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815" name="Google Shape;5815;p61"/>
            <p:cNvSpPr/>
            <p:nvPr/>
          </p:nvSpPr>
          <p:spPr>
            <a:xfrm>
              <a:off x="-47858150" y="3937700"/>
              <a:ext cx="70900" cy="44150"/>
            </a:xfrm>
            <a:custGeom>
              <a:avLst/>
              <a:gdLst/>
              <a:ahLst/>
              <a:cxnLst/>
              <a:rect l="l" t="t" r="r" b="b"/>
              <a:pathLst>
                <a:path w="2836" h="1766" extrusionOk="0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61"/>
            <p:cNvSpPr/>
            <p:nvPr/>
          </p:nvSpPr>
          <p:spPr>
            <a:xfrm>
              <a:off x="-47892800" y="3991275"/>
              <a:ext cx="141000" cy="105550"/>
            </a:xfrm>
            <a:custGeom>
              <a:avLst/>
              <a:gdLst/>
              <a:ahLst/>
              <a:cxnLst/>
              <a:rect l="l" t="t" r="r" b="b"/>
              <a:pathLst>
                <a:path w="5640" h="4222" extrusionOk="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61"/>
            <p:cNvSpPr/>
            <p:nvPr/>
          </p:nvSpPr>
          <p:spPr>
            <a:xfrm>
              <a:off x="-47773875" y="3956600"/>
              <a:ext cx="119750" cy="89025"/>
            </a:xfrm>
            <a:custGeom>
              <a:avLst/>
              <a:gdLst/>
              <a:ahLst/>
              <a:cxnLst/>
              <a:rect l="l" t="t" r="r" b="b"/>
              <a:pathLst>
                <a:path w="4790" h="3561" extrusionOk="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61"/>
            <p:cNvSpPr/>
            <p:nvPr/>
          </p:nvSpPr>
          <p:spPr>
            <a:xfrm>
              <a:off x="-47699050" y="4043250"/>
              <a:ext cx="71700" cy="70900"/>
            </a:xfrm>
            <a:custGeom>
              <a:avLst/>
              <a:gdLst/>
              <a:ahLst/>
              <a:cxnLst/>
              <a:rect l="l" t="t" r="r" b="b"/>
              <a:pathLst>
                <a:path w="2868" h="2836" extrusionOk="0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61"/>
            <p:cNvSpPr/>
            <p:nvPr/>
          </p:nvSpPr>
          <p:spPr>
            <a:xfrm>
              <a:off x="-47770725" y="4124375"/>
              <a:ext cx="178025" cy="114225"/>
            </a:xfrm>
            <a:custGeom>
              <a:avLst/>
              <a:gdLst/>
              <a:ahLst/>
              <a:cxnLst/>
              <a:rect l="l" t="t" r="r" b="b"/>
              <a:pathLst>
                <a:path w="7121" h="4569" extrusionOk="0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61"/>
            <p:cNvSpPr/>
            <p:nvPr/>
          </p:nvSpPr>
          <p:spPr>
            <a:xfrm>
              <a:off x="-47830575" y="4132250"/>
              <a:ext cx="17350" cy="44125"/>
            </a:xfrm>
            <a:custGeom>
              <a:avLst/>
              <a:gdLst/>
              <a:ahLst/>
              <a:cxnLst/>
              <a:rect l="l" t="t" r="r" b="b"/>
              <a:pathLst>
                <a:path w="694" h="176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61"/>
            <p:cNvSpPr/>
            <p:nvPr/>
          </p:nvSpPr>
          <p:spPr>
            <a:xfrm>
              <a:off x="-47785675" y="4112375"/>
              <a:ext cx="37825" cy="36250"/>
            </a:xfrm>
            <a:custGeom>
              <a:avLst/>
              <a:gdLst/>
              <a:ahLst/>
              <a:cxnLst/>
              <a:rect l="l" t="t" r="r" b="b"/>
              <a:pathLst>
                <a:path w="1513" h="1450" extrusionOk="0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61"/>
            <p:cNvSpPr/>
            <p:nvPr/>
          </p:nvSpPr>
          <p:spPr>
            <a:xfrm>
              <a:off x="-47892800" y="4112750"/>
              <a:ext cx="37825" cy="36250"/>
            </a:xfrm>
            <a:custGeom>
              <a:avLst/>
              <a:gdLst/>
              <a:ahLst/>
              <a:cxnLst/>
              <a:rect l="l" t="t" r="r" b="b"/>
              <a:pathLst>
                <a:path w="1513" h="1450" extrusionOk="0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23" name="Google Shape;5823;p61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5824" name="Google Shape;5824;p61"/>
            <p:cNvSpPr/>
            <p:nvPr/>
          </p:nvSpPr>
          <p:spPr>
            <a:xfrm>
              <a:off x="-46042675" y="3302875"/>
              <a:ext cx="35475" cy="130000"/>
            </a:xfrm>
            <a:custGeom>
              <a:avLst/>
              <a:gdLst/>
              <a:ahLst/>
              <a:cxnLst/>
              <a:rect l="l" t="t" r="r" b="b"/>
              <a:pathLst>
                <a:path w="1419" h="5200" extrusionOk="0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61"/>
            <p:cNvSpPr/>
            <p:nvPr/>
          </p:nvSpPr>
          <p:spPr>
            <a:xfrm>
              <a:off x="-45919025" y="3341475"/>
              <a:ext cx="53600" cy="52800"/>
            </a:xfrm>
            <a:custGeom>
              <a:avLst/>
              <a:gdLst/>
              <a:ahLst/>
              <a:cxnLst/>
              <a:rect l="l" t="t" r="r" b="b"/>
              <a:pathLst>
                <a:path w="2144" h="2112" extrusionOk="0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61"/>
            <p:cNvSpPr/>
            <p:nvPr/>
          </p:nvSpPr>
          <p:spPr>
            <a:xfrm>
              <a:off x="-45778025" y="3302875"/>
              <a:ext cx="35450" cy="130000"/>
            </a:xfrm>
            <a:custGeom>
              <a:avLst/>
              <a:gdLst/>
              <a:ahLst/>
              <a:cxnLst/>
              <a:rect l="l" t="t" r="r" b="b"/>
              <a:pathLst>
                <a:path w="1418" h="5200" extrusionOk="0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61"/>
            <p:cNvSpPr/>
            <p:nvPr/>
          </p:nvSpPr>
          <p:spPr>
            <a:xfrm>
              <a:off x="-46042675" y="3235950"/>
              <a:ext cx="300100" cy="245750"/>
            </a:xfrm>
            <a:custGeom>
              <a:avLst/>
              <a:gdLst/>
              <a:ahLst/>
              <a:cxnLst/>
              <a:rect l="l" t="t" r="r" b="b"/>
              <a:pathLst>
                <a:path w="12004" h="9830" extrusionOk="0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61"/>
            <p:cNvSpPr/>
            <p:nvPr/>
          </p:nvSpPr>
          <p:spPr>
            <a:xfrm>
              <a:off x="-45952875" y="3306025"/>
              <a:ext cx="122100" cy="122125"/>
            </a:xfrm>
            <a:custGeom>
              <a:avLst/>
              <a:gdLst/>
              <a:ahLst/>
              <a:cxnLst/>
              <a:rect l="l" t="t" r="r" b="b"/>
              <a:pathLst>
                <a:path w="4884" h="4885" extrusionOk="0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61"/>
            <p:cNvSpPr/>
            <p:nvPr/>
          </p:nvSpPr>
          <p:spPr>
            <a:xfrm>
              <a:off x="-45941075" y="3218600"/>
              <a:ext cx="98475" cy="17375"/>
            </a:xfrm>
            <a:custGeom>
              <a:avLst/>
              <a:gdLst/>
              <a:ahLst/>
              <a:cxnLst/>
              <a:rect l="l" t="t" r="r" b="b"/>
              <a:pathLst>
                <a:path w="3939" h="695" extrusionOk="0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30" name="Google Shape;5830;p61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5831" name="Google Shape;5831;p61"/>
            <p:cNvSpPr/>
            <p:nvPr/>
          </p:nvSpPr>
          <p:spPr>
            <a:xfrm>
              <a:off x="-46042675" y="3758125"/>
              <a:ext cx="115025" cy="83525"/>
            </a:xfrm>
            <a:custGeom>
              <a:avLst/>
              <a:gdLst/>
              <a:ahLst/>
              <a:cxnLst/>
              <a:rect l="l" t="t" r="r" b="b"/>
              <a:pathLst>
                <a:path w="4601" h="3341" extrusionOk="0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61"/>
            <p:cNvSpPr/>
            <p:nvPr/>
          </p:nvSpPr>
          <p:spPr>
            <a:xfrm>
              <a:off x="-45866250" y="3654175"/>
              <a:ext cx="37825" cy="3782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61"/>
            <p:cNvSpPr/>
            <p:nvPr/>
          </p:nvSpPr>
          <p:spPr>
            <a:xfrm>
              <a:off x="-45828450" y="3629750"/>
              <a:ext cx="25225" cy="25225"/>
            </a:xfrm>
            <a:custGeom>
              <a:avLst/>
              <a:gdLst/>
              <a:ahLst/>
              <a:cxnLst/>
              <a:rect l="l" t="t" r="r" b="b"/>
              <a:pathLst>
                <a:path w="1009" h="1009" extrusionOk="0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61"/>
            <p:cNvSpPr/>
            <p:nvPr/>
          </p:nvSpPr>
          <p:spPr>
            <a:xfrm>
              <a:off x="-45979675" y="3568700"/>
              <a:ext cx="237100" cy="237800"/>
            </a:xfrm>
            <a:custGeom>
              <a:avLst/>
              <a:gdLst/>
              <a:ahLst/>
              <a:cxnLst/>
              <a:rect l="l" t="t" r="r" b="b"/>
              <a:pathLst>
                <a:path w="9484" h="9512" extrusionOk="0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35" name="Google Shape;5835;p61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5836" name="Google Shape;5836;p61"/>
            <p:cNvSpPr/>
            <p:nvPr/>
          </p:nvSpPr>
          <p:spPr>
            <a:xfrm>
              <a:off x="-45813475" y="3990475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61"/>
            <p:cNvSpPr/>
            <p:nvPr/>
          </p:nvSpPr>
          <p:spPr>
            <a:xfrm>
              <a:off x="-46007225" y="39904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61"/>
            <p:cNvSpPr/>
            <p:nvPr/>
          </p:nvSpPr>
          <p:spPr>
            <a:xfrm>
              <a:off x="-45826875" y="3937825"/>
              <a:ext cx="35475" cy="26750"/>
            </a:xfrm>
            <a:custGeom>
              <a:avLst/>
              <a:gdLst/>
              <a:ahLst/>
              <a:cxnLst/>
              <a:rect l="l" t="t" r="r" b="b"/>
              <a:pathLst>
                <a:path w="1419" h="1070" extrusionOk="0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61"/>
            <p:cNvSpPr/>
            <p:nvPr/>
          </p:nvSpPr>
          <p:spPr>
            <a:xfrm>
              <a:off x="-45993850" y="4034625"/>
              <a:ext cx="35475" cy="25850"/>
            </a:xfrm>
            <a:custGeom>
              <a:avLst/>
              <a:gdLst/>
              <a:ahLst/>
              <a:cxnLst/>
              <a:rect l="l" t="t" r="r" b="b"/>
              <a:pathLst>
                <a:path w="1419" h="1034" extrusionOk="0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61"/>
            <p:cNvSpPr/>
            <p:nvPr/>
          </p:nvSpPr>
          <p:spPr>
            <a:xfrm>
              <a:off x="-45825300" y="4034625"/>
              <a:ext cx="34675" cy="25725"/>
            </a:xfrm>
            <a:custGeom>
              <a:avLst/>
              <a:gdLst/>
              <a:ahLst/>
              <a:cxnLst/>
              <a:rect l="l" t="t" r="r" b="b"/>
              <a:pathLst>
                <a:path w="1387" h="1029" extrusionOk="0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61"/>
            <p:cNvSpPr/>
            <p:nvPr/>
          </p:nvSpPr>
          <p:spPr>
            <a:xfrm>
              <a:off x="-45992275" y="3938175"/>
              <a:ext cx="33900" cy="25525"/>
            </a:xfrm>
            <a:custGeom>
              <a:avLst/>
              <a:gdLst/>
              <a:ahLst/>
              <a:cxnLst/>
              <a:rect l="l" t="t" r="r" b="b"/>
              <a:pathLst>
                <a:path w="1356" h="1021" extrusionOk="0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61"/>
            <p:cNvSpPr/>
            <p:nvPr/>
          </p:nvSpPr>
          <p:spPr>
            <a:xfrm>
              <a:off x="-45953675" y="4078700"/>
              <a:ext cx="122900" cy="35450"/>
            </a:xfrm>
            <a:custGeom>
              <a:avLst/>
              <a:gdLst/>
              <a:ahLst/>
              <a:cxnLst/>
              <a:rect l="l" t="t" r="r" b="b"/>
              <a:pathLst>
                <a:path w="4916" h="1418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61"/>
            <p:cNvSpPr/>
            <p:nvPr/>
          </p:nvSpPr>
          <p:spPr>
            <a:xfrm>
              <a:off x="-45956025" y="3938325"/>
              <a:ext cx="126025" cy="123075"/>
            </a:xfrm>
            <a:custGeom>
              <a:avLst/>
              <a:gdLst/>
              <a:ahLst/>
              <a:cxnLst/>
              <a:rect l="l" t="t" r="r" b="b"/>
              <a:pathLst>
                <a:path w="5041" h="4923" extrusionOk="0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61"/>
            <p:cNvSpPr/>
            <p:nvPr/>
          </p:nvSpPr>
          <p:spPr>
            <a:xfrm>
              <a:off x="-45927675" y="4132250"/>
              <a:ext cx="70125" cy="39400"/>
            </a:xfrm>
            <a:custGeom>
              <a:avLst/>
              <a:gdLst/>
              <a:ahLst/>
              <a:cxnLst/>
              <a:rect l="l" t="t" r="r" b="b"/>
              <a:pathLst>
                <a:path w="2805" h="1576" extrusionOk="0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61"/>
            <p:cNvSpPr/>
            <p:nvPr/>
          </p:nvSpPr>
          <p:spPr>
            <a:xfrm>
              <a:off x="-45921375" y="4176950"/>
              <a:ext cx="59100" cy="61650"/>
            </a:xfrm>
            <a:custGeom>
              <a:avLst/>
              <a:gdLst/>
              <a:ahLst/>
              <a:cxnLst/>
              <a:rect l="l" t="t" r="r" b="b"/>
              <a:pathLst>
                <a:path w="2364" h="2466" extrusionOk="0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46" name="Google Shape;5846;p61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5847" name="Google Shape;5847;p61"/>
            <p:cNvSpPr/>
            <p:nvPr/>
          </p:nvSpPr>
          <p:spPr>
            <a:xfrm>
              <a:off x="-44813975" y="4100750"/>
              <a:ext cx="101625" cy="50425"/>
            </a:xfrm>
            <a:custGeom>
              <a:avLst/>
              <a:gdLst/>
              <a:ahLst/>
              <a:cxnLst/>
              <a:rect l="l" t="t" r="r" b="b"/>
              <a:pathLst>
                <a:path w="4065" h="2017" extrusionOk="0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61"/>
            <p:cNvSpPr/>
            <p:nvPr/>
          </p:nvSpPr>
          <p:spPr>
            <a:xfrm>
              <a:off x="-44885650" y="3929450"/>
              <a:ext cx="244175" cy="87825"/>
            </a:xfrm>
            <a:custGeom>
              <a:avLst/>
              <a:gdLst/>
              <a:ahLst/>
              <a:cxnLst/>
              <a:rect l="l" t="t" r="r" b="b"/>
              <a:pathLst>
                <a:path w="9767" h="3513" extrusionOk="0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61"/>
            <p:cNvSpPr/>
            <p:nvPr/>
          </p:nvSpPr>
          <p:spPr>
            <a:xfrm>
              <a:off x="-44825000" y="4006225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61"/>
            <p:cNvSpPr/>
            <p:nvPr/>
          </p:nvSpPr>
          <p:spPr>
            <a:xfrm>
              <a:off x="-44754900" y="4005450"/>
              <a:ext cx="122875" cy="222925"/>
            </a:xfrm>
            <a:custGeom>
              <a:avLst/>
              <a:gdLst/>
              <a:ahLst/>
              <a:cxnLst/>
              <a:rect l="l" t="t" r="r" b="b"/>
              <a:pathLst>
                <a:path w="4915" h="8917" extrusionOk="0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61"/>
            <p:cNvSpPr/>
            <p:nvPr/>
          </p:nvSpPr>
          <p:spPr>
            <a:xfrm>
              <a:off x="-44754900" y="4006225"/>
              <a:ext cx="52775" cy="105575"/>
            </a:xfrm>
            <a:custGeom>
              <a:avLst/>
              <a:gdLst/>
              <a:ahLst/>
              <a:cxnLst/>
              <a:rect l="l" t="t" r="r" b="b"/>
              <a:pathLst>
                <a:path w="2111" h="4223" extrusionOk="0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61"/>
            <p:cNvSpPr/>
            <p:nvPr/>
          </p:nvSpPr>
          <p:spPr>
            <a:xfrm>
              <a:off x="-44895900" y="4006225"/>
              <a:ext cx="122900" cy="225300"/>
            </a:xfrm>
            <a:custGeom>
              <a:avLst/>
              <a:gdLst/>
              <a:ahLst/>
              <a:cxnLst/>
              <a:rect l="l" t="t" r="r" b="b"/>
              <a:pathLst>
                <a:path w="4916" h="9012" extrusionOk="0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53" name="Google Shape;5853;p61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5854" name="Google Shape;5854;p61"/>
            <p:cNvSpPr/>
            <p:nvPr/>
          </p:nvSpPr>
          <p:spPr>
            <a:xfrm>
              <a:off x="-49325500" y="3297975"/>
              <a:ext cx="64625" cy="58500"/>
            </a:xfrm>
            <a:custGeom>
              <a:avLst/>
              <a:gdLst/>
              <a:ahLst/>
              <a:cxnLst/>
              <a:rect l="l" t="t" r="r" b="b"/>
              <a:pathLst>
                <a:path w="2585" h="2340" extrusionOk="0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61"/>
            <p:cNvSpPr/>
            <p:nvPr/>
          </p:nvSpPr>
          <p:spPr>
            <a:xfrm>
              <a:off x="-49345975" y="3192625"/>
              <a:ext cx="199300" cy="103975"/>
            </a:xfrm>
            <a:custGeom>
              <a:avLst/>
              <a:gdLst/>
              <a:ahLst/>
              <a:cxnLst/>
              <a:rect l="l" t="t" r="r" b="b"/>
              <a:pathLst>
                <a:path w="7972" h="4159" extrusionOk="0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61"/>
            <p:cNvSpPr/>
            <p:nvPr/>
          </p:nvSpPr>
          <p:spPr>
            <a:xfrm>
              <a:off x="-49272725" y="3381650"/>
              <a:ext cx="52800" cy="53575"/>
            </a:xfrm>
            <a:custGeom>
              <a:avLst/>
              <a:gdLst/>
              <a:ahLst/>
              <a:cxnLst/>
              <a:rect l="l" t="t" r="r" b="b"/>
              <a:pathLst>
                <a:path w="2112" h="2143" extrusionOk="0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61"/>
            <p:cNvSpPr/>
            <p:nvPr/>
          </p:nvSpPr>
          <p:spPr>
            <a:xfrm>
              <a:off x="-49231775" y="3298075"/>
              <a:ext cx="63050" cy="58400"/>
            </a:xfrm>
            <a:custGeom>
              <a:avLst/>
              <a:gdLst/>
              <a:ahLst/>
              <a:cxnLst/>
              <a:rect l="l" t="t" r="r" b="b"/>
              <a:pathLst>
                <a:path w="2522" h="2336" extrusionOk="0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61"/>
            <p:cNvSpPr/>
            <p:nvPr/>
          </p:nvSpPr>
          <p:spPr>
            <a:xfrm>
              <a:off x="-49271925" y="3317850"/>
              <a:ext cx="48850" cy="49850"/>
            </a:xfrm>
            <a:custGeom>
              <a:avLst/>
              <a:gdLst/>
              <a:ahLst/>
              <a:cxnLst/>
              <a:rect l="l" t="t" r="r" b="b"/>
              <a:pathLst>
                <a:path w="1954" h="1994" extrusionOk="0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61"/>
            <p:cNvSpPr/>
            <p:nvPr/>
          </p:nvSpPr>
          <p:spPr>
            <a:xfrm>
              <a:off x="-49245950" y="3291075"/>
              <a:ext cx="149675" cy="182750"/>
            </a:xfrm>
            <a:custGeom>
              <a:avLst/>
              <a:gdLst/>
              <a:ahLst/>
              <a:cxnLst/>
              <a:rect l="l" t="t" r="r" b="b"/>
              <a:pathLst>
                <a:path w="5987" h="7310" extrusionOk="0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61"/>
            <p:cNvSpPr/>
            <p:nvPr/>
          </p:nvSpPr>
          <p:spPr>
            <a:xfrm>
              <a:off x="-49397175" y="3291075"/>
              <a:ext cx="149675" cy="182750"/>
            </a:xfrm>
            <a:custGeom>
              <a:avLst/>
              <a:gdLst/>
              <a:ahLst/>
              <a:cxnLst/>
              <a:rect l="l" t="t" r="r" b="b"/>
              <a:pathLst>
                <a:path w="5987" h="7310" extrusionOk="0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61" name="Google Shape;5861;p61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5862" name="Google Shape;5862;p61"/>
            <p:cNvSpPr/>
            <p:nvPr/>
          </p:nvSpPr>
          <p:spPr>
            <a:xfrm>
              <a:off x="-49231775" y="3638425"/>
              <a:ext cx="59100" cy="59075"/>
            </a:xfrm>
            <a:custGeom>
              <a:avLst/>
              <a:gdLst/>
              <a:ahLst/>
              <a:cxnLst/>
              <a:rect l="l" t="t" r="r" b="b"/>
              <a:pathLst>
                <a:path w="2364" h="2363" extrusionOk="0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61"/>
            <p:cNvSpPr/>
            <p:nvPr/>
          </p:nvSpPr>
          <p:spPr>
            <a:xfrm>
              <a:off x="-49291625" y="3726625"/>
              <a:ext cx="87450" cy="123675"/>
            </a:xfrm>
            <a:custGeom>
              <a:avLst/>
              <a:gdLst/>
              <a:ahLst/>
              <a:cxnLst/>
              <a:rect l="l" t="t" r="r" b="b"/>
              <a:pathLst>
                <a:path w="3498" h="4947" extrusionOk="0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61"/>
            <p:cNvSpPr/>
            <p:nvPr/>
          </p:nvSpPr>
          <p:spPr>
            <a:xfrm>
              <a:off x="-49288475" y="3647075"/>
              <a:ext cx="81150" cy="61450"/>
            </a:xfrm>
            <a:custGeom>
              <a:avLst/>
              <a:gdLst/>
              <a:ahLst/>
              <a:cxnLst/>
              <a:rect l="l" t="t" r="r" b="b"/>
              <a:pathLst>
                <a:path w="3246" h="2458" extrusionOk="0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61"/>
            <p:cNvSpPr/>
            <p:nvPr/>
          </p:nvSpPr>
          <p:spPr>
            <a:xfrm>
              <a:off x="-49375900" y="3648650"/>
              <a:ext cx="59100" cy="59875"/>
            </a:xfrm>
            <a:custGeom>
              <a:avLst/>
              <a:gdLst/>
              <a:ahLst/>
              <a:cxnLst/>
              <a:rect l="l" t="t" r="r" b="b"/>
              <a:pathLst>
                <a:path w="2364" h="2395" extrusionOk="0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61"/>
            <p:cNvSpPr/>
            <p:nvPr/>
          </p:nvSpPr>
          <p:spPr>
            <a:xfrm>
              <a:off x="-49229400" y="3726625"/>
              <a:ext cx="109500" cy="125250"/>
            </a:xfrm>
            <a:custGeom>
              <a:avLst/>
              <a:gdLst/>
              <a:ahLst/>
              <a:cxnLst/>
              <a:rect l="l" t="t" r="r" b="b"/>
              <a:pathLst>
                <a:path w="4380" h="5010" extrusionOk="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61"/>
            <p:cNvSpPr/>
            <p:nvPr/>
          </p:nvSpPr>
          <p:spPr>
            <a:xfrm>
              <a:off x="-49179000" y="3648650"/>
              <a:ext cx="59900" cy="59875"/>
            </a:xfrm>
            <a:custGeom>
              <a:avLst/>
              <a:gdLst/>
              <a:ahLst/>
              <a:cxnLst/>
              <a:rect l="l" t="t" r="r" b="b"/>
              <a:pathLst>
                <a:path w="2396" h="2395" extrusionOk="0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61"/>
            <p:cNvSpPr/>
            <p:nvPr/>
          </p:nvSpPr>
          <p:spPr>
            <a:xfrm>
              <a:off x="-49323125" y="3638425"/>
              <a:ext cx="59100" cy="59075"/>
            </a:xfrm>
            <a:custGeom>
              <a:avLst/>
              <a:gdLst/>
              <a:ahLst/>
              <a:cxnLst/>
              <a:rect l="l" t="t" r="r" b="b"/>
              <a:pathLst>
                <a:path w="2364" h="2363" extrusionOk="0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61"/>
            <p:cNvSpPr/>
            <p:nvPr/>
          </p:nvSpPr>
          <p:spPr>
            <a:xfrm>
              <a:off x="-49375100" y="3726625"/>
              <a:ext cx="108700" cy="125250"/>
            </a:xfrm>
            <a:custGeom>
              <a:avLst/>
              <a:gdLst/>
              <a:ahLst/>
              <a:cxnLst/>
              <a:rect l="l" t="t" r="r" b="b"/>
              <a:pathLst>
                <a:path w="4348" h="5010" extrusionOk="0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61"/>
            <p:cNvSpPr/>
            <p:nvPr/>
          </p:nvSpPr>
          <p:spPr>
            <a:xfrm>
              <a:off x="-49256975" y="3550975"/>
              <a:ext cx="17350" cy="53600"/>
            </a:xfrm>
            <a:custGeom>
              <a:avLst/>
              <a:gdLst/>
              <a:ahLst/>
              <a:cxnLst/>
              <a:rect l="l" t="t" r="r" b="b"/>
              <a:pathLst>
                <a:path w="694" h="2144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61"/>
            <p:cNvSpPr/>
            <p:nvPr/>
          </p:nvSpPr>
          <p:spPr>
            <a:xfrm>
              <a:off x="-49323125" y="3575850"/>
              <a:ext cx="43350" cy="32650"/>
            </a:xfrm>
            <a:custGeom>
              <a:avLst/>
              <a:gdLst/>
              <a:ahLst/>
              <a:cxnLst/>
              <a:rect l="l" t="t" r="r" b="b"/>
              <a:pathLst>
                <a:path w="1734" h="1306" extrusionOk="0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61"/>
            <p:cNvSpPr/>
            <p:nvPr/>
          </p:nvSpPr>
          <p:spPr>
            <a:xfrm>
              <a:off x="-49217575" y="3575525"/>
              <a:ext cx="44900" cy="32975"/>
            </a:xfrm>
            <a:custGeom>
              <a:avLst/>
              <a:gdLst/>
              <a:ahLst/>
              <a:cxnLst/>
              <a:rect l="l" t="t" r="r" b="b"/>
              <a:pathLst>
                <a:path w="1796" h="1319" extrusionOk="0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73" name="Google Shape;5873;p61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5874" name="Google Shape;5874;p61"/>
            <p:cNvSpPr/>
            <p:nvPr/>
          </p:nvSpPr>
          <p:spPr>
            <a:xfrm>
              <a:off x="-49272725" y="4185025"/>
              <a:ext cx="70925" cy="35475"/>
            </a:xfrm>
            <a:custGeom>
              <a:avLst/>
              <a:gdLst/>
              <a:ahLst/>
              <a:cxnLst/>
              <a:rect l="l" t="t" r="r" b="b"/>
              <a:pathLst>
                <a:path w="2837" h="1419" extrusionOk="0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61"/>
            <p:cNvSpPr/>
            <p:nvPr/>
          </p:nvSpPr>
          <p:spPr>
            <a:xfrm>
              <a:off x="-49378250" y="3920375"/>
              <a:ext cx="87425" cy="300900"/>
            </a:xfrm>
            <a:custGeom>
              <a:avLst/>
              <a:gdLst/>
              <a:ahLst/>
              <a:cxnLst/>
              <a:rect l="l" t="t" r="r" b="b"/>
              <a:pathLst>
                <a:path w="3497" h="1203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61"/>
            <p:cNvSpPr/>
            <p:nvPr/>
          </p:nvSpPr>
          <p:spPr>
            <a:xfrm>
              <a:off x="-49185300" y="3920375"/>
              <a:ext cx="71700" cy="87450"/>
            </a:xfrm>
            <a:custGeom>
              <a:avLst/>
              <a:gdLst/>
              <a:ahLst/>
              <a:cxnLst/>
              <a:rect l="l" t="t" r="r" b="b"/>
              <a:pathLst>
                <a:path w="2868" h="3498" extrusionOk="0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61"/>
            <p:cNvSpPr/>
            <p:nvPr/>
          </p:nvSpPr>
          <p:spPr>
            <a:xfrm>
              <a:off x="-49182150" y="4019625"/>
              <a:ext cx="64625" cy="42550"/>
            </a:xfrm>
            <a:custGeom>
              <a:avLst/>
              <a:gdLst/>
              <a:ahLst/>
              <a:cxnLst/>
              <a:rect l="l" t="t" r="r" b="b"/>
              <a:pathLst>
                <a:path w="2585" h="1702" extrusionOk="0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61"/>
            <p:cNvSpPr/>
            <p:nvPr/>
          </p:nvSpPr>
          <p:spPr>
            <a:xfrm>
              <a:off x="-49185300" y="4078700"/>
              <a:ext cx="70925" cy="141800"/>
            </a:xfrm>
            <a:custGeom>
              <a:avLst/>
              <a:gdLst/>
              <a:ahLst/>
              <a:cxnLst/>
              <a:rect l="l" t="t" r="r" b="b"/>
              <a:pathLst>
                <a:path w="2837" h="5672" extrusionOk="0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61"/>
            <p:cNvSpPr/>
            <p:nvPr/>
          </p:nvSpPr>
          <p:spPr>
            <a:xfrm>
              <a:off x="-49271150" y="3920375"/>
              <a:ext cx="65400" cy="70125"/>
            </a:xfrm>
            <a:custGeom>
              <a:avLst/>
              <a:gdLst/>
              <a:ahLst/>
              <a:cxnLst/>
              <a:rect l="l" t="t" r="r" b="b"/>
              <a:pathLst>
                <a:path w="2616" h="2805" extrusionOk="0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61"/>
            <p:cNvSpPr/>
            <p:nvPr/>
          </p:nvSpPr>
          <p:spPr>
            <a:xfrm>
              <a:off x="-49272725" y="4007800"/>
              <a:ext cx="70125" cy="159925"/>
            </a:xfrm>
            <a:custGeom>
              <a:avLst/>
              <a:gdLst/>
              <a:ahLst/>
              <a:cxnLst/>
              <a:rect l="l" t="t" r="r" b="b"/>
              <a:pathLst>
                <a:path w="2805" h="6397" extrusionOk="0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81" name="Google Shape;5881;p61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5882" name="Google Shape;5882;p61"/>
            <p:cNvSpPr/>
            <p:nvPr/>
          </p:nvSpPr>
          <p:spPr>
            <a:xfrm>
              <a:off x="-47382425" y="3306025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61"/>
            <p:cNvSpPr/>
            <p:nvPr/>
          </p:nvSpPr>
          <p:spPr>
            <a:xfrm>
              <a:off x="-47382425" y="3306025"/>
              <a:ext cx="15775" cy="15800"/>
            </a:xfrm>
            <a:custGeom>
              <a:avLst/>
              <a:gdLst/>
              <a:ahLst/>
              <a:cxnLst/>
              <a:rect l="l" t="t" r="r" b="b"/>
              <a:pathLst>
                <a:path w="631" h="632" extrusionOk="0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61"/>
            <p:cNvSpPr/>
            <p:nvPr/>
          </p:nvSpPr>
          <p:spPr>
            <a:xfrm>
              <a:off x="-47487975" y="3200500"/>
              <a:ext cx="210325" cy="301675"/>
            </a:xfrm>
            <a:custGeom>
              <a:avLst/>
              <a:gdLst/>
              <a:ahLst/>
              <a:cxnLst/>
              <a:rect l="l" t="t" r="r" b="b"/>
              <a:pathLst>
                <a:path w="8413" h="12067" extrusionOk="0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61"/>
            <p:cNvSpPr/>
            <p:nvPr/>
          </p:nvSpPr>
          <p:spPr>
            <a:xfrm>
              <a:off x="-47417875" y="32713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61"/>
            <p:cNvSpPr/>
            <p:nvPr/>
          </p:nvSpPr>
          <p:spPr>
            <a:xfrm>
              <a:off x="-47505300" y="323595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61"/>
            <p:cNvSpPr/>
            <p:nvPr/>
          </p:nvSpPr>
          <p:spPr>
            <a:xfrm>
              <a:off x="-47505300" y="34470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61"/>
            <p:cNvSpPr/>
            <p:nvPr/>
          </p:nvSpPr>
          <p:spPr>
            <a:xfrm>
              <a:off x="-47505300" y="33942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61"/>
            <p:cNvSpPr/>
            <p:nvPr/>
          </p:nvSpPr>
          <p:spPr>
            <a:xfrm>
              <a:off x="-47505300" y="33414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61"/>
            <p:cNvSpPr/>
            <p:nvPr/>
          </p:nvSpPr>
          <p:spPr>
            <a:xfrm>
              <a:off x="-47505300" y="32895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61"/>
            <p:cNvSpPr/>
            <p:nvPr/>
          </p:nvSpPr>
          <p:spPr>
            <a:xfrm>
              <a:off x="-47259550" y="3411575"/>
              <a:ext cx="18125" cy="51225"/>
            </a:xfrm>
            <a:custGeom>
              <a:avLst/>
              <a:gdLst/>
              <a:ahLst/>
              <a:cxnLst/>
              <a:rect l="l" t="t" r="r" b="b"/>
              <a:pathLst>
                <a:path w="725" h="2049" extrusionOk="0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61"/>
            <p:cNvSpPr/>
            <p:nvPr/>
          </p:nvSpPr>
          <p:spPr>
            <a:xfrm>
              <a:off x="-47259550" y="3306025"/>
              <a:ext cx="18125" cy="35475"/>
            </a:xfrm>
            <a:custGeom>
              <a:avLst/>
              <a:gdLst/>
              <a:ahLst/>
              <a:cxnLst/>
              <a:rect l="l" t="t" r="r" b="b"/>
              <a:pathLst>
                <a:path w="725" h="1419" extrusionOk="0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61"/>
            <p:cNvSpPr/>
            <p:nvPr/>
          </p:nvSpPr>
          <p:spPr>
            <a:xfrm>
              <a:off x="-47259550" y="3359600"/>
              <a:ext cx="18125" cy="34675"/>
            </a:xfrm>
            <a:custGeom>
              <a:avLst/>
              <a:gdLst/>
              <a:ahLst/>
              <a:cxnLst/>
              <a:rect l="l" t="t" r="r" b="b"/>
              <a:pathLst>
                <a:path w="725" h="1387" extrusionOk="0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61"/>
            <p:cNvSpPr/>
            <p:nvPr/>
          </p:nvSpPr>
          <p:spPr>
            <a:xfrm>
              <a:off x="-47259550" y="3238300"/>
              <a:ext cx="18125" cy="51225"/>
            </a:xfrm>
            <a:custGeom>
              <a:avLst/>
              <a:gdLst/>
              <a:ahLst/>
              <a:cxnLst/>
              <a:rect l="l" t="t" r="r" b="b"/>
              <a:pathLst>
                <a:path w="725" h="2049" extrusionOk="0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95" name="Google Shape;5895;p61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5896" name="Google Shape;5896;p61"/>
            <p:cNvSpPr/>
            <p:nvPr/>
          </p:nvSpPr>
          <p:spPr>
            <a:xfrm>
              <a:off x="-47524975" y="3755775"/>
              <a:ext cx="115000" cy="113250"/>
            </a:xfrm>
            <a:custGeom>
              <a:avLst/>
              <a:gdLst/>
              <a:ahLst/>
              <a:cxnLst/>
              <a:rect l="l" t="t" r="r" b="b"/>
              <a:pathLst>
                <a:path w="4600" h="4530" extrusionOk="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61"/>
            <p:cNvSpPr/>
            <p:nvPr/>
          </p:nvSpPr>
          <p:spPr>
            <a:xfrm>
              <a:off x="-47346200" y="36746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61"/>
            <p:cNvSpPr/>
            <p:nvPr/>
          </p:nvSpPr>
          <p:spPr>
            <a:xfrm>
              <a:off x="-47382425" y="364000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61"/>
            <p:cNvSpPr/>
            <p:nvPr/>
          </p:nvSpPr>
          <p:spPr>
            <a:xfrm>
              <a:off x="-47346975" y="36746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61"/>
            <p:cNvSpPr/>
            <p:nvPr/>
          </p:nvSpPr>
          <p:spPr>
            <a:xfrm>
              <a:off x="-47452525" y="3569100"/>
              <a:ext cx="228425" cy="228425"/>
            </a:xfrm>
            <a:custGeom>
              <a:avLst/>
              <a:gdLst/>
              <a:ahLst/>
              <a:cxnLst/>
              <a:rect l="l" t="t" r="r" b="b"/>
              <a:pathLst>
                <a:path w="9137" h="9137" extrusionOk="0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01" name="Google Shape;5901;p61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5902" name="Google Shape;5902;p61"/>
            <p:cNvSpPr/>
            <p:nvPr/>
          </p:nvSpPr>
          <p:spPr>
            <a:xfrm>
              <a:off x="-47417075" y="4061375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61"/>
            <p:cNvSpPr/>
            <p:nvPr/>
          </p:nvSpPr>
          <p:spPr>
            <a:xfrm>
              <a:off x="-47417875" y="4061375"/>
              <a:ext cx="52800" cy="52775"/>
            </a:xfrm>
            <a:custGeom>
              <a:avLst/>
              <a:gdLst/>
              <a:ahLst/>
              <a:cxnLst/>
              <a:rect l="l" t="t" r="r" b="b"/>
              <a:pathLst>
                <a:path w="2112" h="2111" extrusionOk="0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61"/>
            <p:cNvSpPr/>
            <p:nvPr/>
          </p:nvSpPr>
          <p:spPr>
            <a:xfrm>
              <a:off x="-47453300" y="40267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61"/>
            <p:cNvSpPr/>
            <p:nvPr/>
          </p:nvSpPr>
          <p:spPr>
            <a:xfrm>
              <a:off x="-47506875" y="3973950"/>
              <a:ext cx="264675" cy="174875"/>
            </a:xfrm>
            <a:custGeom>
              <a:avLst/>
              <a:gdLst/>
              <a:ahLst/>
              <a:cxnLst/>
              <a:rect l="l" t="t" r="r" b="b"/>
              <a:pathLst>
                <a:path w="10587" h="6995" extrusionOk="0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61"/>
            <p:cNvSpPr/>
            <p:nvPr/>
          </p:nvSpPr>
          <p:spPr>
            <a:xfrm>
              <a:off x="-47523400" y="4166900"/>
              <a:ext cx="300100" cy="35475"/>
            </a:xfrm>
            <a:custGeom>
              <a:avLst/>
              <a:gdLst/>
              <a:ahLst/>
              <a:cxnLst/>
              <a:rect l="l" t="t" r="r" b="b"/>
              <a:pathLst>
                <a:path w="12004" h="1419" extrusionOk="0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07" name="Google Shape;5907;p61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5908" name="Google Shape;5908;p61"/>
            <p:cNvSpPr/>
            <p:nvPr/>
          </p:nvSpPr>
          <p:spPr>
            <a:xfrm>
              <a:off x="-45672500" y="3199325"/>
              <a:ext cx="298550" cy="194175"/>
            </a:xfrm>
            <a:custGeom>
              <a:avLst/>
              <a:gdLst/>
              <a:ahLst/>
              <a:cxnLst/>
              <a:rect l="l" t="t" r="r" b="b"/>
              <a:pathLst>
                <a:path w="11942" h="7767" extrusionOk="0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61"/>
            <p:cNvSpPr/>
            <p:nvPr/>
          </p:nvSpPr>
          <p:spPr>
            <a:xfrm>
              <a:off x="-45673275" y="3387150"/>
              <a:ext cx="299325" cy="114250"/>
            </a:xfrm>
            <a:custGeom>
              <a:avLst/>
              <a:gdLst/>
              <a:ahLst/>
              <a:cxnLst/>
              <a:rect l="l" t="t" r="r" b="b"/>
              <a:pathLst>
                <a:path w="11973" h="4570" extrusionOk="0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61"/>
            <p:cNvSpPr/>
            <p:nvPr/>
          </p:nvSpPr>
          <p:spPr>
            <a:xfrm>
              <a:off x="-45673275" y="3334400"/>
              <a:ext cx="299325" cy="113425"/>
            </a:xfrm>
            <a:custGeom>
              <a:avLst/>
              <a:gdLst/>
              <a:ahLst/>
              <a:cxnLst/>
              <a:rect l="l" t="t" r="r" b="b"/>
              <a:pathLst>
                <a:path w="11973" h="4537" extrusionOk="0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11" name="Google Shape;5911;p61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5912" name="Google Shape;5912;p61"/>
            <p:cNvSpPr/>
            <p:nvPr/>
          </p:nvSpPr>
          <p:spPr>
            <a:xfrm>
              <a:off x="-45674075" y="3586425"/>
              <a:ext cx="300125" cy="70925"/>
            </a:xfrm>
            <a:custGeom>
              <a:avLst/>
              <a:gdLst/>
              <a:ahLst/>
              <a:cxnLst/>
              <a:rect l="l" t="t" r="r" b="b"/>
              <a:pathLst>
                <a:path w="12005" h="2837" extrusionOk="0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61"/>
            <p:cNvSpPr/>
            <p:nvPr/>
          </p:nvSpPr>
          <p:spPr>
            <a:xfrm>
              <a:off x="-45673275" y="3675425"/>
              <a:ext cx="300100" cy="176450"/>
            </a:xfrm>
            <a:custGeom>
              <a:avLst/>
              <a:gdLst/>
              <a:ahLst/>
              <a:cxnLst/>
              <a:rect l="l" t="t" r="r" b="b"/>
              <a:pathLst>
                <a:path w="12004" h="7058" extrusionOk="0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14" name="Google Shape;5914;p61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5915" name="Google Shape;5915;p61"/>
            <p:cNvSpPr/>
            <p:nvPr/>
          </p:nvSpPr>
          <p:spPr>
            <a:xfrm>
              <a:off x="-45673275" y="3937700"/>
              <a:ext cx="285925" cy="135500"/>
            </a:xfrm>
            <a:custGeom>
              <a:avLst/>
              <a:gdLst/>
              <a:ahLst/>
              <a:cxnLst/>
              <a:rect l="l" t="t" r="r" b="b"/>
              <a:pathLst>
                <a:path w="11437" h="5420" extrusionOk="0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61"/>
            <p:cNvSpPr/>
            <p:nvPr/>
          </p:nvSpPr>
          <p:spPr>
            <a:xfrm>
              <a:off x="-45577975" y="3990475"/>
              <a:ext cx="151250" cy="150925"/>
            </a:xfrm>
            <a:custGeom>
              <a:avLst/>
              <a:gdLst/>
              <a:ahLst/>
              <a:cxnLst/>
              <a:rect l="l" t="t" r="r" b="b"/>
              <a:pathLst>
                <a:path w="6050" h="6037" extrusionOk="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61"/>
            <p:cNvSpPr/>
            <p:nvPr/>
          </p:nvSpPr>
          <p:spPr>
            <a:xfrm>
              <a:off x="-45509450" y="3951100"/>
              <a:ext cx="135500" cy="286725"/>
            </a:xfrm>
            <a:custGeom>
              <a:avLst/>
              <a:gdLst/>
              <a:ahLst/>
              <a:cxnLst/>
              <a:rect l="l" t="t" r="r" b="b"/>
              <a:pathLst>
                <a:path w="5420" h="11469" extrusionOk="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61"/>
            <p:cNvSpPr/>
            <p:nvPr/>
          </p:nvSpPr>
          <p:spPr>
            <a:xfrm>
              <a:off x="-45670925" y="4114125"/>
              <a:ext cx="72500" cy="70325"/>
            </a:xfrm>
            <a:custGeom>
              <a:avLst/>
              <a:gdLst/>
              <a:ahLst/>
              <a:cxnLst/>
              <a:rect l="l" t="t" r="r" b="b"/>
              <a:pathLst>
                <a:path w="2900" h="2813" extrusionOk="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61"/>
            <p:cNvSpPr/>
            <p:nvPr/>
          </p:nvSpPr>
          <p:spPr>
            <a:xfrm>
              <a:off x="-45620500" y="4163550"/>
              <a:ext cx="70900" cy="71125"/>
            </a:xfrm>
            <a:custGeom>
              <a:avLst/>
              <a:gdLst/>
              <a:ahLst/>
              <a:cxnLst/>
              <a:rect l="l" t="t" r="r" b="b"/>
              <a:pathLst>
                <a:path w="2836" h="2845" extrusionOk="0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61"/>
            <p:cNvSpPr/>
            <p:nvPr/>
          </p:nvSpPr>
          <p:spPr>
            <a:xfrm>
              <a:off x="-45673275" y="4159625"/>
              <a:ext cx="79575" cy="78975"/>
            </a:xfrm>
            <a:custGeom>
              <a:avLst/>
              <a:gdLst/>
              <a:ahLst/>
              <a:cxnLst/>
              <a:rect l="l" t="t" r="r" b="b"/>
              <a:pathLst>
                <a:path w="3183" h="3159" extrusionOk="0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21" name="Google Shape;5921;p61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5922" name="Google Shape;5922;p61"/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61"/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61"/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25" name="Google Shape;5925;p61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5926" name="Google Shape;5926;p61"/>
            <p:cNvSpPr/>
            <p:nvPr/>
          </p:nvSpPr>
          <p:spPr>
            <a:xfrm>
              <a:off x="-48870250" y="3183175"/>
              <a:ext cx="141800" cy="185900"/>
            </a:xfrm>
            <a:custGeom>
              <a:avLst/>
              <a:gdLst/>
              <a:ahLst/>
              <a:cxnLst/>
              <a:rect l="l" t="t" r="r" b="b"/>
              <a:pathLst>
                <a:path w="5672" h="7436" extrusionOk="0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61"/>
            <p:cNvSpPr/>
            <p:nvPr/>
          </p:nvSpPr>
          <p:spPr>
            <a:xfrm>
              <a:off x="-49027775" y="3183175"/>
              <a:ext cx="185900" cy="141800"/>
            </a:xfrm>
            <a:custGeom>
              <a:avLst/>
              <a:gdLst/>
              <a:ahLst/>
              <a:cxnLst/>
              <a:rect l="l" t="t" r="r" b="b"/>
              <a:pathLst>
                <a:path w="7436" h="5672" extrusionOk="0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61"/>
            <p:cNvSpPr/>
            <p:nvPr/>
          </p:nvSpPr>
          <p:spPr>
            <a:xfrm>
              <a:off x="-49027775" y="3295800"/>
              <a:ext cx="141800" cy="186700"/>
            </a:xfrm>
            <a:custGeom>
              <a:avLst/>
              <a:gdLst/>
              <a:ahLst/>
              <a:cxnLst/>
              <a:rect l="l" t="t" r="r" b="b"/>
              <a:pathLst>
                <a:path w="5672" h="7468" extrusionOk="0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61"/>
            <p:cNvSpPr/>
            <p:nvPr/>
          </p:nvSpPr>
          <p:spPr>
            <a:xfrm>
              <a:off x="-48914350" y="3340700"/>
              <a:ext cx="185900" cy="141800"/>
            </a:xfrm>
            <a:custGeom>
              <a:avLst/>
              <a:gdLst/>
              <a:ahLst/>
              <a:cxnLst/>
              <a:rect l="l" t="t" r="r" b="b"/>
              <a:pathLst>
                <a:path w="7436" h="5672" extrusionOk="0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30" name="Google Shape;5930;p61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5931" name="Google Shape;5931;p61"/>
            <p:cNvSpPr/>
            <p:nvPr/>
          </p:nvSpPr>
          <p:spPr>
            <a:xfrm>
              <a:off x="-48941125" y="3613200"/>
              <a:ext cx="74050" cy="26825"/>
            </a:xfrm>
            <a:custGeom>
              <a:avLst/>
              <a:gdLst/>
              <a:ahLst/>
              <a:cxnLst/>
              <a:rect l="l" t="t" r="r" b="b"/>
              <a:pathLst>
                <a:path w="2962" h="1073" extrusionOk="0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61"/>
            <p:cNvSpPr/>
            <p:nvPr/>
          </p:nvSpPr>
          <p:spPr>
            <a:xfrm>
              <a:off x="-48871025" y="3613200"/>
              <a:ext cx="73275" cy="26825"/>
            </a:xfrm>
            <a:custGeom>
              <a:avLst/>
              <a:gdLst/>
              <a:ahLst/>
              <a:cxnLst/>
              <a:rect l="l" t="t" r="r" b="b"/>
              <a:pathLst>
                <a:path w="2931" h="1073" extrusionOk="0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61"/>
            <p:cNvSpPr/>
            <p:nvPr/>
          </p:nvSpPr>
          <p:spPr>
            <a:xfrm>
              <a:off x="-48893075" y="3552550"/>
              <a:ext cx="95325" cy="43350"/>
            </a:xfrm>
            <a:custGeom>
              <a:avLst/>
              <a:gdLst/>
              <a:ahLst/>
              <a:cxnLst/>
              <a:rect l="l" t="t" r="r" b="b"/>
              <a:pathLst>
                <a:path w="3813" h="1734" extrusionOk="0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61"/>
            <p:cNvSpPr/>
            <p:nvPr/>
          </p:nvSpPr>
          <p:spPr>
            <a:xfrm>
              <a:off x="-49027775" y="3550975"/>
              <a:ext cx="100050" cy="87475"/>
            </a:xfrm>
            <a:custGeom>
              <a:avLst/>
              <a:gdLst/>
              <a:ahLst/>
              <a:cxnLst/>
              <a:rect l="l" t="t" r="r" b="b"/>
              <a:pathLst>
                <a:path w="4002" h="3499" extrusionOk="0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61"/>
            <p:cNvSpPr/>
            <p:nvPr/>
          </p:nvSpPr>
          <p:spPr>
            <a:xfrm>
              <a:off x="-48962400" y="3552550"/>
              <a:ext cx="95325" cy="43350"/>
            </a:xfrm>
            <a:custGeom>
              <a:avLst/>
              <a:gdLst/>
              <a:ahLst/>
              <a:cxnLst/>
              <a:rect l="l" t="t" r="r" b="b"/>
              <a:pathLst>
                <a:path w="3813" h="1734" extrusionOk="0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61"/>
            <p:cNvSpPr/>
            <p:nvPr/>
          </p:nvSpPr>
          <p:spPr>
            <a:xfrm>
              <a:off x="-49027775" y="3657325"/>
              <a:ext cx="300100" cy="195350"/>
            </a:xfrm>
            <a:custGeom>
              <a:avLst/>
              <a:gdLst/>
              <a:ahLst/>
              <a:cxnLst/>
              <a:rect l="l" t="t" r="r" b="b"/>
              <a:pathLst>
                <a:path w="12004" h="7814" extrusionOk="0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61"/>
            <p:cNvSpPr/>
            <p:nvPr/>
          </p:nvSpPr>
          <p:spPr>
            <a:xfrm>
              <a:off x="-48886775" y="3726625"/>
              <a:ext cx="28375" cy="37050"/>
            </a:xfrm>
            <a:custGeom>
              <a:avLst/>
              <a:gdLst/>
              <a:ahLst/>
              <a:cxnLst/>
              <a:rect l="l" t="t" r="r" b="b"/>
              <a:pathLst>
                <a:path w="1135" h="1482" extrusionOk="0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61"/>
            <p:cNvSpPr/>
            <p:nvPr/>
          </p:nvSpPr>
          <p:spPr>
            <a:xfrm>
              <a:off x="-48822975" y="3550975"/>
              <a:ext cx="94525" cy="44925"/>
            </a:xfrm>
            <a:custGeom>
              <a:avLst/>
              <a:gdLst/>
              <a:ahLst/>
              <a:cxnLst/>
              <a:rect l="l" t="t" r="r" b="b"/>
              <a:pathLst>
                <a:path w="3781" h="1797" extrusionOk="0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61"/>
            <p:cNvSpPr/>
            <p:nvPr/>
          </p:nvSpPr>
          <p:spPr>
            <a:xfrm>
              <a:off x="-48939550" y="3684100"/>
              <a:ext cx="122100" cy="122100"/>
            </a:xfrm>
            <a:custGeom>
              <a:avLst/>
              <a:gdLst/>
              <a:ahLst/>
              <a:cxnLst/>
              <a:rect l="l" t="t" r="r" b="b"/>
              <a:pathLst>
                <a:path w="4884" h="4884" extrusionOk="0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61"/>
            <p:cNvSpPr/>
            <p:nvPr/>
          </p:nvSpPr>
          <p:spPr>
            <a:xfrm>
              <a:off x="-48801725" y="3613200"/>
              <a:ext cx="73275" cy="26825"/>
            </a:xfrm>
            <a:custGeom>
              <a:avLst/>
              <a:gdLst/>
              <a:ahLst/>
              <a:cxnLst/>
              <a:rect l="l" t="t" r="r" b="b"/>
              <a:pathLst>
                <a:path w="2931" h="1073" extrusionOk="0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41" name="Google Shape;5941;p61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5942" name="Google Shape;5942;p61"/>
            <p:cNvSpPr/>
            <p:nvPr/>
          </p:nvSpPr>
          <p:spPr>
            <a:xfrm>
              <a:off x="-49031025" y="4131875"/>
              <a:ext cx="109600" cy="88625"/>
            </a:xfrm>
            <a:custGeom>
              <a:avLst/>
              <a:gdLst/>
              <a:ahLst/>
              <a:cxnLst/>
              <a:rect l="l" t="t" r="r" b="b"/>
              <a:pathLst>
                <a:path w="4384" h="3545" extrusionOk="0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61"/>
            <p:cNvSpPr/>
            <p:nvPr/>
          </p:nvSpPr>
          <p:spPr>
            <a:xfrm>
              <a:off x="-48921450" y="3920175"/>
              <a:ext cx="79575" cy="130975"/>
            </a:xfrm>
            <a:custGeom>
              <a:avLst/>
              <a:gdLst/>
              <a:ahLst/>
              <a:cxnLst/>
              <a:rect l="l" t="t" r="r" b="b"/>
              <a:pathLst>
                <a:path w="3183" h="5239" extrusionOk="0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61"/>
            <p:cNvSpPr/>
            <p:nvPr/>
          </p:nvSpPr>
          <p:spPr>
            <a:xfrm>
              <a:off x="-48842675" y="4008100"/>
              <a:ext cx="115000" cy="53300"/>
            </a:xfrm>
            <a:custGeom>
              <a:avLst/>
              <a:gdLst/>
              <a:ahLst/>
              <a:cxnLst/>
              <a:rect l="l" t="t" r="r" b="b"/>
              <a:pathLst>
                <a:path w="4600" h="2132" extrusionOk="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61"/>
            <p:cNvSpPr/>
            <p:nvPr/>
          </p:nvSpPr>
          <p:spPr>
            <a:xfrm>
              <a:off x="-48838750" y="4078700"/>
              <a:ext cx="51225" cy="66975"/>
            </a:xfrm>
            <a:custGeom>
              <a:avLst/>
              <a:gdLst/>
              <a:ahLst/>
              <a:cxnLst/>
              <a:rect l="l" t="t" r="r" b="b"/>
              <a:pathLst>
                <a:path w="2049" h="2679" extrusionOk="0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61"/>
            <p:cNvSpPr/>
            <p:nvPr/>
          </p:nvSpPr>
          <p:spPr>
            <a:xfrm>
              <a:off x="-48975000" y="3920575"/>
              <a:ext cx="173300" cy="248725"/>
            </a:xfrm>
            <a:custGeom>
              <a:avLst/>
              <a:gdLst/>
              <a:ahLst/>
              <a:cxnLst/>
              <a:rect l="l" t="t" r="r" b="b"/>
              <a:pathLst>
                <a:path w="6932" h="9949" extrusionOk="0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61"/>
            <p:cNvSpPr/>
            <p:nvPr/>
          </p:nvSpPr>
          <p:spPr>
            <a:xfrm>
              <a:off x="-48955300" y="4129900"/>
              <a:ext cx="151250" cy="89800"/>
            </a:xfrm>
            <a:custGeom>
              <a:avLst/>
              <a:gdLst/>
              <a:ahLst/>
              <a:cxnLst/>
              <a:rect l="l" t="t" r="r" b="b"/>
              <a:pathLst>
                <a:path w="6050" h="3592" extrusionOk="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48" name="Google Shape;5948;p61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5949" name="Google Shape;5949;p61"/>
            <p:cNvSpPr/>
            <p:nvPr/>
          </p:nvSpPr>
          <p:spPr>
            <a:xfrm>
              <a:off x="-46943725" y="3206000"/>
              <a:ext cx="47300" cy="48075"/>
            </a:xfrm>
            <a:custGeom>
              <a:avLst/>
              <a:gdLst/>
              <a:ahLst/>
              <a:cxnLst/>
              <a:rect l="l" t="t" r="r" b="b"/>
              <a:pathLst>
                <a:path w="1892" h="1923" extrusionOk="0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61"/>
            <p:cNvSpPr/>
            <p:nvPr/>
          </p:nvSpPr>
          <p:spPr>
            <a:xfrm>
              <a:off x="-47118575" y="3200500"/>
              <a:ext cx="228450" cy="89025"/>
            </a:xfrm>
            <a:custGeom>
              <a:avLst/>
              <a:gdLst/>
              <a:ahLst/>
              <a:cxnLst/>
              <a:rect l="l" t="t" r="r" b="b"/>
              <a:pathLst>
                <a:path w="9138" h="3561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61"/>
            <p:cNvSpPr/>
            <p:nvPr/>
          </p:nvSpPr>
          <p:spPr>
            <a:xfrm>
              <a:off x="-47013825" y="339505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61"/>
            <p:cNvSpPr/>
            <p:nvPr/>
          </p:nvSpPr>
          <p:spPr>
            <a:xfrm>
              <a:off x="-47049250" y="33596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61"/>
            <p:cNvSpPr/>
            <p:nvPr/>
          </p:nvSpPr>
          <p:spPr>
            <a:xfrm>
              <a:off x="-47013025" y="3393475"/>
              <a:ext cx="52800" cy="53575"/>
            </a:xfrm>
            <a:custGeom>
              <a:avLst/>
              <a:gdLst/>
              <a:ahLst/>
              <a:cxnLst/>
              <a:rect l="l" t="t" r="r" b="b"/>
              <a:pathLst>
                <a:path w="2112" h="2143" extrusionOk="0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61"/>
            <p:cNvSpPr/>
            <p:nvPr/>
          </p:nvSpPr>
          <p:spPr>
            <a:xfrm>
              <a:off x="-47155575" y="3270600"/>
              <a:ext cx="300875" cy="229225"/>
            </a:xfrm>
            <a:custGeom>
              <a:avLst/>
              <a:gdLst/>
              <a:ahLst/>
              <a:cxnLst/>
              <a:rect l="l" t="t" r="r" b="b"/>
              <a:pathLst>
                <a:path w="12035" h="9169" extrusionOk="0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55" name="Google Shape;5955;p61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5956" name="Google Shape;5956;p61"/>
            <p:cNvSpPr/>
            <p:nvPr/>
          </p:nvSpPr>
          <p:spPr>
            <a:xfrm>
              <a:off x="-46994900" y="3728200"/>
              <a:ext cx="140200" cy="141000"/>
            </a:xfrm>
            <a:custGeom>
              <a:avLst/>
              <a:gdLst/>
              <a:ahLst/>
              <a:cxnLst/>
              <a:rect l="l" t="t" r="r" b="b"/>
              <a:pathLst>
                <a:path w="5608" h="5640" extrusionOk="0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61"/>
            <p:cNvSpPr/>
            <p:nvPr/>
          </p:nvSpPr>
          <p:spPr>
            <a:xfrm>
              <a:off x="-46978375" y="3574625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61"/>
            <p:cNvSpPr/>
            <p:nvPr/>
          </p:nvSpPr>
          <p:spPr>
            <a:xfrm>
              <a:off x="-47075250" y="3665200"/>
              <a:ext cx="15775" cy="15775"/>
            </a:xfrm>
            <a:custGeom>
              <a:avLst/>
              <a:gdLst/>
              <a:ahLst/>
              <a:cxnLst/>
              <a:rect l="l" t="t" r="r" b="b"/>
              <a:pathLst>
                <a:path w="631" h="631" extrusionOk="0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61"/>
            <p:cNvSpPr/>
            <p:nvPr/>
          </p:nvSpPr>
          <p:spPr>
            <a:xfrm>
              <a:off x="-47110700" y="363132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61"/>
            <p:cNvSpPr/>
            <p:nvPr/>
          </p:nvSpPr>
          <p:spPr>
            <a:xfrm>
              <a:off x="-47075250" y="3665200"/>
              <a:ext cx="53575" cy="54350"/>
            </a:xfrm>
            <a:custGeom>
              <a:avLst/>
              <a:gdLst/>
              <a:ahLst/>
              <a:cxnLst/>
              <a:rect l="l" t="t" r="r" b="b"/>
              <a:pathLst>
                <a:path w="2143" h="2174" extrusionOk="0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61"/>
            <p:cNvSpPr/>
            <p:nvPr/>
          </p:nvSpPr>
          <p:spPr>
            <a:xfrm>
              <a:off x="-47154800" y="3569100"/>
              <a:ext cx="229225" cy="300100"/>
            </a:xfrm>
            <a:custGeom>
              <a:avLst/>
              <a:gdLst/>
              <a:ahLst/>
              <a:cxnLst/>
              <a:rect l="l" t="t" r="r" b="b"/>
              <a:pathLst>
                <a:path w="9169" h="12004" extrusionOk="0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62" name="Google Shape;5962;p61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5963" name="Google Shape;5963;p61"/>
            <p:cNvSpPr/>
            <p:nvPr/>
          </p:nvSpPr>
          <p:spPr>
            <a:xfrm>
              <a:off x="-47084700" y="4131475"/>
              <a:ext cx="159125" cy="106350"/>
            </a:xfrm>
            <a:custGeom>
              <a:avLst/>
              <a:gdLst/>
              <a:ahLst/>
              <a:cxnLst/>
              <a:rect l="l" t="t" r="r" b="b"/>
              <a:pathLst>
                <a:path w="6365" h="4254" extrusionOk="0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61"/>
            <p:cNvSpPr/>
            <p:nvPr/>
          </p:nvSpPr>
          <p:spPr>
            <a:xfrm>
              <a:off x="-46979150" y="3943225"/>
              <a:ext cx="48050" cy="47275"/>
            </a:xfrm>
            <a:custGeom>
              <a:avLst/>
              <a:gdLst/>
              <a:ahLst/>
              <a:cxnLst/>
              <a:rect l="l" t="t" r="r" b="b"/>
              <a:pathLst>
                <a:path w="1922" h="1891" extrusionOk="0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61"/>
            <p:cNvSpPr/>
            <p:nvPr/>
          </p:nvSpPr>
          <p:spPr>
            <a:xfrm>
              <a:off x="-47154000" y="4026700"/>
              <a:ext cx="299300" cy="141025"/>
            </a:xfrm>
            <a:custGeom>
              <a:avLst/>
              <a:gdLst/>
              <a:ahLst/>
              <a:cxnLst/>
              <a:rect l="l" t="t" r="r" b="b"/>
              <a:pathLst>
                <a:path w="11972" h="5641" extrusionOk="0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61"/>
            <p:cNvSpPr/>
            <p:nvPr/>
          </p:nvSpPr>
          <p:spPr>
            <a:xfrm>
              <a:off x="-47083125" y="3939275"/>
              <a:ext cx="158325" cy="106350"/>
            </a:xfrm>
            <a:custGeom>
              <a:avLst/>
              <a:gdLst/>
              <a:ahLst/>
              <a:cxnLst/>
              <a:rect l="l" t="t" r="r" b="b"/>
              <a:pathLst>
                <a:path w="6333" h="425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67" name="Google Shape;5967;p61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5968" name="Google Shape;5968;p61"/>
            <p:cNvSpPr/>
            <p:nvPr/>
          </p:nvSpPr>
          <p:spPr>
            <a:xfrm>
              <a:off x="-45233000" y="3200500"/>
              <a:ext cx="210325" cy="247325"/>
            </a:xfrm>
            <a:custGeom>
              <a:avLst/>
              <a:gdLst/>
              <a:ahLst/>
              <a:cxnLst/>
              <a:rect l="l" t="t" r="r" b="b"/>
              <a:pathLst>
                <a:path w="8413" h="9893" extrusionOk="0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61"/>
            <p:cNvSpPr/>
            <p:nvPr/>
          </p:nvSpPr>
          <p:spPr>
            <a:xfrm>
              <a:off x="-45216450" y="33407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61"/>
            <p:cNvSpPr/>
            <p:nvPr/>
          </p:nvSpPr>
          <p:spPr>
            <a:xfrm>
              <a:off x="-45286550" y="3289500"/>
              <a:ext cx="158325" cy="210325"/>
            </a:xfrm>
            <a:custGeom>
              <a:avLst/>
              <a:gdLst/>
              <a:ahLst/>
              <a:cxnLst/>
              <a:rect l="l" t="t" r="r" b="b"/>
              <a:pathLst>
                <a:path w="6333" h="8413" extrusionOk="0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71" name="Google Shape;5971;p61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5972" name="Google Shape;5972;p61"/>
            <p:cNvSpPr/>
            <p:nvPr/>
          </p:nvSpPr>
          <p:spPr>
            <a:xfrm>
              <a:off x="-45234575" y="372820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61"/>
            <p:cNvSpPr/>
            <p:nvPr/>
          </p:nvSpPr>
          <p:spPr>
            <a:xfrm>
              <a:off x="-45286550" y="3692750"/>
              <a:ext cx="263875" cy="122900"/>
            </a:xfrm>
            <a:custGeom>
              <a:avLst/>
              <a:gdLst/>
              <a:ahLst/>
              <a:cxnLst/>
              <a:rect l="l" t="t" r="r" b="b"/>
              <a:pathLst>
                <a:path w="10555" h="4916" extrusionOk="0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61"/>
            <p:cNvSpPr/>
            <p:nvPr/>
          </p:nvSpPr>
          <p:spPr>
            <a:xfrm>
              <a:off x="-45093575" y="3728200"/>
              <a:ext cx="17325" cy="53575"/>
            </a:xfrm>
            <a:custGeom>
              <a:avLst/>
              <a:gdLst/>
              <a:ahLst/>
              <a:cxnLst/>
              <a:rect l="l" t="t" r="r" b="b"/>
              <a:pathLst>
                <a:path w="693" h="2143" extrusionOk="0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61"/>
            <p:cNvSpPr/>
            <p:nvPr/>
          </p:nvSpPr>
          <p:spPr>
            <a:xfrm>
              <a:off x="-45268450" y="3569900"/>
              <a:ext cx="228450" cy="106350"/>
            </a:xfrm>
            <a:custGeom>
              <a:avLst/>
              <a:gdLst/>
              <a:ahLst/>
              <a:cxnLst/>
              <a:rect l="l" t="t" r="r" b="b"/>
              <a:pathLst>
                <a:path w="9138" h="425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61"/>
            <p:cNvSpPr/>
            <p:nvPr/>
          </p:nvSpPr>
          <p:spPr>
            <a:xfrm>
              <a:off x="-45093575" y="3574625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61"/>
            <p:cNvSpPr/>
            <p:nvPr/>
          </p:nvSpPr>
          <p:spPr>
            <a:xfrm>
              <a:off x="-45269225" y="3833750"/>
              <a:ext cx="228425" cy="35450"/>
            </a:xfrm>
            <a:custGeom>
              <a:avLst/>
              <a:gdLst/>
              <a:ahLst/>
              <a:cxnLst/>
              <a:rect l="l" t="t" r="r" b="b"/>
              <a:pathLst>
                <a:path w="9137" h="1418" extrusionOk="0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78" name="Google Shape;5978;p61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5979" name="Google Shape;5979;p61"/>
            <p:cNvSpPr/>
            <p:nvPr/>
          </p:nvSpPr>
          <p:spPr>
            <a:xfrm>
              <a:off x="-45210950" y="4107825"/>
              <a:ext cx="23650" cy="24450"/>
            </a:xfrm>
            <a:custGeom>
              <a:avLst/>
              <a:gdLst/>
              <a:ahLst/>
              <a:cxnLst/>
              <a:rect l="l" t="t" r="r" b="b"/>
              <a:pathLst>
                <a:path w="946" h="978" extrusionOk="0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61"/>
            <p:cNvSpPr/>
            <p:nvPr/>
          </p:nvSpPr>
          <p:spPr>
            <a:xfrm>
              <a:off x="-45084925" y="3943225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61"/>
            <p:cNvSpPr/>
            <p:nvPr/>
          </p:nvSpPr>
          <p:spPr>
            <a:xfrm>
              <a:off x="-45260575" y="3938500"/>
              <a:ext cx="227650" cy="300100"/>
            </a:xfrm>
            <a:custGeom>
              <a:avLst/>
              <a:gdLst/>
              <a:ahLst/>
              <a:cxnLst/>
              <a:rect l="l" t="t" r="r" b="b"/>
              <a:pathLst>
                <a:path w="9106" h="12004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61"/>
            <p:cNvSpPr/>
            <p:nvPr/>
          </p:nvSpPr>
          <p:spPr>
            <a:xfrm>
              <a:off x="-45277900" y="4061375"/>
              <a:ext cx="193000" cy="122875"/>
            </a:xfrm>
            <a:custGeom>
              <a:avLst/>
              <a:gdLst/>
              <a:ahLst/>
              <a:cxnLst/>
              <a:rect l="l" t="t" r="r" b="b"/>
              <a:pathLst>
                <a:path w="7720" h="4915" extrusionOk="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83" name="Google Shape;5983;p61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5984" name="Google Shape;5984;p61"/>
            <p:cNvSpPr/>
            <p:nvPr/>
          </p:nvSpPr>
          <p:spPr>
            <a:xfrm>
              <a:off x="-44466650" y="3576975"/>
              <a:ext cx="53600" cy="18925"/>
            </a:xfrm>
            <a:custGeom>
              <a:avLst/>
              <a:gdLst/>
              <a:ahLst/>
              <a:cxnLst/>
              <a:rect l="l" t="t" r="r" b="b"/>
              <a:pathLst>
                <a:path w="2144" h="757" extrusionOk="0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61"/>
            <p:cNvSpPr/>
            <p:nvPr/>
          </p:nvSpPr>
          <p:spPr>
            <a:xfrm>
              <a:off x="-44502875" y="3595100"/>
              <a:ext cx="283575" cy="281975"/>
            </a:xfrm>
            <a:custGeom>
              <a:avLst/>
              <a:gdLst/>
              <a:ahLst/>
              <a:cxnLst/>
              <a:rect l="l" t="t" r="r" b="b"/>
              <a:pathLst>
                <a:path w="11343" h="11279" extrusionOk="0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61"/>
            <p:cNvSpPr/>
            <p:nvPr/>
          </p:nvSpPr>
          <p:spPr>
            <a:xfrm>
              <a:off x="-44221675" y="3788850"/>
              <a:ext cx="18900" cy="52800"/>
            </a:xfrm>
            <a:custGeom>
              <a:avLst/>
              <a:gdLst/>
              <a:ahLst/>
              <a:cxnLst/>
              <a:rect l="l" t="t" r="r" b="b"/>
              <a:pathLst>
                <a:path w="756" h="2112" extrusionOk="0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87" name="Google Shape;5987;p61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5988" name="Google Shape;5988;p61"/>
            <p:cNvSpPr/>
            <p:nvPr/>
          </p:nvSpPr>
          <p:spPr>
            <a:xfrm>
              <a:off x="1649300" y="2959225"/>
              <a:ext cx="219550" cy="197250"/>
            </a:xfrm>
            <a:custGeom>
              <a:avLst/>
              <a:gdLst/>
              <a:ahLst/>
              <a:cxnLst/>
              <a:rect l="l" t="t" r="r" b="b"/>
              <a:pathLst>
                <a:path w="8782" h="7890" extrusionOk="0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61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avLst/>
              <a:gdLst/>
              <a:ahLst/>
              <a:cxnLst/>
              <a:rect l="l" t="t" r="r" b="b"/>
              <a:pathLst>
                <a:path w="8782" h="7890" extrusionOk="0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61"/>
            <p:cNvSpPr/>
            <p:nvPr/>
          </p:nvSpPr>
          <p:spPr>
            <a:xfrm>
              <a:off x="1734750" y="3136775"/>
              <a:ext cx="36900" cy="19650"/>
            </a:xfrm>
            <a:custGeom>
              <a:avLst/>
              <a:gdLst/>
              <a:ahLst/>
              <a:cxnLst/>
              <a:rect l="l" t="t" r="r" b="b"/>
              <a:pathLst>
                <a:path w="1476" h="786" extrusionOk="0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991" name="Google Shape;5991;p61"/>
            <p:cNvSpPr/>
            <p:nvPr/>
          </p:nvSpPr>
          <p:spPr>
            <a:xfrm>
              <a:off x="1684150" y="2963550"/>
              <a:ext cx="139900" cy="11300"/>
            </a:xfrm>
            <a:custGeom>
              <a:avLst/>
              <a:gdLst/>
              <a:ahLst/>
              <a:cxnLst/>
              <a:rect l="l" t="t" r="r" b="b"/>
              <a:pathLst>
                <a:path w="5596" h="452" extrusionOk="0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5992" name="Google Shape;5992;p61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5993" name="Google Shape;5993;p61"/>
            <p:cNvSpPr/>
            <p:nvPr/>
          </p:nvSpPr>
          <p:spPr>
            <a:xfrm>
              <a:off x="-47300587" y="123275"/>
              <a:ext cx="190975" cy="269725"/>
            </a:xfrm>
            <a:custGeom>
              <a:avLst/>
              <a:gdLst/>
              <a:ahLst/>
              <a:cxnLst/>
              <a:rect l="l" t="t" r="r" b="b"/>
              <a:pathLst>
                <a:path w="7639" h="10789" extrusionOk="0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61"/>
            <p:cNvSpPr/>
            <p:nvPr/>
          </p:nvSpPr>
          <p:spPr>
            <a:xfrm>
              <a:off x="-47242037" y="188100"/>
              <a:ext cx="15350" cy="31375"/>
            </a:xfrm>
            <a:custGeom>
              <a:avLst/>
              <a:gdLst/>
              <a:ahLst/>
              <a:cxnLst/>
              <a:rect l="l" t="t" r="r" b="b"/>
              <a:pathLst>
                <a:path w="614" h="1255" extrusionOk="0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61"/>
            <p:cNvSpPr/>
            <p:nvPr/>
          </p:nvSpPr>
          <p:spPr>
            <a:xfrm>
              <a:off x="-47242037" y="234775"/>
              <a:ext cx="15350" cy="31400"/>
            </a:xfrm>
            <a:custGeom>
              <a:avLst/>
              <a:gdLst/>
              <a:ahLst/>
              <a:cxnLst/>
              <a:rect l="l" t="t" r="r" b="b"/>
              <a:pathLst>
                <a:path w="614" h="1256" extrusionOk="0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61"/>
            <p:cNvSpPr/>
            <p:nvPr/>
          </p:nvSpPr>
          <p:spPr>
            <a:xfrm>
              <a:off x="-47180012" y="172075"/>
              <a:ext cx="15350" cy="31375"/>
            </a:xfrm>
            <a:custGeom>
              <a:avLst/>
              <a:gdLst/>
              <a:ahLst/>
              <a:cxnLst/>
              <a:rect l="l" t="t" r="r" b="b"/>
              <a:pathLst>
                <a:path w="614" h="1255" extrusionOk="0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61"/>
            <p:cNvSpPr/>
            <p:nvPr/>
          </p:nvSpPr>
          <p:spPr>
            <a:xfrm>
              <a:off x="-47180012" y="218050"/>
              <a:ext cx="15350" cy="32100"/>
            </a:xfrm>
            <a:custGeom>
              <a:avLst/>
              <a:gdLst/>
              <a:ahLst/>
              <a:cxnLst/>
              <a:rect l="l" t="t" r="r" b="b"/>
              <a:pathLst>
                <a:path w="614" h="1284" extrusionOk="0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6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2" name="Google Shape;6002;p62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Educational Process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3" name="Google Shape;6003;p62"/>
          <p:cNvSpPr/>
          <p:nvPr/>
        </p:nvSpPr>
        <p:spPr>
          <a:xfrm>
            <a:off x="1179006" y="1683910"/>
            <a:ext cx="297772" cy="343672"/>
          </a:xfrm>
          <a:custGeom>
            <a:avLst/>
            <a:gdLst/>
            <a:ahLst/>
            <a:cxnLst/>
            <a:rect l="l" t="t" r="r" b="b"/>
            <a:pathLst>
              <a:path w="10996" h="12691" extrusionOk="0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04" name="Google Shape;6004;p62"/>
          <p:cNvSpPr/>
          <p:nvPr/>
        </p:nvSpPr>
        <p:spPr>
          <a:xfrm>
            <a:off x="1151710" y="2099169"/>
            <a:ext cx="352365" cy="311637"/>
          </a:xfrm>
          <a:custGeom>
            <a:avLst/>
            <a:gdLst/>
            <a:ahLst/>
            <a:cxnLst/>
            <a:rect l="l" t="t" r="r" b="b"/>
            <a:pathLst>
              <a:path w="13012" h="11508" extrusionOk="0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05" name="Google Shape;6005;p62"/>
          <p:cNvSpPr/>
          <p:nvPr/>
        </p:nvSpPr>
        <p:spPr>
          <a:xfrm>
            <a:off x="1159373" y="2477627"/>
            <a:ext cx="337038" cy="343537"/>
          </a:xfrm>
          <a:custGeom>
            <a:avLst/>
            <a:gdLst/>
            <a:ahLst/>
            <a:cxnLst/>
            <a:rect l="l" t="t" r="r" b="b"/>
            <a:pathLst>
              <a:path w="12446" h="12686" extrusionOk="0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06" name="Google Shape;6006;p62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007" name="Google Shape;6007;p62"/>
            <p:cNvSpPr/>
            <p:nvPr/>
          </p:nvSpPr>
          <p:spPr>
            <a:xfrm>
              <a:off x="-41270450" y="1973375"/>
              <a:ext cx="315850" cy="317450"/>
            </a:xfrm>
            <a:custGeom>
              <a:avLst/>
              <a:gdLst/>
              <a:ahLst/>
              <a:cxnLst/>
              <a:rect l="l" t="t" r="r" b="b"/>
              <a:pathLst>
                <a:path w="12634" h="12698" extrusionOk="0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62"/>
            <p:cNvSpPr/>
            <p:nvPr/>
          </p:nvSpPr>
          <p:spPr>
            <a:xfrm>
              <a:off x="-41230300" y="2015125"/>
              <a:ext cx="235525" cy="192200"/>
            </a:xfrm>
            <a:custGeom>
              <a:avLst/>
              <a:gdLst/>
              <a:ahLst/>
              <a:cxnLst/>
              <a:rect l="l" t="t" r="r" b="b"/>
              <a:pathLst>
                <a:path w="9421" h="7688" extrusionOk="0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62"/>
            <p:cNvSpPr/>
            <p:nvPr/>
          </p:nvSpPr>
          <p:spPr>
            <a:xfrm>
              <a:off x="-41139725" y="2061750"/>
              <a:ext cx="83525" cy="103675"/>
            </a:xfrm>
            <a:custGeom>
              <a:avLst/>
              <a:gdLst/>
              <a:ahLst/>
              <a:cxnLst/>
              <a:rect l="l" t="t" r="r" b="b"/>
              <a:pathLst>
                <a:path w="3341" h="4147" extrusionOk="0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62"/>
            <p:cNvSpPr/>
            <p:nvPr/>
          </p:nvSpPr>
          <p:spPr>
            <a:xfrm>
              <a:off x="-41230300" y="2227000"/>
              <a:ext cx="235525" cy="21300"/>
            </a:xfrm>
            <a:custGeom>
              <a:avLst/>
              <a:gdLst/>
              <a:ahLst/>
              <a:cxnLst/>
              <a:rect l="l" t="t" r="r" b="b"/>
              <a:pathLst>
                <a:path w="9421" h="852" extrusionOk="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11" name="Google Shape;6011;p62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012" name="Google Shape;6012;p62"/>
            <p:cNvSpPr/>
            <p:nvPr/>
          </p:nvSpPr>
          <p:spPr>
            <a:xfrm>
              <a:off x="-41291625" y="2339025"/>
              <a:ext cx="336225" cy="316025"/>
            </a:xfrm>
            <a:custGeom>
              <a:avLst/>
              <a:gdLst/>
              <a:ahLst/>
              <a:cxnLst/>
              <a:rect l="l" t="t" r="r" b="b"/>
              <a:pathLst>
                <a:path w="13449" h="12641" extrusionOk="0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62"/>
            <p:cNvSpPr/>
            <p:nvPr/>
          </p:nvSpPr>
          <p:spPr>
            <a:xfrm>
              <a:off x="-41234225" y="2620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14" name="Google Shape;6014;p62"/>
          <p:cNvSpPr/>
          <p:nvPr/>
        </p:nvSpPr>
        <p:spPr>
          <a:xfrm>
            <a:off x="3118588" y="2277702"/>
            <a:ext cx="0" cy="27"/>
          </a:xfrm>
          <a:custGeom>
            <a:avLst/>
            <a:gdLst/>
            <a:ahLst/>
            <a:cxnLst/>
            <a:rect l="l" t="t" r="r" b="b"/>
            <a:pathLst>
              <a:path h="1" extrusionOk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15" name="Google Shape;6015;p62"/>
          <p:cNvSpPr/>
          <p:nvPr/>
        </p:nvSpPr>
        <p:spPr>
          <a:xfrm>
            <a:off x="3150235" y="2503353"/>
            <a:ext cx="346380" cy="343564"/>
          </a:xfrm>
          <a:custGeom>
            <a:avLst/>
            <a:gdLst/>
            <a:ahLst/>
            <a:cxnLst/>
            <a:rect l="l" t="t" r="r" b="b"/>
            <a:pathLst>
              <a:path w="12791" h="12687" extrusionOk="0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16" name="Google Shape;6016;p62"/>
          <p:cNvSpPr/>
          <p:nvPr/>
        </p:nvSpPr>
        <p:spPr>
          <a:xfrm>
            <a:off x="5251993" y="1681364"/>
            <a:ext cx="213309" cy="342995"/>
          </a:xfrm>
          <a:custGeom>
            <a:avLst/>
            <a:gdLst/>
            <a:ahLst/>
            <a:cxnLst/>
            <a:rect l="l" t="t" r="r" b="b"/>
            <a:pathLst>
              <a:path w="7877" h="12666" extrusionOk="0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17" name="Google Shape;6017;p62"/>
          <p:cNvSpPr/>
          <p:nvPr/>
        </p:nvSpPr>
        <p:spPr>
          <a:xfrm>
            <a:off x="5207637" y="2076991"/>
            <a:ext cx="302023" cy="344918"/>
          </a:xfrm>
          <a:custGeom>
            <a:avLst/>
            <a:gdLst/>
            <a:ahLst/>
            <a:cxnLst/>
            <a:rect l="l" t="t" r="r" b="b"/>
            <a:pathLst>
              <a:path w="11153" h="12737" extrusionOk="0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18" name="Google Shape;6018;p62"/>
          <p:cNvSpPr/>
          <p:nvPr/>
        </p:nvSpPr>
        <p:spPr>
          <a:xfrm>
            <a:off x="5185478" y="2476192"/>
            <a:ext cx="342995" cy="344133"/>
          </a:xfrm>
          <a:custGeom>
            <a:avLst/>
            <a:gdLst/>
            <a:ahLst/>
            <a:cxnLst/>
            <a:rect l="l" t="t" r="r" b="b"/>
            <a:pathLst>
              <a:path w="12666" h="12708" extrusionOk="0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19" name="Google Shape;6019;p62"/>
          <p:cNvSpPr/>
          <p:nvPr/>
        </p:nvSpPr>
        <p:spPr>
          <a:xfrm>
            <a:off x="7226080" y="1681581"/>
            <a:ext cx="344701" cy="342562"/>
          </a:xfrm>
          <a:custGeom>
            <a:avLst/>
            <a:gdLst/>
            <a:ahLst/>
            <a:cxnLst/>
            <a:rect l="l" t="t" r="r" b="b"/>
            <a:pathLst>
              <a:path w="12729" h="12650" extrusionOk="0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20" name="Google Shape;6020;p62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021" name="Google Shape;6021;p62"/>
            <p:cNvSpPr/>
            <p:nvPr/>
          </p:nvSpPr>
          <p:spPr>
            <a:xfrm>
              <a:off x="-42731500" y="2013125"/>
              <a:ext cx="189825" cy="189900"/>
            </a:xfrm>
            <a:custGeom>
              <a:avLst/>
              <a:gdLst/>
              <a:ahLst/>
              <a:cxnLst/>
              <a:rect l="l" t="t" r="r" b="b"/>
              <a:pathLst>
                <a:path w="7593" h="7596" extrusionOk="0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62"/>
            <p:cNvSpPr/>
            <p:nvPr/>
          </p:nvSpPr>
          <p:spPr>
            <a:xfrm>
              <a:off x="-42804750" y="1949600"/>
              <a:ext cx="337125" cy="316925"/>
            </a:xfrm>
            <a:custGeom>
              <a:avLst/>
              <a:gdLst/>
              <a:ahLst/>
              <a:cxnLst/>
              <a:rect l="l" t="t" r="r" b="b"/>
              <a:pathLst>
                <a:path w="13485" h="12677" extrusionOk="0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62"/>
            <p:cNvSpPr/>
            <p:nvPr/>
          </p:nvSpPr>
          <p:spPr>
            <a:xfrm>
              <a:off x="-42644075" y="2060025"/>
              <a:ext cx="59100" cy="65400"/>
            </a:xfrm>
            <a:custGeom>
              <a:avLst/>
              <a:gdLst/>
              <a:ahLst/>
              <a:cxnLst/>
              <a:rect l="l" t="t" r="r" b="b"/>
              <a:pathLst>
                <a:path w="2364" h="2616" extrusionOk="0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24" name="Google Shape;6024;p62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025" name="Google Shape;6025;p62"/>
            <p:cNvSpPr/>
            <p:nvPr/>
          </p:nvSpPr>
          <p:spPr>
            <a:xfrm>
              <a:off x="-42778750" y="2320125"/>
              <a:ext cx="285125" cy="309375"/>
            </a:xfrm>
            <a:custGeom>
              <a:avLst/>
              <a:gdLst/>
              <a:ahLst/>
              <a:cxnLst/>
              <a:rect l="l" t="t" r="r" b="b"/>
              <a:pathLst>
                <a:path w="11405" h="12375" extrusionOk="0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62"/>
            <p:cNvSpPr/>
            <p:nvPr/>
          </p:nvSpPr>
          <p:spPr>
            <a:xfrm>
              <a:off x="-42667700" y="2443600"/>
              <a:ext cx="62250" cy="61475"/>
            </a:xfrm>
            <a:custGeom>
              <a:avLst/>
              <a:gdLst/>
              <a:ahLst/>
              <a:cxnLst/>
              <a:rect l="l" t="t" r="r" b="b"/>
              <a:pathLst>
                <a:path w="2490" h="2459" extrusionOk="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27" name="Google Shape;6027;p62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028" name="Google Shape;6028;p62"/>
            <p:cNvSpPr/>
            <p:nvPr/>
          </p:nvSpPr>
          <p:spPr>
            <a:xfrm>
              <a:off x="-42671650" y="2853950"/>
              <a:ext cx="70125" cy="21275"/>
            </a:xfrm>
            <a:custGeom>
              <a:avLst/>
              <a:gdLst/>
              <a:ahLst/>
              <a:cxnLst/>
              <a:rect l="l" t="t" r="r" b="b"/>
              <a:pathLst>
                <a:path w="2805" h="851" extrusionOk="0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62"/>
            <p:cNvSpPr/>
            <p:nvPr/>
          </p:nvSpPr>
          <p:spPr>
            <a:xfrm>
              <a:off x="-42671650" y="2895675"/>
              <a:ext cx="70125" cy="20525"/>
            </a:xfrm>
            <a:custGeom>
              <a:avLst/>
              <a:gdLst/>
              <a:ahLst/>
              <a:cxnLst/>
              <a:rect l="l" t="t" r="r" b="b"/>
              <a:pathLst>
                <a:path w="2805" h="821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62"/>
            <p:cNvSpPr/>
            <p:nvPr/>
          </p:nvSpPr>
          <p:spPr>
            <a:xfrm>
              <a:off x="-42796875" y="2680675"/>
              <a:ext cx="319000" cy="318225"/>
            </a:xfrm>
            <a:custGeom>
              <a:avLst/>
              <a:gdLst/>
              <a:ahLst/>
              <a:cxnLst/>
              <a:rect l="l" t="t" r="r" b="b"/>
              <a:pathLst>
                <a:path w="12760" h="12729" extrusionOk="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62"/>
            <p:cNvSpPr/>
            <p:nvPr/>
          </p:nvSpPr>
          <p:spPr>
            <a:xfrm>
              <a:off x="-42753550" y="2854500"/>
              <a:ext cx="63825" cy="61700"/>
            </a:xfrm>
            <a:custGeom>
              <a:avLst/>
              <a:gdLst/>
              <a:ahLst/>
              <a:cxnLst/>
              <a:rect l="l" t="t" r="r" b="b"/>
              <a:pathLst>
                <a:path w="2553" h="2468" extrusionOk="0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62"/>
            <p:cNvSpPr/>
            <p:nvPr/>
          </p:nvSpPr>
          <p:spPr>
            <a:xfrm>
              <a:off x="-42581850" y="2853950"/>
              <a:ext cx="63025" cy="61475"/>
            </a:xfrm>
            <a:custGeom>
              <a:avLst/>
              <a:gdLst/>
              <a:ahLst/>
              <a:cxnLst/>
              <a:rect l="l" t="t" r="r" b="b"/>
              <a:pathLst>
                <a:path w="2521" h="2459" extrusionOk="0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33" name="Google Shape;6033;p62"/>
          <p:cNvSpPr/>
          <p:nvPr/>
        </p:nvSpPr>
        <p:spPr>
          <a:xfrm>
            <a:off x="3566893" y="1707387"/>
            <a:ext cx="345541" cy="343185"/>
          </a:xfrm>
          <a:custGeom>
            <a:avLst/>
            <a:gdLst/>
            <a:ahLst/>
            <a:cxnLst/>
            <a:rect l="l" t="t" r="r" b="b"/>
            <a:pathLst>
              <a:path w="12760" h="12673" extrusionOk="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34" name="Google Shape;6034;p62"/>
          <p:cNvSpPr/>
          <p:nvPr/>
        </p:nvSpPr>
        <p:spPr>
          <a:xfrm>
            <a:off x="3558112" y="2135211"/>
            <a:ext cx="349819" cy="292654"/>
          </a:xfrm>
          <a:custGeom>
            <a:avLst/>
            <a:gdLst/>
            <a:ahLst/>
            <a:cxnLst/>
            <a:rect l="l" t="t" r="r" b="b"/>
            <a:pathLst>
              <a:path w="12918" h="10807" extrusionOk="0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35" name="Google Shape;6035;p62"/>
          <p:cNvSpPr/>
          <p:nvPr/>
        </p:nvSpPr>
        <p:spPr>
          <a:xfrm>
            <a:off x="3566880" y="2503353"/>
            <a:ext cx="345568" cy="342643"/>
          </a:xfrm>
          <a:custGeom>
            <a:avLst/>
            <a:gdLst/>
            <a:ahLst/>
            <a:cxnLst/>
            <a:rect l="l" t="t" r="r" b="b"/>
            <a:pathLst>
              <a:path w="12761" h="12653" extrusionOk="0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36" name="Google Shape;6036;p62"/>
          <p:cNvSpPr/>
          <p:nvPr/>
        </p:nvSpPr>
        <p:spPr>
          <a:xfrm>
            <a:off x="5641131" y="1681364"/>
            <a:ext cx="247457" cy="341289"/>
          </a:xfrm>
          <a:custGeom>
            <a:avLst/>
            <a:gdLst/>
            <a:ahLst/>
            <a:cxnLst/>
            <a:rect l="l" t="t" r="r" b="b"/>
            <a:pathLst>
              <a:path w="9138" h="12603" extrusionOk="0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37" name="Google Shape;6037;p62"/>
          <p:cNvSpPr/>
          <p:nvPr/>
        </p:nvSpPr>
        <p:spPr>
          <a:xfrm>
            <a:off x="5537185" y="2402239"/>
            <a:ext cx="27" cy="27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38" name="Google Shape;6038;p62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039" name="Google Shape;6039;p62"/>
            <p:cNvSpPr/>
            <p:nvPr/>
          </p:nvSpPr>
          <p:spPr>
            <a:xfrm>
              <a:off x="-38976900" y="2390225"/>
              <a:ext cx="167775" cy="165825"/>
            </a:xfrm>
            <a:custGeom>
              <a:avLst/>
              <a:gdLst/>
              <a:ahLst/>
              <a:cxnLst/>
              <a:rect l="l" t="t" r="r" b="b"/>
              <a:pathLst>
                <a:path w="6711" h="6633" extrusionOk="0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62"/>
            <p:cNvSpPr/>
            <p:nvPr/>
          </p:nvSpPr>
          <p:spPr>
            <a:xfrm>
              <a:off x="-39055650" y="2315975"/>
              <a:ext cx="331600" cy="313900"/>
            </a:xfrm>
            <a:custGeom>
              <a:avLst/>
              <a:gdLst/>
              <a:ahLst/>
              <a:cxnLst/>
              <a:rect l="l" t="t" r="r" b="b"/>
              <a:pathLst>
                <a:path w="13264" h="12556" extrusionOk="0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41" name="Google Shape;6041;p62"/>
          <p:cNvSpPr/>
          <p:nvPr/>
        </p:nvSpPr>
        <p:spPr>
          <a:xfrm>
            <a:off x="5589971" y="2504625"/>
            <a:ext cx="344674" cy="292654"/>
          </a:xfrm>
          <a:custGeom>
            <a:avLst/>
            <a:gdLst/>
            <a:ahLst/>
            <a:cxnLst/>
            <a:rect l="l" t="t" r="r" b="b"/>
            <a:pathLst>
              <a:path w="12728" h="10807" extrusionOk="0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42" name="Google Shape;6042;p62"/>
          <p:cNvSpPr/>
          <p:nvPr/>
        </p:nvSpPr>
        <p:spPr>
          <a:xfrm>
            <a:off x="7264898" y="2067188"/>
            <a:ext cx="267063" cy="345324"/>
          </a:xfrm>
          <a:custGeom>
            <a:avLst/>
            <a:gdLst/>
            <a:ahLst/>
            <a:cxnLst/>
            <a:rect l="l" t="t" r="r" b="b"/>
            <a:pathLst>
              <a:path w="9862" h="12752" extrusionOk="0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43" name="Google Shape;6043;p62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044" name="Google Shape;6044;p62"/>
            <p:cNvSpPr/>
            <p:nvPr/>
          </p:nvSpPr>
          <p:spPr>
            <a:xfrm>
              <a:off x="-42353450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62"/>
            <p:cNvSpPr/>
            <p:nvPr/>
          </p:nvSpPr>
          <p:spPr>
            <a:xfrm>
              <a:off x="-42289650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62"/>
            <p:cNvSpPr/>
            <p:nvPr/>
          </p:nvSpPr>
          <p:spPr>
            <a:xfrm>
              <a:off x="-42226625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62"/>
            <p:cNvSpPr/>
            <p:nvPr/>
          </p:nvSpPr>
          <p:spPr>
            <a:xfrm>
              <a:off x="-42430625" y="1949750"/>
              <a:ext cx="322950" cy="315775"/>
            </a:xfrm>
            <a:custGeom>
              <a:avLst/>
              <a:gdLst/>
              <a:ahLst/>
              <a:cxnLst/>
              <a:rect l="l" t="t" r="r" b="b"/>
              <a:pathLst>
                <a:path w="12918" h="12631" extrusionOk="0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48" name="Google Shape;6048;p62"/>
          <p:cNvSpPr/>
          <p:nvPr/>
        </p:nvSpPr>
        <p:spPr>
          <a:xfrm>
            <a:off x="1956643" y="2080620"/>
            <a:ext cx="298638" cy="342995"/>
          </a:xfrm>
          <a:custGeom>
            <a:avLst/>
            <a:gdLst/>
            <a:ahLst/>
            <a:cxnLst/>
            <a:rect l="l" t="t" r="r" b="b"/>
            <a:pathLst>
              <a:path w="11028" h="12666" extrusionOk="0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49" name="Google Shape;6049;p62"/>
          <p:cNvSpPr/>
          <p:nvPr/>
        </p:nvSpPr>
        <p:spPr>
          <a:xfrm>
            <a:off x="1935918" y="2478467"/>
            <a:ext cx="340450" cy="342833"/>
          </a:xfrm>
          <a:custGeom>
            <a:avLst/>
            <a:gdLst/>
            <a:ahLst/>
            <a:cxnLst/>
            <a:rect l="l" t="t" r="r" b="b"/>
            <a:pathLst>
              <a:path w="12572" h="12660" extrusionOk="0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0" name="Google Shape;6050;p62"/>
          <p:cNvSpPr/>
          <p:nvPr/>
        </p:nvSpPr>
        <p:spPr>
          <a:xfrm>
            <a:off x="3971588" y="1715484"/>
            <a:ext cx="343862" cy="313126"/>
          </a:xfrm>
          <a:custGeom>
            <a:avLst/>
            <a:gdLst/>
            <a:ahLst/>
            <a:cxnLst/>
            <a:rect l="l" t="t" r="r" b="b"/>
            <a:pathLst>
              <a:path w="12698" h="11563" extrusionOk="0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1" name="Google Shape;6051;p62"/>
          <p:cNvSpPr/>
          <p:nvPr/>
        </p:nvSpPr>
        <p:spPr>
          <a:xfrm>
            <a:off x="3969029" y="2104503"/>
            <a:ext cx="348980" cy="343862"/>
          </a:xfrm>
          <a:custGeom>
            <a:avLst/>
            <a:gdLst/>
            <a:ahLst/>
            <a:cxnLst/>
            <a:rect l="l" t="t" r="r" b="b"/>
            <a:pathLst>
              <a:path w="12887" h="12698" extrusionOk="0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2" name="Google Shape;6052;p62"/>
          <p:cNvSpPr/>
          <p:nvPr/>
        </p:nvSpPr>
        <p:spPr>
          <a:xfrm>
            <a:off x="3969428" y="2502242"/>
            <a:ext cx="343862" cy="343835"/>
          </a:xfrm>
          <a:custGeom>
            <a:avLst/>
            <a:gdLst/>
            <a:ahLst/>
            <a:cxnLst/>
            <a:rect l="l" t="t" r="r" b="b"/>
            <a:pathLst>
              <a:path w="12698" h="12697" extrusionOk="0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53" name="Google Shape;6053;p62"/>
          <p:cNvSpPr/>
          <p:nvPr/>
        </p:nvSpPr>
        <p:spPr>
          <a:xfrm>
            <a:off x="5996142" y="1678575"/>
            <a:ext cx="344701" cy="345568"/>
          </a:xfrm>
          <a:custGeom>
            <a:avLst/>
            <a:gdLst/>
            <a:ahLst/>
            <a:cxnLst/>
            <a:rect l="l" t="t" r="r" b="b"/>
            <a:pathLst>
              <a:path w="12729" h="12761" extrusionOk="0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54" name="Google Shape;6054;p62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055" name="Google Shape;6055;p62"/>
            <p:cNvSpPr/>
            <p:nvPr/>
          </p:nvSpPr>
          <p:spPr>
            <a:xfrm>
              <a:off x="-38686275" y="2314400"/>
              <a:ext cx="316650" cy="316000"/>
            </a:xfrm>
            <a:custGeom>
              <a:avLst/>
              <a:gdLst/>
              <a:ahLst/>
              <a:cxnLst/>
              <a:rect l="l" t="t" r="r" b="b"/>
              <a:pathLst>
                <a:path w="12666" h="12640" extrusionOk="0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62"/>
            <p:cNvSpPr/>
            <p:nvPr/>
          </p:nvSpPr>
          <p:spPr>
            <a:xfrm>
              <a:off x="-38583075" y="2527075"/>
              <a:ext cx="111075" cy="63050"/>
            </a:xfrm>
            <a:custGeom>
              <a:avLst/>
              <a:gdLst/>
              <a:ahLst/>
              <a:cxnLst/>
              <a:rect l="l" t="t" r="r" b="b"/>
              <a:pathLst>
                <a:path w="4443" h="2522" extrusionOk="0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57" name="Google Shape;6057;p62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058" name="Google Shape;6058;p62"/>
            <p:cNvSpPr/>
            <p:nvPr/>
          </p:nvSpPr>
          <p:spPr>
            <a:xfrm>
              <a:off x="-38686275" y="2682250"/>
              <a:ext cx="319025" cy="317425"/>
            </a:xfrm>
            <a:custGeom>
              <a:avLst/>
              <a:gdLst/>
              <a:ahLst/>
              <a:cxnLst/>
              <a:rect l="l" t="t" r="r" b="b"/>
              <a:pathLst>
                <a:path w="12761" h="12697" extrusionOk="0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62"/>
            <p:cNvSpPr/>
            <p:nvPr/>
          </p:nvSpPr>
          <p:spPr>
            <a:xfrm>
              <a:off x="-38591750" y="2773600"/>
              <a:ext cx="63025" cy="61350"/>
            </a:xfrm>
            <a:custGeom>
              <a:avLst/>
              <a:gdLst/>
              <a:ahLst/>
              <a:cxnLst/>
              <a:rect l="l" t="t" r="r" b="b"/>
              <a:pathLst>
                <a:path w="2521" h="2454" extrusionOk="0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60" name="Google Shape;6060;p62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061" name="Google Shape;6061;p62"/>
            <p:cNvSpPr/>
            <p:nvPr/>
          </p:nvSpPr>
          <p:spPr>
            <a:xfrm>
              <a:off x="-37534750" y="2668075"/>
              <a:ext cx="332400" cy="319900"/>
            </a:xfrm>
            <a:custGeom>
              <a:avLst/>
              <a:gdLst/>
              <a:ahLst/>
              <a:cxnLst/>
              <a:rect l="l" t="t" r="r" b="b"/>
              <a:pathLst>
                <a:path w="13296" h="12796" extrusionOk="0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62"/>
            <p:cNvSpPr/>
            <p:nvPr/>
          </p:nvSpPr>
          <p:spPr>
            <a:xfrm>
              <a:off x="-37487500" y="2709475"/>
              <a:ext cx="165425" cy="164450"/>
            </a:xfrm>
            <a:custGeom>
              <a:avLst/>
              <a:gdLst/>
              <a:ahLst/>
              <a:cxnLst/>
              <a:rect l="l" t="t" r="r" b="b"/>
              <a:pathLst>
                <a:path w="6617" h="6578" extrusionOk="0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63" name="Google Shape;6063;p62"/>
          <p:cNvSpPr/>
          <p:nvPr/>
        </p:nvSpPr>
        <p:spPr>
          <a:xfrm>
            <a:off x="2340638" y="1683287"/>
            <a:ext cx="345541" cy="342779"/>
          </a:xfrm>
          <a:custGeom>
            <a:avLst/>
            <a:gdLst/>
            <a:ahLst/>
            <a:cxnLst/>
            <a:rect l="l" t="t" r="r" b="b"/>
            <a:pathLst>
              <a:path w="12760" h="12658" extrusionOk="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64" name="Google Shape;6064;p62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065" name="Google Shape;6065;p62"/>
            <p:cNvSpPr/>
            <p:nvPr/>
          </p:nvSpPr>
          <p:spPr>
            <a:xfrm>
              <a:off x="-41965150" y="2477075"/>
              <a:ext cx="124475" cy="112675"/>
            </a:xfrm>
            <a:custGeom>
              <a:avLst/>
              <a:gdLst/>
              <a:ahLst/>
              <a:cxnLst/>
              <a:rect l="l" t="t" r="r" b="b"/>
              <a:pathLst>
                <a:path w="4979" h="4507" extrusionOk="0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62"/>
            <p:cNvSpPr/>
            <p:nvPr/>
          </p:nvSpPr>
          <p:spPr>
            <a:xfrm>
              <a:off x="-42062025" y="2316000"/>
              <a:ext cx="319000" cy="317700"/>
            </a:xfrm>
            <a:custGeom>
              <a:avLst/>
              <a:gdLst/>
              <a:ahLst/>
              <a:cxnLst/>
              <a:rect l="l" t="t" r="r" b="b"/>
              <a:pathLst>
                <a:path w="12760" h="12708" extrusionOk="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67" name="Google Shape;6067;p62"/>
          <p:cNvSpPr/>
          <p:nvPr/>
        </p:nvSpPr>
        <p:spPr>
          <a:xfrm>
            <a:off x="2339352" y="2477627"/>
            <a:ext cx="348113" cy="345270"/>
          </a:xfrm>
          <a:custGeom>
            <a:avLst/>
            <a:gdLst/>
            <a:ahLst/>
            <a:cxnLst/>
            <a:rect l="l" t="t" r="r" b="b"/>
            <a:pathLst>
              <a:path w="12855" h="12750" extrusionOk="0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68" name="Google Shape;6068;p62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069" name="Google Shape;6069;p62"/>
            <p:cNvSpPr/>
            <p:nvPr/>
          </p:nvSpPr>
          <p:spPr>
            <a:xfrm>
              <a:off x="-40052800" y="2041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62"/>
            <p:cNvSpPr/>
            <p:nvPr/>
          </p:nvSpPr>
          <p:spPr>
            <a:xfrm>
              <a:off x="-40150450" y="1977325"/>
              <a:ext cx="280400" cy="312700"/>
            </a:xfrm>
            <a:custGeom>
              <a:avLst/>
              <a:gdLst/>
              <a:ahLst/>
              <a:cxnLst/>
              <a:rect l="l" t="t" r="r" b="b"/>
              <a:pathLst>
                <a:path w="11216" h="12508" extrusionOk="0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62"/>
            <p:cNvSpPr/>
            <p:nvPr/>
          </p:nvSpPr>
          <p:spPr>
            <a:xfrm>
              <a:off x="-39925200" y="2108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62"/>
            <p:cNvSpPr/>
            <p:nvPr/>
          </p:nvSpPr>
          <p:spPr>
            <a:xfrm>
              <a:off x="-39958275" y="2087025"/>
              <a:ext cx="44925" cy="105350"/>
            </a:xfrm>
            <a:custGeom>
              <a:avLst/>
              <a:gdLst/>
              <a:ahLst/>
              <a:cxnLst/>
              <a:rect l="l" t="t" r="r" b="b"/>
              <a:pathLst>
                <a:path w="1797" h="4214" extrusionOk="0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73" name="Google Shape;6073;p62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074" name="Google Shape;6074;p62"/>
            <p:cNvSpPr/>
            <p:nvPr/>
          </p:nvSpPr>
          <p:spPr>
            <a:xfrm>
              <a:off x="-40005525" y="2552600"/>
              <a:ext cx="70900" cy="62175"/>
            </a:xfrm>
            <a:custGeom>
              <a:avLst/>
              <a:gdLst/>
              <a:ahLst/>
              <a:cxnLst/>
              <a:rect l="l" t="t" r="r" b="b"/>
              <a:pathLst>
                <a:path w="2836" h="2487" extrusionOk="0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62"/>
            <p:cNvSpPr/>
            <p:nvPr/>
          </p:nvSpPr>
          <p:spPr>
            <a:xfrm>
              <a:off x="-40039400" y="2605050"/>
              <a:ext cx="29150" cy="20500"/>
            </a:xfrm>
            <a:custGeom>
              <a:avLst/>
              <a:gdLst/>
              <a:ahLst/>
              <a:cxnLst/>
              <a:rect l="l" t="t" r="r" b="b"/>
              <a:pathLst>
                <a:path w="1166" h="820" extrusionOk="0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62"/>
            <p:cNvSpPr/>
            <p:nvPr/>
          </p:nvSpPr>
          <p:spPr>
            <a:xfrm>
              <a:off x="-40079575" y="25845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62"/>
            <p:cNvSpPr/>
            <p:nvPr/>
          </p:nvSpPr>
          <p:spPr>
            <a:xfrm>
              <a:off x="-40160700" y="2339625"/>
              <a:ext cx="290650" cy="316650"/>
            </a:xfrm>
            <a:custGeom>
              <a:avLst/>
              <a:gdLst/>
              <a:ahLst/>
              <a:cxnLst/>
              <a:rect l="l" t="t" r="r" b="b"/>
              <a:pathLst>
                <a:path w="11626" h="12666" extrusionOk="0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78" name="Google Shape;6078;p62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079" name="Google Shape;6079;p62"/>
            <p:cNvSpPr/>
            <p:nvPr/>
          </p:nvSpPr>
          <p:spPr>
            <a:xfrm>
              <a:off x="-40068550" y="2788575"/>
              <a:ext cx="48075" cy="58775"/>
            </a:xfrm>
            <a:custGeom>
              <a:avLst/>
              <a:gdLst/>
              <a:ahLst/>
              <a:cxnLst/>
              <a:rect l="l" t="t" r="r" b="b"/>
              <a:pathLst>
                <a:path w="1923" h="2351" extrusionOk="0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62"/>
            <p:cNvSpPr/>
            <p:nvPr/>
          </p:nvSpPr>
          <p:spPr>
            <a:xfrm>
              <a:off x="-40171725" y="2705875"/>
              <a:ext cx="319000" cy="316650"/>
            </a:xfrm>
            <a:custGeom>
              <a:avLst/>
              <a:gdLst/>
              <a:ahLst/>
              <a:cxnLst/>
              <a:rect l="l" t="t" r="r" b="b"/>
              <a:pathLst>
                <a:path w="12760" h="12666" extrusionOk="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81" name="Google Shape;6081;p62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082" name="Google Shape;6082;p62"/>
            <p:cNvSpPr/>
            <p:nvPr/>
          </p:nvSpPr>
          <p:spPr>
            <a:xfrm>
              <a:off x="-38275925" y="1946600"/>
              <a:ext cx="231600" cy="317450"/>
            </a:xfrm>
            <a:custGeom>
              <a:avLst/>
              <a:gdLst/>
              <a:ahLst/>
              <a:cxnLst/>
              <a:rect l="l" t="t" r="r" b="b"/>
              <a:pathLst>
                <a:path w="9264" h="12698" extrusionOk="0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62"/>
            <p:cNvSpPr/>
            <p:nvPr/>
          </p:nvSpPr>
          <p:spPr>
            <a:xfrm>
              <a:off x="-38235750" y="1989125"/>
              <a:ext cx="84300" cy="83525"/>
            </a:xfrm>
            <a:custGeom>
              <a:avLst/>
              <a:gdLst/>
              <a:ahLst/>
              <a:cxnLst/>
              <a:rect l="l" t="t" r="r" b="b"/>
              <a:pathLst>
                <a:path w="3372" h="3341" extrusionOk="0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84" name="Google Shape;6084;p62"/>
          <p:cNvSpPr/>
          <p:nvPr/>
        </p:nvSpPr>
        <p:spPr>
          <a:xfrm>
            <a:off x="6402341" y="2077749"/>
            <a:ext cx="344701" cy="344160"/>
          </a:xfrm>
          <a:custGeom>
            <a:avLst/>
            <a:gdLst/>
            <a:ahLst/>
            <a:cxnLst/>
            <a:rect l="l" t="t" r="r" b="b"/>
            <a:pathLst>
              <a:path w="12729" h="12709" extrusionOk="0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85" name="Google Shape;6085;p62"/>
          <p:cNvSpPr/>
          <p:nvPr/>
        </p:nvSpPr>
        <p:spPr>
          <a:xfrm>
            <a:off x="6476011" y="2474757"/>
            <a:ext cx="202233" cy="344701"/>
          </a:xfrm>
          <a:custGeom>
            <a:avLst/>
            <a:gdLst/>
            <a:ahLst/>
            <a:cxnLst/>
            <a:rect l="l" t="t" r="r" b="b"/>
            <a:pathLst>
              <a:path w="7468" h="12729" extrusionOk="0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86" name="Google Shape;6086;p62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087" name="Google Shape;6087;p62"/>
            <p:cNvSpPr/>
            <p:nvPr/>
          </p:nvSpPr>
          <p:spPr>
            <a:xfrm>
              <a:off x="-37190575" y="1951325"/>
              <a:ext cx="324525" cy="315875"/>
            </a:xfrm>
            <a:custGeom>
              <a:avLst/>
              <a:gdLst/>
              <a:ahLst/>
              <a:cxnLst/>
              <a:rect l="l" t="t" r="r" b="b"/>
              <a:pathLst>
                <a:path w="12981" h="12635" extrusionOk="0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62"/>
            <p:cNvSpPr/>
            <p:nvPr/>
          </p:nvSpPr>
          <p:spPr>
            <a:xfrm>
              <a:off x="-37081875" y="2162600"/>
              <a:ext cx="72475" cy="63100"/>
            </a:xfrm>
            <a:custGeom>
              <a:avLst/>
              <a:gdLst/>
              <a:ahLst/>
              <a:cxnLst/>
              <a:rect l="l" t="t" r="r" b="b"/>
              <a:pathLst>
                <a:path w="2899" h="2524" extrusionOk="0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62"/>
            <p:cNvSpPr/>
            <p:nvPr/>
          </p:nvSpPr>
          <p:spPr>
            <a:xfrm>
              <a:off x="-37144875" y="2099025"/>
              <a:ext cx="72475" cy="62875"/>
            </a:xfrm>
            <a:custGeom>
              <a:avLst/>
              <a:gdLst/>
              <a:ahLst/>
              <a:cxnLst/>
              <a:rect l="l" t="t" r="r" b="b"/>
              <a:pathLst>
                <a:path w="2899" h="2515" extrusionOk="0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62"/>
            <p:cNvSpPr/>
            <p:nvPr/>
          </p:nvSpPr>
          <p:spPr>
            <a:xfrm>
              <a:off x="-37123625" y="2014875"/>
              <a:ext cx="71700" cy="62775"/>
            </a:xfrm>
            <a:custGeom>
              <a:avLst/>
              <a:gdLst/>
              <a:ahLst/>
              <a:cxnLst/>
              <a:rect l="l" t="t" r="r" b="b"/>
              <a:pathLst>
                <a:path w="2868" h="2511" extrusionOk="0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62"/>
            <p:cNvSpPr/>
            <p:nvPr/>
          </p:nvSpPr>
          <p:spPr>
            <a:xfrm>
              <a:off x="-37039350" y="1993250"/>
              <a:ext cx="71700" cy="63125"/>
            </a:xfrm>
            <a:custGeom>
              <a:avLst/>
              <a:gdLst/>
              <a:ahLst/>
              <a:cxnLst/>
              <a:rect l="l" t="t" r="r" b="b"/>
              <a:pathLst>
                <a:path w="2868" h="2525" extrusionOk="0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92" name="Google Shape;6092;p62"/>
          <p:cNvSpPr/>
          <p:nvPr/>
        </p:nvSpPr>
        <p:spPr>
          <a:xfrm>
            <a:off x="2740694" y="1681581"/>
            <a:ext cx="348113" cy="343835"/>
          </a:xfrm>
          <a:custGeom>
            <a:avLst/>
            <a:gdLst/>
            <a:ahLst/>
            <a:cxnLst/>
            <a:rect l="l" t="t" r="r" b="b"/>
            <a:pathLst>
              <a:path w="12855" h="12697" extrusionOk="0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093" name="Google Shape;6093;p62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094" name="Google Shape;6094;p62"/>
            <p:cNvSpPr/>
            <p:nvPr/>
          </p:nvSpPr>
          <p:spPr>
            <a:xfrm>
              <a:off x="-41694200" y="2382950"/>
              <a:ext cx="317425" cy="248900"/>
            </a:xfrm>
            <a:custGeom>
              <a:avLst/>
              <a:gdLst/>
              <a:ahLst/>
              <a:cxnLst/>
              <a:rect l="l" t="t" r="r" b="b"/>
              <a:pathLst>
                <a:path w="12697" h="9956" extrusionOk="0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62"/>
            <p:cNvSpPr/>
            <p:nvPr/>
          </p:nvSpPr>
          <p:spPr>
            <a:xfrm>
              <a:off x="-41586600" y="2425550"/>
              <a:ext cx="107450" cy="102925"/>
            </a:xfrm>
            <a:custGeom>
              <a:avLst/>
              <a:gdLst/>
              <a:ahLst/>
              <a:cxnLst/>
              <a:rect l="l" t="t" r="r" b="b"/>
              <a:pathLst>
                <a:path w="4298" h="4117" extrusionOk="0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96" name="Google Shape;6096;p62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097" name="Google Shape;6097;p62"/>
            <p:cNvSpPr/>
            <p:nvPr/>
          </p:nvSpPr>
          <p:spPr>
            <a:xfrm>
              <a:off x="-41695775" y="2683025"/>
              <a:ext cx="319000" cy="317450"/>
            </a:xfrm>
            <a:custGeom>
              <a:avLst/>
              <a:gdLst/>
              <a:ahLst/>
              <a:cxnLst/>
              <a:rect l="l" t="t" r="r" b="b"/>
              <a:pathLst>
                <a:path w="12760" h="12698" extrusionOk="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62"/>
            <p:cNvSpPr/>
            <p:nvPr/>
          </p:nvSpPr>
          <p:spPr>
            <a:xfrm>
              <a:off x="-41615450" y="2813750"/>
              <a:ext cx="152050" cy="144975"/>
            </a:xfrm>
            <a:custGeom>
              <a:avLst/>
              <a:gdLst/>
              <a:ahLst/>
              <a:cxnLst/>
              <a:rect l="l" t="t" r="r" b="b"/>
              <a:pathLst>
                <a:path w="6082" h="5799" extrusionOk="0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62"/>
            <p:cNvSpPr/>
            <p:nvPr/>
          </p:nvSpPr>
          <p:spPr>
            <a:xfrm>
              <a:off x="-41550075" y="2853950"/>
              <a:ext cx="40200" cy="42550"/>
            </a:xfrm>
            <a:custGeom>
              <a:avLst/>
              <a:gdLst/>
              <a:ahLst/>
              <a:cxnLst/>
              <a:rect l="l" t="t" r="r" b="b"/>
              <a:pathLst>
                <a:path w="1608" h="1702" extrusionOk="0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00" name="Google Shape;6100;p62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101" name="Google Shape;6101;p62"/>
            <p:cNvSpPr/>
            <p:nvPr/>
          </p:nvSpPr>
          <p:spPr>
            <a:xfrm>
              <a:off x="-39667650" y="21450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62"/>
            <p:cNvSpPr/>
            <p:nvPr/>
          </p:nvSpPr>
          <p:spPr>
            <a:xfrm>
              <a:off x="-39792875" y="1971800"/>
              <a:ext cx="290650" cy="319025"/>
            </a:xfrm>
            <a:custGeom>
              <a:avLst/>
              <a:gdLst/>
              <a:ahLst/>
              <a:cxnLst/>
              <a:rect l="l" t="t" r="r" b="b"/>
              <a:pathLst>
                <a:path w="11626" h="12761" extrusionOk="0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03" name="Google Shape;6103;p62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104" name="Google Shape;6104;p62"/>
            <p:cNvSpPr/>
            <p:nvPr/>
          </p:nvSpPr>
          <p:spPr>
            <a:xfrm>
              <a:off x="-39739325" y="2468600"/>
              <a:ext cx="194575" cy="148500"/>
            </a:xfrm>
            <a:custGeom>
              <a:avLst/>
              <a:gdLst/>
              <a:ahLst/>
              <a:cxnLst/>
              <a:rect l="l" t="t" r="r" b="b"/>
              <a:pathLst>
                <a:path w="7783" h="5940" extrusionOk="0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62"/>
            <p:cNvSpPr/>
            <p:nvPr/>
          </p:nvSpPr>
          <p:spPr>
            <a:xfrm>
              <a:off x="-39783425" y="2337925"/>
              <a:ext cx="275700" cy="318350"/>
            </a:xfrm>
            <a:custGeom>
              <a:avLst/>
              <a:gdLst/>
              <a:ahLst/>
              <a:cxnLst/>
              <a:rect l="l" t="t" r="r" b="b"/>
              <a:pathLst>
                <a:path w="11028" h="12734" extrusionOk="0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06" name="Google Shape;6106;p62"/>
          <p:cNvSpPr/>
          <p:nvPr/>
        </p:nvSpPr>
        <p:spPr>
          <a:xfrm>
            <a:off x="4781825" y="2505086"/>
            <a:ext cx="342156" cy="343401"/>
          </a:xfrm>
          <a:custGeom>
            <a:avLst/>
            <a:gdLst/>
            <a:ahLst/>
            <a:cxnLst/>
            <a:rect l="l" t="t" r="r" b="b"/>
            <a:pathLst>
              <a:path w="12635" h="12681" extrusionOk="0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07" name="Google Shape;6107;p62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108" name="Google Shape;6108;p62"/>
            <p:cNvSpPr/>
            <p:nvPr/>
          </p:nvSpPr>
          <p:spPr>
            <a:xfrm>
              <a:off x="-37956150" y="1948175"/>
              <a:ext cx="326100" cy="316475"/>
            </a:xfrm>
            <a:custGeom>
              <a:avLst/>
              <a:gdLst/>
              <a:ahLst/>
              <a:cxnLst/>
              <a:rect l="l" t="t" r="r" b="b"/>
              <a:pathLst>
                <a:path w="13044" h="12659" extrusionOk="0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62"/>
            <p:cNvSpPr/>
            <p:nvPr/>
          </p:nvSpPr>
          <p:spPr>
            <a:xfrm>
              <a:off x="-37729300" y="2054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62"/>
            <p:cNvSpPr/>
            <p:nvPr/>
          </p:nvSpPr>
          <p:spPr>
            <a:xfrm>
              <a:off x="-37839575" y="2058625"/>
              <a:ext cx="81950" cy="34300"/>
            </a:xfrm>
            <a:custGeom>
              <a:avLst/>
              <a:gdLst/>
              <a:ahLst/>
              <a:cxnLst/>
              <a:rect l="l" t="t" r="r" b="b"/>
              <a:pathLst>
                <a:path w="3278" h="1372" extrusionOk="0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11" name="Google Shape;6111;p62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112" name="Google Shape;6112;p62"/>
            <p:cNvSpPr/>
            <p:nvPr/>
          </p:nvSpPr>
          <p:spPr>
            <a:xfrm>
              <a:off x="-37953000" y="2379000"/>
              <a:ext cx="319025" cy="206400"/>
            </a:xfrm>
            <a:custGeom>
              <a:avLst/>
              <a:gdLst/>
              <a:ahLst/>
              <a:cxnLst/>
              <a:rect l="l" t="t" r="r" b="b"/>
              <a:pathLst>
                <a:path w="12761" h="8256" extrusionOk="0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62"/>
            <p:cNvSpPr/>
            <p:nvPr/>
          </p:nvSpPr>
          <p:spPr>
            <a:xfrm>
              <a:off x="-37780500" y="2419975"/>
              <a:ext cx="110300" cy="104075"/>
            </a:xfrm>
            <a:custGeom>
              <a:avLst/>
              <a:gdLst/>
              <a:ahLst/>
              <a:cxnLst/>
              <a:rect l="l" t="t" r="r" b="b"/>
              <a:pathLst>
                <a:path w="4412" h="4163" extrusionOk="0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62"/>
            <p:cNvSpPr/>
            <p:nvPr/>
          </p:nvSpPr>
          <p:spPr>
            <a:xfrm>
              <a:off x="-37910450" y="2419975"/>
              <a:ext cx="103200" cy="21275"/>
            </a:xfrm>
            <a:custGeom>
              <a:avLst/>
              <a:gdLst/>
              <a:ahLst/>
              <a:cxnLst/>
              <a:rect l="l" t="t" r="r" b="b"/>
              <a:pathLst>
                <a:path w="4128" h="851" extrusionOk="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62"/>
            <p:cNvSpPr/>
            <p:nvPr/>
          </p:nvSpPr>
          <p:spPr>
            <a:xfrm>
              <a:off x="-37910450" y="2461700"/>
              <a:ext cx="103200" cy="21300"/>
            </a:xfrm>
            <a:custGeom>
              <a:avLst/>
              <a:gdLst/>
              <a:ahLst/>
              <a:cxnLst/>
              <a:rect l="l" t="t" r="r" b="b"/>
              <a:pathLst>
                <a:path w="4128" h="852" extrusionOk="0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62"/>
            <p:cNvSpPr/>
            <p:nvPr/>
          </p:nvSpPr>
          <p:spPr>
            <a:xfrm>
              <a:off x="-37910450" y="2502675"/>
              <a:ext cx="103200" cy="22075"/>
            </a:xfrm>
            <a:custGeom>
              <a:avLst/>
              <a:gdLst/>
              <a:ahLst/>
              <a:cxnLst/>
              <a:rect l="l" t="t" r="r" b="b"/>
              <a:pathLst>
                <a:path w="4128" h="883" extrusionOk="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17" name="Google Shape;6117;p62"/>
          <p:cNvSpPr/>
          <p:nvPr/>
        </p:nvSpPr>
        <p:spPr>
          <a:xfrm>
            <a:off x="6800769" y="2473918"/>
            <a:ext cx="354938" cy="344701"/>
          </a:xfrm>
          <a:custGeom>
            <a:avLst/>
            <a:gdLst/>
            <a:ahLst/>
            <a:cxnLst/>
            <a:rect l="l" t="t" r="r" b="b"/>
            <a:pathLst>
              <a:path w="13107" h="12729" extrusionOk="0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18" name="Google Shape;6118;p62"/>
          <p:cNvSpPr/>
          <p:nvPr/>
        </p:nvSpPr>
        <p:spPr>
          <a:xfrm>
            <a:off x="7689189" y="2106209"/>
            <a:ext cx="247457" cy="343862"/>
          </a:xfrm>
          <a:custGeom>
            <a:avLst/>
            <a:gdLst/>
            <a:ahLst/>
            <a:cxnLst/>
            <a:rect l="l" t="t" r="r" b="b"/>
            <a:pathLst>
              <a:path w="9138" h="12698" extrusionOk="0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19" name="Google Shape;6119;p62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120" name="Google Shape;6120;p62"/>
            <p:cNvSpPr/>
            <p:nvPr/>
          </p:nvSpPr>
          <p:spPr>
            <a:xfrm>
              <a:off x="-42951250" y="3279250"/>
              <a:ext cx="233950" cy="152050"/>
            </a:xfrm>
            <a:custGeom>
              <a:avLst/>
              <a:gdLst/>
              <a:ahLst/>
              <a:cxnLst/>
              <a:rect l="l" t="t" r="r" b="b"/>
              <a:pathLst>
                <a:path w="9358" h="6082" extrusionOk="0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62"/>
            <p:cNvSpPr/>
            <p:nvPr/>
          </p:nvSpPr>
          <p:spPr>
            <a:xfrm>
              <a:off x="-42971725" y="3451750"/>
              <a:ext cx="275675" cy="83200"/>
            </a:xfrm>
            <a:custGeom>
              <a:avLst/>
              <a:gdLst/>
              <a:ahLst/>
              <a:cxnLst/>
              <a:rect l="l" t="t" r="r" b="b"/>
              <a:pathLst>
                <a:path w="11027" h="3328" extrusionOk="0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62"/>
            <p:cNvSpPr/>
            <p:nvPr/>
          </p:nvSpPr>
          <p:spPr>
            <a:xfrm>
              <a:off x="-42866975" y="3217825"/>
              <a:ext cx="63025" cy="40975"/>
            </a:xfrm>
            <a:custGeom>
              <a:avLst/>
              <a:gdLst/>
              <a:ahLst/>
              <a:cxnLst/>
              <a:rect l="l" t="t" r="r" b="b"/>
              <a:pathLst>
                <a:path w="2521" h="1639" extrusionOk="0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23" name="Google Shape;6123;p62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124" name="Google Shape;6124;p62"/>
            <p:cNvSpPr/>
            <p:nvPr/>
          </p:nvSpPr>
          <p:spPr>
            <a:xfrm>
              <a:off x="-42914225" y="3612600"/>
              <a:ext cx="241825" cy="239275"/>
            </a:xfrm>
            <a:custGeom>
              <a:avLst/>
              <a:gdLst/>
              <a:ahLst/>
              <a:cxnLst/>
              <a:rect l="l" t="t" r="r" b="b"/>
              <a:pathLst>
                <a:path w="9673" h="9571" extrusionOk="0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62"/>
            <p:cNvSpPr/>
            <p:nvPr/>
          </p:nvSpPr>
          <p:spPr>
            <a:xfrm>
              <a:off x="-42946525" y="3762850"/>
              <a:ext cx="118950" cy="118950"/>
            </a:xfrm>
            <a:custGeom>
              <a:avLst/>
              <a:gdLst/>
              <a:ahLst/>
              <a:cxnLst/>
              <a:rect l="l" t="t" r="r" b="b"/>
              <a:pathLst>
                <a:path w="4758" h="4758" extrusionOk="0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62"/>
            <p:cNvSpPr/>
            <p:nvPr/>
          </p:nvSpPr>
          <p:spPr>
            <a:xfrm>
              <a:off x="-42996150" y="3855800"/>
              <a:ext cx="78000" cy="45700"/>
            </a:xfrm>
            <a:custGeom>
              <a:avLst/>
              <a:gdLst/>
              <a:ahLst/>
              <a:cxnLst/>
              <a:rect l="l" t="t" r="r" b="b"/>
              <a:pathLst>
                <a:path w="3120" h="1828" extrusionOk="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27" name="Google Shape;6127;p62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128" name="Google Shape;6128;p62"/>
            <p:cNvSpPr/>
            <p:nvPr/>
          </p:nvSpPr>
          <p:spPr>
            <a:xfrm>
              <a:off x="-42930775" y="4225200"/>
              <a:ext cx="191425" cy="42550"/>
            </a:xfrm>
            <a:custGeom>
              <a:avLst/>
              <a:gdLst/>
              <a:ahLst/>
              <a:cxnLst/>
              <a:rect l="l" t="t" r="r" b="b"/>
              <a:pathLst>
                <a:path w="7657" h="1702" extrusionOk="0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62"/>
            <p:cNvSpPr/>
            <p:nvPr/>
          </p:nvSpPr>
          <p:spPr>
            <a:xfrm>
              <a:off x="-42908725" y="4163750"/>
              <a:ext cx="148900" cy="42550"/>
            </a:xfrm>
            <a:custGeom>
              <a:avLst/>
              <a:gdLst/>
              <a:ahLst/>
              <a:cxnLst/>
              <a:rect l="l" t="t" r="r" b="b"/>
              <a:pathLst>
                <a:path w="5956" h="1702" extrusionOk="0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62"/>
            <p:cNvSpPr/>
            <p:nvPr/>
          </p:nvSpPr>
          <p:spPr>
            <a:xfrm>
              <a:off x="-42994575" y="3950300"/>
              <a:ext cx="319025" cy="211125"/>
            </a:xfrm>
            <a:custGeom>
              <a:avLst/>
              <a:gdLst/>
              <a:ahLst/>
              <a:cxnLst/>
              <a:rect l="l" t="t" r="r" b="b"/>
              <a:pathLst>
                <a:path w="12761" h="8445" extrusionOk="0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31" name="Google Shape;6131;p62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132" name="Google Shape;6132;p62"/>
            <p:cNvSpPr/>
            <p:nvPr/>
          </p:nvSpPr>
          <p:spPr>
            <a:xfrm>
              <a:off x="-41111350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62"/>
            <p:cNvSpPr/>
            <p:nvPr/>
          </p:nvSpPr>
          <p:spPr>
            <a:xfrm>
              <a:off x="-41110575" y="3412375"/>
              <a:ext cx="146525" cy="144150"/>
            </a:xfrm>
            <a:custGeom>
              <a:avLst/>
              <a:gdLst/>
              <a:ahLst/>
              <a:cxnLst/>
              <a:rect l="l" t="t" r="r" b="b"/>
              <a:pathLst>
                <a:path w="5861" h="5766" extrusionOk="0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62"/>
            <p:cNvSpPr/>
            <p:nvPr/>
          </p:nvSpPr>
          <p:spPr>
            <a:xfrm>
              <a:off x="-40938875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62"/>
            <p:cNvSpPr/>
            <p:nvPr/>
          </p:nvSpPr>
          <p:spPr>
            <a:xfrm>
              <a:off x="-40938875" y="3411575"/>
              <a:ext cx="145725" cy="144950"/>
            </a:xfrm>
            <a:custGeom>
              <a:avLst/>
              <a:gdLst/>
              <a:ahLst/>
              <a:cxnLst/>
              <a:rect l="l" t="t" r="r" b="b"/>
              <a:pathLst>
                <a:path w="5829" h="5798" extrusionOk="0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36" name="Google Shape;6136;p62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137" name="Google Shape;6137;p62"/>
            <p:cNvSpPr/>
            <p:nvPr/>
          </p:nvSpPr>
          <p:spPr>
            <a:xfrm>
              <a:off x="-41016850" y="3605525"/>
              <a:ext cx="106350" cy="105375"/>
            </a:xfrm>
            <a:custGeom>
              <a:avLst/>
              <a:gdLst/>
              <a:ahLst/>
              <a:cxnLst/>
              <a:rect l="l" t="t" r="r" b="b"/>
              <a:pathLst>
                <a:path w="4254" h="4215" extrusionOk="0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62"/>
            <p:cNvSpPr/>
            <p:nvPr/>
          </p:nvSpPr>
          <p:spPr>
            <a:xfrm>
              <a:off x="-40900275" y="3721300"/>
              <a:ext cx="107125" cy="105375"/>
            </a:xfrm>
            <a:custGeom>
              <a:avLst/>
              <a:gdLst/>
              <a:ahLst/>
              <a:cxnLst/>
              <a:rect l="l" t="t" r="r" b="b"/>
              <a:pathLst>
                <a:path w="4285" h="4215" extrusionOk="0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62"/>
            <p:cNvSpPr/>
            <p:nvPr/>
          </p:nvSpPr>
          <p:spPr>
            <a:xfrm>
              <a:off x="-41117650" y="3668350"/>
              <a:ext cx="262300" cy="254675"/>
            </a:xfrm>
            <a:custGeom>
              <a:avLst/>
              <a:gdLst/>
              <a:ahLst/>
              <a:cxnLst/>
              <a:rect l="l" t="t" r="r" b="b"/>
              <a:pathLst>
                <a:path w="10492" h="10187" extrusionOk="0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40" name="Google Shape;6140;p62"/>
          <p:cNvSpPr/>
          <p:nvPr/>
        </p:nvSpPr>
        <p:spPr>
          <a:xfrm>
            <a:off x="3150976" y="3880708"/>
            <a:ext cx="345541" cy="335305"/>
          </a:xfrm>
          <a:custGeom>
            <a:avLst/>
            <a:gdLst/>
            <a:ahLst/>
            <a:cxnLst/>
            <a:rect l="l" t="t" r="r" b="b"/>
            <a:pathLst>
              <a:path w="12760" h="12382" extrusionOk="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41" name="Google Shape;6141;p62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142" name="Google Shape;6142;p62"/>
            <p:cNvSpPr/>
            <p:nvPr/>
          </p:nvSpPr>
          <p:spPr>
            <a:xfrm>
              <a:off x="-39205300" y="3220175"/>
              <a:ext cx="185100" cy="111875"/>
            </a:xfrm>
            <a:custGeom>
              <a:avLst/>
              <a:gdLst/>
              <a:ahLst/>
              <a:cxnLst/>
              <a:rect l="l" t="t" r="r" b="b"/>
              <a:pathLst>
                <a:path w="7404" h="4475" extrusionOk="0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62"/>
            <p:cNvSpPr/>
            <p:nvPr/>
          </p:nvSpPr>
          <p:spPr>
            <a:xfrm>
              <a:off x="-39184825" y="3353300"/>
              <a:ext cx="144950" cy="185100"/>
            </a:xfrm>
            <a:custGeom>
              <a:avLst/>
              <a:gdLst/>
              <a:ahLst/>
              <a:cxnLst/>
              <a:rect l="l" t="t" r="r" b="b"/>
              <a:pathLst>
                <a:path w="5798" h="7404" extrusionOk="0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44" name="Google Shape;6144;p62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145" name="Google Shape;6145;p62"/>
            <p:cNvSpPr/>
            <p:nvPr/>
          </p:nvSpPr>
          <p:spPr>
            <a:xfrm>
              <a:off x="-39248625" y="3588600"/>
              <a:ext cx="256775" cy="316050"/>
            </a:xfrm>
            <a:custGeom>
              <a:avLst/>
              <a:gdLst/>
              <a:ahLst/>
              <a:cxnLst/>
              <a:rect l="l" t="t" r="r" b="b"/>
              <a:pathLst>
                <a:path w="10271" h="12642" extrusionOk="0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62"/>
            <p:cNvSpPr/>
            <p:nvPr/>
          </p:nvSpPr>
          <p:spPr>
            <a:xfrm>
              <a:off x="-39076150" y="3684875"/>
              <a:ext cx="84300" cy="80300"/>
            </a:xfrm>
            <a:custGeom>
              <a:avLst/>
              <a:gdLst/>
              <a:ahLst/>
              <a:cxnLst/>
              <a:rect l="l" t="t" r="r" b="b"/>
              <a:pathLst>
                <a:path w="3372" h="3212" extrusionOk="0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47" name="Google Shape;6147;p62"/>
          <p:cNvSpPr/>
          <p:nvPr/>
        </p:nvSpPr>
        <p:spPr>
          <a:xfrm>
            <a:off x="5190130" y="3854252"/>
            <a:ext cx="337038" cy="343862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48" name="Google Shape;6148;p62"/>
          <p:cNvSpPr/>
          <p:nvPr/>
        </p:nvSpPr>
        <p:spPr>
          <a:xfrm>
            <a:off x="7226933" y="3048267"/>
            <a:ext cx="342995" cy="341723"/>
          </a:xfrm>
          <a:custGeom>
            <a:avLst/>
            <a:gdLst/>
            <a:ahLst/>
            <a:cxnLst/>
            <a:rect l="l" t="t" r="r" b="b"/>
            <a:pathLst>
              <a:path w="12666" h="12619" extrusionOk="0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49" name="Google Shape;6149;p62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150" name="Google Shape;6150;p62"/>
            <p:cNvSpPr/>
            <p:nvPr/>
          </p:nvSpPr>
          <p:spPr>
            <a:xfrm>
              <a:off x="-42651700" y="3239075"/>
              <a:ext cx="367600" cy="296175"/>
            </a:xfrm>
            <a:custGeom>
              <a:avLst/>
              <a:gdLst/>
              <a:ahLst/>
              <a:cxnLst/>
              <a:rect l="l" t="t" r="r" b="b"/>
              <a:pathLst>
                <a:path w="14704" h="11847" extrusionOk="0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62"/>
            <p:cNvSpPr/>
            <p:nvPr/>
          </p:nvSpPr>
          <p:spPr>
            <a:xfrm>
              <a:off x="-42419600" y="3217825"/>
              <a:ext cx="106350" cy="106350"/>
            </a:xfrm>
            <a:custGeom>
              <a:avLst/>
              <a:gdLst/>
              <a:ahLst/>
              <a:cxnLst/>
              <a:rect l="l" t="t" r="r" b="b"/>
              <a:pathLst>
                <a:path w="4254" h="4254" extrusionOk="0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62"/>
            <p:cNvSpPr/>
            <p:nvPr/>
          </p:nvSpPr>
          <p:spPr>
            <a:xfrm>
              <a:off x="-42623600" y="3218600"/>
              <a:ext cx="106350" cy="106375"/>
            </a:xfrm>
            <a:custGeom>
              <a:avLst/>
              <a:gdLst/>
              <a:ahLst/>
              <a:cxnLst/>
              <a:rect l="l" t="t" r="r" b="b"/>
              <a:pathLst>
                <a:path w="4254" h="4255" extrusionOk="0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62"/>
            <p:cNvSpPr/>
            <p:nvPr/>
          </p:nvSpPr>
          <p:spPr>
            <a:xfrm>
              <a:off x="-42561375" y="3279250"/>
              <a:ext cx="185900" cy="186700"/>
            </a:xfrm>
            <a:custGeom>
              <a:avLst/>
              <a:gdLst/>
              <a:ahLst/>
              <a:cxnLst/>
              <a:rect l="l" t="t" r="r" b="b"/>
              <a:pathLst>
                <a:path w="7436" h="7468" extrusionOk="0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54" name="Google Shape;6154;p62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155" name="Google Shape;6155;p62"/>
            <p:cNvSpPr/>
            <p:nvPr/>
          </p:nvSpPr>
          <p:spPr>
            <a:xfrm>
              <a:off x="-42617300" y="3587775"/>
              <a:ext cx="306950" cy="310875"/>
            </a:xfrm>
            <a:custGeom>
              <a:avLst/>
              <a:gdLst/>
              <a:ahLst/>
              <a:cxnLst/>
              <a:rect l="l" t="t" r="r" b="b"/>
              <a:pathLst>
                <a:path w="12278" h="12435" extrusionOk="0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62"/>
            <p:cNvSpPr/>
            <p:nvPr/>
          </p:nvSpPr>
          <p:spPr>
            <a:xfrm>
              <a:off x="-42500725" y="3712425"/>
              <a:ext cx="63025" cy="62275"/>
            </a:xfrm>
            <a:custGeom>
              <a:avLst/>
              <a:gdLst/>
              <a:ahLst/>
              <a:cxnLst/>
              <a:rect l="l" t="t" r="r" b="b"/>
              <a:pathLst>
                <a:path w="2521" h="2491" extrusionOk="0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57" name="Google Shape;6157;p62"/>
          <p:cNvSpPr/>
          <p:nvPr/>
        </p:nvSpPr>
        <p:spPr>
          <a:xfrm>
            <a:off x="1545460" y="3851706"/>
            <a:ext cx="344674" cy="342995"/>
          </a:xfrm>
          <a:custGeom>
            <a:avLst/>
            <a:gdLst/>
            <a:ahLst/>
            <a:cxnLst/>
            <a:rect l="l" t="t" r="r" b="b"/>
            <a:pathLst>
              <a:path w="12728" h="12666" extrusionOk="0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58" name="Google Shape;6158;p62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159" name="Google Shape;6159;p62"/>
            <p:cNvSpPr/>
            <p:nvPr/>
          </p:nvSpPr>
          <p:spPr>
            <a:xfrm>
              <a:off x="-40709675" y="3273750"/>
              <a:ext cx="84300" cy="84300"/>
            </a:xfrm>
            <a:custGeom>
              <a:avLst/>
              <a:gdLst/>
              <a:ahLst/>
              <a:cxnLst/>
              <a:rect l="l" t="t" r="r" b="b"/>
              <a:pathLst>
                <a:path w="3372" h="3372" extrusionOk="0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62"/>
            <p:cNvSpPr/>
            <p:nvPr/>
          </p:nvSpPr>
          <p:spPr>
            <a:xfrm>
              <a:off x="-40578925" y="3247175"/>
              <a:ext cx="151250" cy="149475"/>
            </a:xfrm>
            <a:custGeom>
              <a:avLst/>
              <a:gdLst/>
              <a:ahLst/>
              <a:cxnLst/>
              <a:rect l="l" t="t" r="r" b="b"/>
              <a:pathLst>
                <a:path w="6050" h="5979" extrusionOk="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62"/>
            <p:cNvSpPr/>
            <p:nvPr/>
          </p:nvSpPr>
          <p:spPr>
            <a:xfrm>
              <a:off x="-40678175" y="3305250"/>
              <a:ext cx="213475" cy="213475"/>
            </a:xfrm>
            <a:custGeom>
              <a:avLst/>
              <a:gdLst/>
              <a:ahLst/>
              <a:cxnLst/>
              <a:rect l="l" t="t" r="r" b="b"/>
              <a:pathLst>
                <a:path w="8539" h="8539" extrusionOk="0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62"/>
            <p:cNvSpPr/>
            <p:nvPr/>
          </p:nvSpPr>
          <p:spPr>
            <a:xfrm>
              <a:off x="-40513550" y="3469850"/>
              <a:ext cx="87875" cy="85800"/>
            </a:xfrm>
            <a:custGeom>
              <a:avLst/>
              <a:gdLst/>
              <a:ahLst/>
              <a:cxnLst/>
              <a:rect l="l" t="t" r="r" b="b"/>
              <a:pathLst>
                <a:path w="3515" h="3432" extrusionOk="0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62"/>
            <p:cNvSpPr/>
            <p:nvPr/>
          </p:nvSpPr>
          <p:spPr>
            <a:xfrm>
              <a:off x="-40738025" y="3404500"/>
              <a:ext cx="150450" cy="149475"/>
            </a:xfrm>
            <a:custGeom>
              <a:avLst/>
              <a:gdLst/>
              <a:ahLst/>
              <a:cxnLst/>
              <a:rect l="l" t="t" r="r" b="b"/>
              <a:pathLst>
                <a:path w="6018" h="5979" extrusionOk="0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62"/>
            <p:cNvSpPr/>
            <p:nvPr/>
          </p:nvSpPr>
          <p:spPr>
            <a:xfrm>
              <a:off x="-40748275" y="3238700"/>
              <a:ext cx="92175" cy="87850"/>
            </a:xfrm>
            <a:custGeom>
              <a:avLst/>
              <a:gdLst/>
              <a:ahLst/>
              <a:cxnLst/>
              <a:rect l="l" t="t" r="r" b="b"/>
              <a:pathLst>
                <a:path w="3687" h="3514" extrusionOk="0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65" name="Google Shape;6165;p62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166" name="Google Shape;6166;p62"/>
            <p:cNvSpPr/>
            <p:nvPr/>
          </p:nvSpPr>
          <p:spPr>
            <a:xfrm>
              <a:off x="-40745125" y="3632900"/>
              <a:ext cx="300125" cy="82725"/>
            </a:xfrm>
            <a:custGeom>
              <a:avLst/>
              <a:gdLst/>
              <a:ahLst/>
              <a:cxnLst/>
              <a:rect l="l" t="t" r="r" b="b"/>
              <a:pathLst>
                <a:path w="12005" h="3309" extrusionOk="0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62"/>
            <p:cNvSpPr/>
            <p:nvPr/>
          </p:nvSpPr>
          <p:spPr>
            <a:xfrm>
              <a:off x="-40508050" y="3736075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62"/>
            <p:cNvSpPr/>
            <p:nvPr/>
          </p:nvSpPr>
          <p:spPr>
            <a:xfrm>
              <a:off x="-40466300" y="3736875"/>
              <a:ext cx="39400" cy="82725"/>
            </a:xfrm>
            <a:custGeom>
              <a:avLst/>
              <a:gdLst/>
              <a:ahLst/>
              <a:cxnLst/>
              <a:rect l="l" t="t" r="r" b="b"/>
              <a:pathLst>
                <a:path w="1576" h="3309" extrusionOk="0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62"/>
            <p:cNvSpPr/>
            <p:nvPr/>
          </p:nvSpPr>
          <p:spPr>
            <a:xfrm>
              <a:off x="-40723050" y="3736075"/>
              <a:ext cx="194550" cy="82725"/>
            </a:xfrm>
            <a:custGeom>
              <a:avLst/>
              <a:gdLst/>
              <a:ahLst/>
              <a:cxnLst/>
              <a:rect l="l" t="t" r="r" b="b"/>
              <a:pathLst>
                <a:path w="7782" h="3309" extrusionOk="0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62"/>
            <p:cNvSpPr/>
            <p:nvPr/>
          </p:nvSpPr>
          <p:spPr>
            <a:xfrm>
              <a:off x="-40681325" y="3839250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62"/>
            <p:cNvSpPr/>
            <p:nvPr/>
          </p:nvSpPr>
          <p:spPr>
            <a:xfrm>
              <a:off x="-40639575" y="3840825"/>
              <a:ext cx="190625" cy="81950"/>
            </a:xfrm>
            <a:custGeom>
              <a:avLst/>
              <a:gdLst/>
              <a:ahLst/>
              <a:cxnLst/>
              <a:rect l="l" t="t" r="r" b="b"/>
              <a:pathLst>
                <a:path w="7625" h="3278" extrusionOk="0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62"/>
            <p:cNvSpPr/>
            <p:nvPr/>
          </p:nvSpPr>
          <p:spPr>
            <a:xfrm>
              <a:off x="-40745125" y="3840050"/>
              <a:ext cx="43350" cy="82725"/>
            </a:xfrm>
            <a:custGeom>
              <a:avLst/>
              <a:gdLst/>
              <a:ahLst/>
              <a:cxnLst/>
              <a:rect l="l" t="t" r="r" b="b"/>
              <a:pathLst>
                <a:path w="1734" h="3309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73" name="Google Shape;6173;p62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174" name="Google Shape;6174;p62"/>
            <p:cNvSpPr/>
            <p:nvPr/>
          </p:nvSpPr>
          <p:spPr>
            <a:xfrm>
              <a:off x="-40699425" y="4118075"/>
              <a:ext cx="226850" cy="101625"/>
            </a:xfrm>
            <a:custGeom>
              <a:avLst/>
              <a:gdLst/>
              <a:ahLst/>
              <a:cxnLst/>
              <a:rect l="l" t="t" r="r" b="b"/>
              <a:pathLst>
                <a:path w="9074" h="4065" extrusionOk="0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62"/>
            <p:cNvSpPr/>
            <p:nvPr/>
          </p:nvSpPr>
          <p:spPr>
            <a:xfrm>
              <a:off x="-40742750" y="3972175"/>
              <a:ext cx="311125" cy="316825"/>
            </a:xfrm>
            <a:custGeom>
              <a:avLst/>
              <a:gdLst/>
              <a:ahLst/>
              <a:cxnLst/>
              <a:rect l="l" t="t" r="r" b="b"/>
              <a:pathLst>
                <a:path w="12445" h="12673" extrusionOk="0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76" name="Google Shape;6176;p62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177" name="Google Shape;6177;p62"/>
            <p:cNvSpPr/>
            <p:nvPr/>
          </p:nvSpPr>
          <p:spPr>
            <a:xfrm>
              <a:off x="-38735875" y="3222550"/>
              <a:ext cx="103975" cy="123675"/>
            </a:xfrm>
            <a:custGeom>
              <a:avLst/>
              <a:gdLst/>
              <a:ahLst/>
              <a:cxnLst/>
              <a:rect l="l" t="t" r="r" b="b"/>
              <a:pathLst>
                <a:path w="4159" h="4947" extrusionOk="0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62"/>
            <p:cNvSpPr/>
            <p:nvPr/>
          </p:nvSpPr>
          <p:spPr>
            <a:xfrm>
              <a:off x="-38756375" y="3302875"/>
              <a:ext cx="22075" cy="63050"/>
            </a:xfrm>
            <a:custGeom>
              <a:avLst/>
              <a:gdLst/>
              <a:ahLst/>
              <a:cxnLst/>
              <a:rect l="l" t="t" r="r" b="b"/>
              <a:pathLst>
                <a:path w="883" h="2522" extrusionOk="0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62"/>
            <p:cNvSpPr/>
            <p:nvPr/>
          </p:nvSpPr>
          <p:spPr>
            <a:xfrm>
              <a:off x="-38859550" y="3221750"/>
              <a:ext cx="103200" cy="122900"/>
            </a:xfrm>
            <a:custGeom>
              <a:avLst/>
              <a:gdLst/>
              <a:ahLst/>
              <a:cxnLst/>
              <a:rect l="l" t="t" r="r" b="b"/>
              <a:pathLst>
                <a:path w="4128" h="4916" extrusionOk="0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62"/>
            <p:cNvSpPr/>
            <p:nvPr/>
          </p:nvSpPr>
          <p:spPr>
            <a:xfrm>
              <a:off x="-38860325" y="3367475"/>
              <a:ext cx="228425" cy="170925"/>
            </a:xfrm>
            <a:custGeom>
              <a:avLst/>
              <a:gdLst/>
              <a:ahLst/>
              <a:cxnLst/>
              <a:rect l="l" t="t" r="r" b="b"/>
              <a:pathLst>
                <a:path w="9137" h="6837" extrusionOk="0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81" name="Google Shape;6181;p62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182" name="Google Shape;6182;p62"/>
            <p:cNvSpPr/>
            <p:nvPr/>
          </p:nvSpPr>
          <p:spPr>
            <a:xfrm>
              <a:off x="-38716975" y="3591875"/>
              <a:ext cx="137050" cy="131625"/>
            </a:xfrm>
            <a:custGeom>
              <a:avLst/>
              <a:gdLst/>
              <a:ahLst/>
              <a:cxnLst/>
              <a:rect l="l" t="t" r="r" b="b"/>
              <a:pathLst>
                <a:path w="5482" h="5265" extrusionOk="0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62"/>
            <p:cNvSpPr/>
            <p:nvPr/>
          </p:nvSpPr>
          <p:spPr>
            <a:xfrm>
              <a:off x="-38905225" y="3774675"/>
              <a:ext cx="137075" cy="131400"/>
            </a:xfrm>
            <a:custGeom>
              <a:avLst/>
              <a:gdLst/>
              <a:ahLst/>
              <a:cxnLst/>
              <a:rect l="l" t="t" r="r" b="b"/>
              <a:pathLst>
                <a:path w="5483" h="5256" extrusionOk="0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62"/>
            <p:cNvSpPr/>
            <p:nvPr/>
          </p:nvSpPr>
          <p:spPr>
            <a:xfrm>
              <a:off x="-38891050" y="3599025"/>
              <a:ext cx="298525" cy="300900"/>
            </a:xfrm>
            <a:custGeom>
              <a:avLst/>
              <a:gdLst/>
              <a:ahLst/>
              <a:cxnLst/>
              <a:rect l="l" t="t" r="r" b="b"/>
              <a:pathLst>
                <a:path w="11941" h="12036" extrusionOk="0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85" name="Google Shape;6185;p62"/>
          <p:cNvSpPr/>
          <p:nvPr/>
        </p:nvSpPr>
        <p:spPr>
          <a:xfrm>
            <a:off x="5593363" y="3908004"/>
            <a:ext cx="342995" cy="290108"/>
          </a:xfrm>
          <a:custGeom>
            <a:avLst/>
            <a:gdLst/>
            <a:ahLst/>
            <a:cxnLst/>
            <a:rect l="l" t="t" r="r" b="b"/>
            <a:pathLst>
              <a:path w="12666" h="10713" extrusionOk="0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86" name="Google Shape;6186;p62"/>
          <p:cNvGrpSpPr/>
          <p:nvPr/>
        </p:nvGrpSpPr>
        <p:grpSpPr>
          <a:xfrm>
            <a:off x="7262295" y="3448891"/>
            <a:ext cx="269608" cy="342779"/>
            <a:chOff x="-37370925" y="3579105"/>
            <a:chExt cx="248900" cy="316450"/>
          </a:xfrm>
        </p:grpSpPr>
        <p:sp>
          <p:nvSpPr>
            <p:cNvPr id="6187" name="Google Shape;6187;p62"/>
            <p:cNvSpPr/>
            <p:nvPr/>
          </p:nvSpPr>
          <p:spPr>
            <a:xfrm>
              <a:off x="-37268550" y="3671055"/>
              <a:ext cx="83525" cy="82525"/>
            </a:xfrm>
            <a:custGeom>
              <a:avLst/>
              <a:gdLst/>
              <a:ahLst/>
              <a:cxnLst/>
              <a:rect l="l" t="t" r="r" b="b"/>
              <a:pathLst>
                <a:path w="3341" h="3301" extrusionOk="0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62"/>
            <p:cNvSpPr/>
            <p:nvPr/>
          </p:nvSpPr>
          <p:spPr>
            <a:xfrm>
              <a:off x="-37370925" y="3579105"/>
              <a:ext cx="248900" cy="316450"/>
            </a:xfrm>
            <a:custGeom>
              <a:avLst/>
              <a:gdLst/>
              <a:ahLst/>
              <a:cxnLst/>
              <a:rect l="l" t="t" r="r" b="b"/>
              <a:pathLst>
                <a:path w="9956" h="12658" extrusionOk="0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189" name="Google Shape;6189;p62"/>
          <p:cNvSpPr/>
          <p:nvPr/>
        </p:nvSpPr>
        <p:spPr>
          <a:xfrm>
            <a:off x="1937024" y="3058286"/>
            <a:ext cx="337877" cy="342481"/>
          </a:xfrm>
          <a:custGeom>
            <a:avLst/>
            <a:gdLst/>
            <a:ahLst/>
            <a:cxnLst/>
            <a:rect l="l" t="t" r="r" b="b"/>
            <a:pathLst>
              <a:path w="12477" h="12647" extrusionOk="0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90" name="Google Shape;6190;p62"/>
          <p:cNvSpPr/>
          <p:nvPr/>
        </p:nvSpPr>
        <p:spPr>
          <a:xfrm>
            <a:off x="1960055" y="3454996"/>
            <a:ext cx="291814" cy="344701"/>
          </a:xfrm>
          <a:custGeom>
            <a:avLst/>
            <a:gdLst/>
            <a:ahLst/>
            <a:cxnLst/>
            <a:rect l="l" t="t" r="r" b="b"/>
            <a:pathLst>
              <a:path w="10776" h="12729" extrusionOk="0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91" name="Google Shape;6191;p62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192" name="Google Shape;6192;p62"/>
            <p:cNvSpPr/>
            <p:nvPr/>
          </p:nvSpPr>
          <p:spPr>
            <a:xfrm>
              <a:off x="-42258150" y="3951100"/>
              <a:ext cx="316650" cy="123675"/>
            </a:xfrm>
            <a:custGeom>
              <a:avLst/>
              <a:gdLst/>
              <a:ahLst/>
              <a:cxnLst/>
              <a:rect l="l" t="t" r="r" b="b"/>
              <a:pathLst>
                <a:path w="12666" h="4947" extrusionOk="0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62"/>
            <p:cNvSpPr/>
            <p:nvPr/>
          </p:nvSpPr>
          <p:spPr>
            <a:xfrm>
              <a:off x="-42259725" y="4096800"/>
              <a:ext cx="316650" cy="170950"/>
            </a:xfrm>
            <a:custGeom>
              <a:avLst/>
              <a:gdLst/>
              <a:ahLst/>
              <a:cxnLst/>
              <a:rect l="l" t="t" r="r" b="b"/>
              <a:pathLst>
                <a:path w="12666" h="6838" extrusionOk="0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94" name="Google Shape;6194;p62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195" name="Google Shape;6195;p62"/>
            <p:cNvSpPr/>
            <p:nvPr/>
          </p:nvSpPr>
          <p:spPr>
            <a:xfrm>
              <a:off x="-40218975" y="3308400"/>
              <a:ext cx="158325" cy="248125"/>
            </a:xfrm>
            <a:custGeom>
              <a:avLst/>
              <a:gdLst/>
              <a:ahLst/>
              <a:cxnLst/>
              <a:rect l="l" t="t" r="r" b="b"/>
              <a:pathLst>
                <a:path w="6333" h="9925" extrusionOk="0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62"/>
            <p:cNvSpPr/>
            <p:nvPr/>
          </p:nvSpPr>
          <p:spPr>
            <a:xfrm>
              <a:off x="-40316650" y="3267450"/>
              <a:ext cx="86675" cy="257575"/>
            </a:xfrm>
            <a:custGeom>
              <a:avLst/>
              <a:gdLst/>
              <a:ahLst/>
              <a:cxnLst/>
              <a:rect l="l" t="t" r="r" b="b"/>
              <a:pathLst>
                <a:path w="3467" h="10303" extrusionOk="0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62"/>
            <p:cNvSpPr/>
            <p:nvPr/>
          </p:nvSpPr>
          <p:spPr>
            <a:xfrm>
              <a:off x="-40209525" y="3267450"/>
              <a:ext cx="86650" cy="257575"/>
            </a:xfrm>
            <a:custGeom>
              <a:avLst/>
              <a:gdLst/>
              <a:ahLst/>
              <a:cxnLst/>
              <a:rect l="l" t="t" r="r" b="b"/>
              <a:pathLst>
                <a:path w="3466" h="10303" extrusionOk="0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62"/>
            <p:cNvSpPr/>
            <p:nvPr/>
          </p:nvSpPr>
          <p:spPr>
            <a:xfrm>
              <a:off x="-40378075" y="3308400"/>
              <a:ext cx="157550" cy="248125"/>
            </a:xfrm>
            <a:custGeom>
              <a:avLst/>
              <a:gdLst/>
              <a:ahLst/>
              <a:cxnLst/>
              <a:rect l="l" t="t" r="r" b="b"/>
              <a:pathLst>
                <a:path w="6302" h="9925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99" name="Google Shape;6199;p62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200" name="Google Shape;6200;p62"/>
            <p:cNvSpPr/>
            <p:nvPr/>
          </p:nvSpPr>
          <p:spPr>
            <a:xfrm>
              <a:off x="-40372575" y="3604550"/>
              <a:ext cx="311150" cy="134475"/>
            </a:xfrm>
            <a:custGeom>
              <a:avLst/>
              <a:gdLst/>
              <a:ahLst/>
              <a:cxnLst/>
              <a:rect l="l" t="t" r="r" b="b"/>
              <a:pathLst>
                <a:path w="12446" h="5379" extrusionOk="0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62"/>
            <p:cNvSpPr/>
            <p:nvPr/>
          </p:nvSpPr>
          <p:spPr>
            <a:xfrm>
              <a:off x="-40312700" y="3730575"/>
              <a:ext cx="185100" cy="190625"/>
            </a:xfrm>
            <a:custGeom>
              <a:avLst/>
              <a:gdLst/>
              <a:ahLst/>
              <a:cxnLst/>
              <a:rect l="l" t="t" r="r" b="b"/>
              <a:pathLst>
                <a:path w="7404" h="7625" extrusionOk="0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62"/>
            <p:cNvSpPr/>
            <p:nvPr/>
          </p:nvSpPr>
          <p:spPr>
            <a:xfrm>
              <a:off x="-40250475" y="3688025"/>
              <a:ext cx="66950" cy="20500"/>
            </a:xfrm>
            <a:custGeom>
              <a:avLst/>
              <a:gdLst/>
              <a:ahLst/>
              <a:cxnLst/>
              <a:rect l="l" t="t" r="r" b="b"/>
              <a:pathLst>
                <a:path w="2678" h="820" extrusionOk="0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03" name="Google Shape;6203;p62"/>
          <p:cNvSpPr/>
          <p:nvPr/>
        </p:nvSpPr>
        <p:spPr>
          <a:xfrm>
            <a:off x="3975433" y="3873803"/>
            <a:ext cx="336171" cy="344783"/>
          </a:xfrm>
          <a:custGeom>
            <a:avLst/>
            <a:gdLst/>
            <a:ahLst/>
            <a:cxnLst/>
            <a:rect l="l" t="t" r="r" b="b"/>
            <a:pathLst>
              <a:path w="12414" h="12732" extrusionOk="0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04" name="Google Shape;6204;p62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205" name="Google Shape;6205;p62"/>
            <p:cNvSpPr/>
            <p:nvPr/>
          </p:nvSpPr>
          <p:spPr>
            <a:xfrm>
              <a:off x="-38542250" y="3440725"/>
              <a:ext cx="101750" cy="97975"/>
            </a:xfrm>
            <a:custGeom>
              <a:avLst/>
              <a:gdLst/>
              <a:ahLst/>
              <a:cxnLst/>
              <a:rect l="l" t="t" r="r" b="b"/>
              <a:pathLst>
                <a:path w="4070" h="3919" extrusionOk="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62"/>
            <p:cNvSpPr/>
            <p:nvPr/>
          </p:nvSpPr>
          <p:spPr>
            <a:xfrm>
              <a:off x="-38494875" y="3354075"/>
              <a:ext cx="141800" cy="141025"/>
            </a:xfrm>
            <a:custGeom>
              <a:avLst/>
              <a:gdLst/>
              <a:ahLst/>
              <a:cxnLst/>
              <a:rect l="l" t="t" r="r" b="b"/>
              <a:pathLst>
                <a:path w="5672" h="5641" extrusionOk="0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62"/>
            <p:cNvSpPr/>
            <p:nvPr/>
          </p:nvSpPr>
          <p:spPr>
            <a:xfrm>
              <a:off x="-38432050" y="3220175"/>
              <a:ext cx="231325" cy="192225"/>
            </a:xfrm>
            <a:custGeom>
              <a:avLst/>
              <a:gdLst/>
              <a:ahLst/>
              <a:cxnLst/>
              <a:rect l="l" t="t" r="r" b="b"/>
              <a:pathLst>
                <a:path w="9253" h="7689" extrusionOk="0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08" name="Google Shape;6208;p62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209" name="Google Shape;6209;p62"/>
            <p:cNvSpPr/>
            <p:nvPr/>
          </p:nvSpPr>
          <p:spPr>
            <a:xfrm>
              <a:off x="-38327900" y="3719550"/>
              <a:ext cx="20500" cy="41750"/>
            </a:xfrm>
            <a:custGeom>
              <a:avLst/>
              <a:gdLst/>
              <a:ahLst/>
              <a:cxnLst/>
              <a:rect l="l" t="t" r="r" b="b"/>
              <a:pathLst>
                <a:path w="820" h="1670" extrusionOk="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62"/>
            <p:cNvSpPr/>
            <p:nvPr/>
          </p:nvSpPr>
          <p:spPr>
            <a:xfrm>
              <a:off x="-38452350" y="3719550"/>
              <a:ext cx="21300" cy="41750"/>
            </a:xfrm>
            <a:custGeom>
              <a:avLst/>
              <a:gdLst/>
              <a:ahLst/>
              <a:cxnLst/>
              <a:rect l="l" t="t" r="r" b="b"/>
              <a:pathLst>
                <a:path w="852" h="1670" extrusionOk="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62"/>
            <p:cNvSpPr/>
            <p:nvPr/>
          </p:nvSpPr>
          <p:spPr>
            <a:xfrm>
              <a:off x="-38516925" y="3759700"/>
              <a:ext cx="275700" cy="144175"/>
            </a:xfrm>
            <a:custGeom>
              <a:avLst/>
              <a:gdLst/>
              <a:ahLst/>
              <a:cxnLst/>
              <a:rect l="l" t="t" r="r" b="b"/>
              <a:pathLst>
                <a:path w="11028" h="5767" extrusionOk="0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62"/>
            <p:cNvSpPr/>
            <p:nvPr/>
          </p:nvSpPr>
          <p:spPr>
            <a:xfrm>
              <a:off x="-38537400" y="3588000"/>
              <a:ext cx="316650" cy="151250"/>
            </a:xfrm>
            <a:custGeom>
              <a:avLst/>
              <a:gdLst/>
              <a:ahLst/>
              <a:cxnLst/>
              <a:rect l="l" t="t" r="r" b="b"/>
              <a:pathLst>
                <a:path w="12666" h="6050" extrusionOk="0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13" name="Google Shape;6213;p62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214" name="Google Shape;6214;p62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62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7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16" name="Google Shape;6216;p62"/>
          <p:cNvGrpSpPr/>
          <p:nvPr/>
        </p:nvGrpSpPr>
        <p:grpSpPr>
          <a:xfrm>
            <a:off x="7223057" y="3850545"/>
            <a:ext cx="348086" cy="344701"/>
            <a:chOff x="-37385100" y="3949908"/>
            <a:chExt cx="321350" cy="318225"/>
          </a:xfrm>
        </p:grpSpPr>
        <p:sp>
          <p:nvSpPr>
            <p:cNvPr id="6217" name="Google Shape;6217;p62"/>
            <p:cNvSpPr/>
            <p:nvPr/>
          </p:nvSpPr>
          <p:spPr>
            <a:xfrm>
              <a:off x="-37190575" y="4145233"/>
              <a:ext cx="126825" cy="122900"/>
            </a:xfrm>
            <a:custGeom>
              <a:avLst/>
              <a:gdLst/>
              <a:ahLst/>
              <a:cxnLst/>
              <a:rect l="l" t="t" r="r" b="b"/>
              <a:pathLst>
                <a:path w="5073" h="4916" extrusionOk="0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62"/>
            <p:cNvSpPr/>
            <p:nvPr/>
          </p:nvSpPr>
          <p:spPr>
            <a:xfrm>
              <a:off x="-37385100" y="3949908"/>
              <a:ext cx="248125" cy="248950"/>
            </a:xfrm>
            <a:custGeom>
              <a:avLst/>
              <a:gdLst/>
              <a:ahLst/>
              <a:cxnLst/>
              <a:rect l="l" t="t" r="r" b="b"/>
              <a:pathLst>
                <a:path w="9925" h="9958" extrusionOk="0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19" name="Google Shape;6219;p62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220" name="Google Shape;6220;p62"/>
            <p:cNvSpPr/>
            <p:nvPr/>
          </p:nvSpPr>
          <p:spPr>
            <a:xfrm>
              <a:off x="-41895050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62"/>
            <p:cNvSpPr/>
            <p:nvPr/>
          </p:nvSpPr>
          <p:spPr>
            <a:xfrm>
              <a:off x="-41619375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62"/>
            <p:cNvSpPr/>
            <p:nvPr/>
          </p:nvSpPr>
          <p:spPr>
            <a:xfrm>
              <a:off x="-41832825" y="3321000"/>
              <a:ext cx="193000" cy="151250"/>
            </a:xfrm>
            <a:custGeom>
              <a:avLst/>
              <a:gdLst/>
              <a:ahLst/>
              <a:cxnLst/>
              <a:rect l="l" t="t" r="r" b="b"/>
              <a:pathLst>
                <a:path w="7720" h="6050" extrusionOk="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62"/>
            <p:cNvSpPr/>
            <p:nvPr/>
          </p:nvSpPr>
          <p:spPr>
            <a:xfrm>
              <a:off x="-41880075" y="3493500"/>
              <a:ext cx="287500" cy="40975"/>
            </a:xfrm>
            <a:custGeom>
              <a:avLst/>
              <a:gdLst/>
              <a:ahLst/>
              <a:cxnLst/>
              <a:rect l="l" t="t" r="r" b="b"/>
              <a:pathLst>
                <a:path w="11500" h="1639" extrusionOk="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62"/>
            <p:cNvSpPr/>
            <p:nvPr/>
          </p:nvSpPr>
          <p:spPr>
            <a:xfrm>
              <a:off x="-41880875" y="3217225"/>
              <a:ext cx="288300" cy="83325"/>
            </a:xfrm>
            <a:custGeom>
              <a:avLst/>
              <a:gdLst/>
              <a:ahLst/>
              <a:cxnLst/>
              <a:rect l="l" t="t" r="r" b="b"/>
              <a:pathLst>
                <a:path w="11532" h="3333" extrusionOk="0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25" name="Google Shape;6225;p62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226" name="Google Shape;6226;p62"/>
            <p:cNvSpPr/>
            <p:nvPr/>
          </p:nvSpPr>
          <p:spPr>
            <a:xfrm>
              <a:off x="-41827300" y="371560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7" h="7436" extrusionOk="0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62"/>
            <p:cNvSpPr/>
            <p:nvPr/>
          </p:nvSpPr>
          <p:spPr>
            <a:xfrm>
              <a:off x="-41726500" y="3586725"/>
              <a:ext cx="151250" cy="147800"/>
            </a:xfrm>
            <a:custGeom>
              <a:avLst/>
              <a:gdLst/>
              <a:ahLst/>
              <a:cxnLst/>
              <a:rect l="l" t="t" r="r" b="b"/>
              <a:pathLst>
                <a:path w="6050" h="5912" extrusionOk="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62"/>
            <p:cNvSpPr/>
            <p:nvPr/>
          </p:nvSpPr>
          <p:spPr>
            <a:xfrm>
              <a:off x="-41808400" y="3584850"/>
              <a:ext cx="148100" cy="89825"/>
            </a:xfrm>
            <a:custGeom>
              <a:avLst/>
              <a:gdLst/>
              <a:ahLst/>
              <a:cxnLst/>
              <a:rect l="l" t="t" r="r" b="b"/>
              <a:pathLst>
                <a:path w="5924" h="3593" extrusionOk="0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62"/>
            <p:cNvSpPr/>
            <p:nvPr/>
          </p:nvSpPr>
          <p:spPr>
            <a:xfrm>
              <a:off x="-41893475" y="3586725"/>
              <a:ext cx="148875" cy="147025"/>
            </a:xfrm>
            <a:custGeom>
              <a:avLst/>
              <a:gdLst/>
              <a:ahLst/>
              <a:cxnLst/>
              <a:rect l="l" t="t" r="r" b="b"/>
              <a:pathLst>
                <a:path w="5955" h="5881" extrusionOk="0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30" name="Google Shape;6230;p62"/>
          <p:cNvSpPr/>
          <p:nvPr/>
        </p:nvSpPr>
        <p:spPr>
          <a:xfrm>
            <a:off x="2341058" y="3853412"/>
            <a:ext cx="344701" cy="342372"/>
          </a:xfrm>
          <a:custGeom>
            <a:avLst/>
            <a:gdLst/>
            <a:ahLst/>
            <a:cxnLst/>
            <a:rect l="l" t="t" r="r" b="b"/>
            <a:pathLst>
              <a:path w="12729" h="12643" extrusionOk="0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31" name="Google Shape;6231;p62"/>
          <p:cNvSpPr/>
          <p:nvPr/>
        </p:nvSpPr>
        <p:spPr>
          <a:xfrm>
            <a:off x="4345433" y="3079625"/>
            <a:ext cx="406985" cy="342129"/>
          </a:xfrm>
          <a:custGeom>
            <a:avLst/>
            <a:gdLst/>
            <a:ahLst/>
            <a:cxnLst/>
            <a:rect l="l" t="t" r="r" b="b"/>
            <a:pathLst>
              <a:path w="15029" h="12634" extrusionOk="0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32" name="Google Shape;6232;p62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233" name="Google Shape;6233;p62"/>
            <p:cNvSpPr/>
            <p:nvPr/>
          </p:nvSpPr>
          <p:spPr>
            <a:xfrm>
              <a:off x="-39998250" y="3799600"/>
              <a:ext cx="288875" cy="123175"/>
            </a:xfrm>
            <a:custGeom>
              <a:avLst/>
              <a:gdLst/>
              <a:ahLst/>
              <a:cxnLst/>
              <a:rect l="l" t="t" r="r" b="b"/>
              <a:pathLst>
                <a:path w="11555" h="4927" extrusionOk="0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62"/>
            <p:cNvSpPr/>
            <p:nvPr/>
          </p:nvSpPr>
          <p:spPr>
            <a:xfrm>
              <a:off x="-39940950" y="3605325"/>
              <a:ext cx="160700" cy="212050"/>
            </a:xfrm>
            <a:custGeom>
              <a:avLst/>
              <a:gdLst/>
              <a:ahLst/>
              <a:cxnLst/>
              <a:rect l="l" t="t" r="r" b="b"/>
              <a:pathLst>
                <a:path w="6428" h="8482" extrusionOk="0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35" name="Google Shape;6235;p62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236" name="Google Shape;6236;p62"/>
            <p:cNvSpPr/>
            <p:nvPr/>
          </p:nvSpPr>
          <p:spPr>
            <a:xfrm>
              <a:off x="-40011050" y="3972375"/>
              <a:ext cx="316650" cy="232350"/>
            </a:xfrm>
            <a:custGeom>
              <a:avLst/>
              <a:gdLst/>
              <a:ahLst/>
              <a:cxnLst/>
              <a:rect l="l" t="t" r="r" b="b"/>
              <a:pathLst>
                <a:path w="12666" h="9294" extrusionOk="0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62"/>
            <p:cNvSpPr/>
            <p:nvPr/>
          </p:nvSpPr>
          <p:spPr>
            <a:xfrm>
              <a:off x="-39950400" y="4225975"/>
              <a:ext cx="194575" cy="63025"/>
            </a:xfrm>
            <a:custGeom>
              <a:avLst/>
              <a:gdLst/>
              <a:ahLst/>
              <a:cxnLst/>
              <a:rect l="l" t="t" r="r" b="b"/>
              <a:pathLst>
                <a:path w="7783" h="2521" extrusionOk="0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38" name="Google Shape;6238;p62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239" name="Google Shape;6239;p62"/>
            <p:cNvSpPr/>
            <p:nvPr/>
          </p:nvSpPr>
          <p:spPr>
            <a:xfrm>
              <a:off x="-38129425" y="3222550"/>
              <a:ext cx="228450" cy="227650"/>
            </a:xfrm>
            <a:custGeom>
              <a:avLst/>
              <a:gdLst/>
              <a:ahLst/>
              <a:cxnLst/>
              <a:rect l="l" t="t" r="r" b="b"/>
              <a:pathLst>
                <a:path w="9138" h="9106" extrusionOk="0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62"/>
            <p:cNvSpPr/>
            <p:nvPr/>
          </p:nvSpPr>
          <p:spPr>
            <a:xfrm>
              <a:off x="-38067200" y="3470650"/>
              <a:ext cx="103200" cy="67750"/>
            </a:xfrm>
            <a:custGeom>
              <a:avLst/>
              <a:gdLst/>
              <a:ahLst/>
              <a:cxnLst/>
              <a:rect l="l" t="t" r="r" b="b"/>
              <a:pathLst>
                <a:path w="4128" h="2710" extrusionOk="0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41" name="Google Shape;6241;p62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242" name="Google Shape;6242;p62"/>
            <p:cNvSpPr/>
            <p:nvPr/>
          </p:nvSpPr>
          <p:spPr>
            <a:xfrm>
              <a:off x="-38171150" y="3760050"/>
              <a:ext cx="98475" cy="91050"/>
            </a:xfrm>
            <a:custGeom>
              <a:avLst/>
              <a:gdLst/>
              <a:ahLst/>
              <a:cxnLst/>
              <a:rect l="l" t="t" r="r" b="b"/>
              <a:pathLst>
                <a:path w="3939" h="3642" extrusionOk="0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62"/>
            <p:cNvSpPr/>
            <p:nvPr/>
          </p:nvSpPr>
          <p:spPr>
            <a:xfrm>
              <a:off x="-38172725" y="3641575"/>
              <a:ext cx="144150" cy="133900"/>
            </a:xfrm>
            <a:custGeom>
              <a:avLst/>
              <a:gdLst/>
              <a:ahLst/>
              <a:cxnLst/>
              <a:rect l="l" t="t" r="r" b="b"/>
              <a:pathLst>
                <a:path w="5766" h="5356" extrusionOk="0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62"/>
            <p:cNvSpPr/>
            <p:nvPr/>
          </p:nvSpPr>
          <p:spPr>
            <a:xfrm>
              <a:off x="-38117600" y="3806975"/>
              <a:ext cx="77200" cy="94525"/>
            </a:xfrm>
            <a:custGeom>
              <a:avLst/>
              <a:gdLst/>
              <a:ahLst/>
              <a:cxnLst/>
              <a:rect l="l" t="t" r="r" b="b"/>
              <a:pathLst>
                <a:path w="3088" h="3781" extrusionOk="0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62"/>
            <p:cNvSpPr/>
            <p:nvPr/>
          </p:nvSpPr>
          <p:spPr>
            <a:xfrm>
              <a:off x="-37997875" y="3716375"/>
              <a:ext cx="143350" cy="135500"/>
            </a:xfrm>
            <a:custGeom>
              <a:avLst/>
              <a:gdLst/>
              <a:ahLst/>
              <a:cxnLst/>
              <a:rect l="l" t="t" r="r" b="b"/>
              <a:pathLst>
                <a:path w="5734" h="5420" extrusionOk="0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62"/>
            <p:cNvSpPr/>
            <p:nvPr/>
          </p:nvSpPr>
          <p:spPr>
            <a:xfrm>
              <a:off x="-38044350" y="3761275"/>
              <a:ext cx="135500" cy="143375"/>
            </a:xfrm>
            <a:custGeom>
              <a:avLst/>
              <a:gdLst/>
              <a:ahLst/>
              <a:cxnLst/>
              <a:rect l="l" t="t" r="r" b="b"/>
              <a:pathLst>
                <a:path w="5420" h="5735" extrusionOk="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62"/>
            <p:cNvSpPr/>
            <p:nvPr/>
          </p:nvSpPr>
          <p:spPr>
            <a:xfrm>
              <a:off x="-37997875" y="3588800"/>
              <a:ext cx="89025" cy="97675"/>
            </a:xfrm>
            <a:custGeom>
              <a:avLst/>
              <a:gdLst/>
              <a:ahLst/>
              <a:cxnLst/>
              <a:rect l="l" t="t" r="r" b="b"/>
              <a:pathLst>
                <a:path w="3561" h="3907" extrusionOk="0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62"/>
            <p:cNvSpPr/>
            <p:nvPr/>
          </p:nvSpPr>
          <p:spPr>
            <a:xfrm>
              <a:off x="-38117600" y="3588000"/>
              <a:ext cx="135500" cy="143375"/>
            </a:xfrm>
            <a:custGeom>
              <a:avLst/>
              <a:gdLst/>
              <a:ahLst/>
              <a:cxnLst/>
              <a:rect l="l" t="t" r="r" b="b"/>
              <a:pathLst>
                <a:path w="5420" h="5735" extrusionOk="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62"/>
            <p:cNvSpPr/>
            <p:nvPr/>
          </p:nvSpPr>
          <p:spPr>
            <a:xfrm>
              <a:off x="-37953000" y="3641575"/>
              <a:ext cx="97700" cy="86350"/>
            </a:xfrm>
            <a:custGeom>
              <a:avLst/>
              <a:gdLst/>
              <a:ahLst/>
              <a:cxnLst/>
              <a:rect l="l" t="t" r="r" b="b"/>
              <a:pathLst>
                <a:path w="3908" h="3454" extrusionOk="0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50" name="Google Shape;6250;p62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251" name="Google Shape;6251;p62"/>
            <p:cNvSpPr/>
            <p:nvPr/>
          </p:nvSpPr>
          <p:spPr>
            <a:xfrm>
              <a:off x="-38109725" y="3955025"/>
              <a:ext cx="188275" cy="220575"/>
            </a:xfrm>
            <a:custGeom>
              <a:avLst/>
              <a:gdLst/>
              <a:ahLst/>
              <a:cxnLst/>
              <a:rect l="l" t="t" r="r" b="b"/>
              <a:pathLst>
                <a:path w="7531" h="8823" extrusionOk="0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62"/>
            <p:cNvSpPr/>
            <p:nvPr/>
          </p:nvSpPr>
          <p:spPr>
            <a:xfrm>
              <a:off x="-38067200" y="4196050"/>
              <a:ext cx="104775" cy="75625"/>
            </a:xfrm>
            <a:custGeom>
              <a:avLst/>
              <a:gdLst/>
              <a:ahLst/>
              <a:cxnLst/>
              <a:rect l="l" t="t" r="r" b="b"/>
              <a:pathLst>
                <a:path w="4191" h="3025" extrusionOk="0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53" name="Google Shape;6253;p62"/>
          <p:cNvSpPr/>
          <p:nvPr/>
        </p:nvSpPr>
        <p:spPr>
          <a:xfrm>
            <a:off x="7635018" y="3054035"/>
            <a:ext cx="355804" cy="343266"/>
          </a:xfrm>
          <a:custGeom>
            <a:avLst/>
            <a:gdLst/>
            <a:ahLst/>
            <a:cxnLst/>
            <a:rect l="l" t="t" r="r" b="b"/>
            <a:pathLst>
              <a:path w="13139" h="12676" extrusionOk="0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54" name="Google Shape;6254;p62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255" name="Google Shape;6255;p62"/>
            <p:cNvSpPr/>
            <p:nvPr/>
          </p:nvSpPr>
          <p:spPr>
            <a:xfrm>
              <a:off x="-41530375" y="3337550"/>
              <a:ext cx="199300" cy="197125"/>
            </a:xfrm>
            <a:custGeom>
              <a:avLst/>
              <a:gdLst/>
              <a:ahLst/>
              <a:cxnLst/>
              <a:rect l="l" t="t" r="r" b="b"/>
              <a:pathLst>
                <a:path w="7972" h="7885" extrusionOk="0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62"/>
            <p:cNvSpPr/>
            <p:nvPr/>
          </p:nvSpPr>
          <p:spPr>
            <a:xfrm>
              <a:off x="-41435075" y="3218800"/>
              <a:ext cx="224500" cy="221950"/>
            </a:xfrm>
            <a:custGeom>
              <a:avLst/>
              <a:gdLst/>
              <a:ahLst/>
              <a:cxnLst/>
              <a:rect l="l" t="t" r="r" b="b"/>
              <a:pathLst>
                <a:path w="8980" h="8878" extrusionOk="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57" name="Google Shape;6257;p62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258" name="Google Shape;6258;p62"/>
            <p:cNvSpPr/>
            <p:nvPr/>
          </p:nvSpPr>
          <p:spPr>
            <a:xfrm>
              <a:off x="-41526450" y="3860525"/>
              <a:ext cx="315875" cy="40200"/>
            </a:xfrm>
            <a:custGeom>
              <a:avLst/>
              <a:gdLst/>
              <a:ahLst/>
              <a:cxnLst/>
              <a:rect l="l" t="t" r="r" b="b"/>
              <a:pathLst>
                <a:path w="12635" h="1608" extrusionOk="0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62"/>
            <p:cNvSpPr/>
            <p:nvPr/>
          </p:nvSpPr>
          <p:spPr>
            <a:xfrm>
              <a:off x="-41506750" y="3653375"/>
              <a:ext cx="275700" cy="186700"/>
            </a:xfrm>
            <a:custGeom>
              <a:avLst/>
              <a:gdLst/>
              <a:ahLst/>
              <a:cxnLst/>
              <a:rect l="l" t="t" r="r" b="b"/>
              <a:pathLst>
                <a:path w="11028" h="7468" extrusionOk="0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60" name="Google Shape;6260;p62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261" name="Google Shape;6261;p62"/>
            <p:cNvSpPr/>
            <p:nvPr/>
          </p:nvSpPr>
          <p:spPr>
            <a:xfrm>
              <a:off x="-41483125" y="4041675"/>
              <a:ext cx="226075" cy="226075"/>
            </a:xfrm>
            <a:custGeom>
              <a:avLst/>
              <a:gdLst/>
              <a:ahLst/>
              <a:cxnLst/>
              <a:rect l="l" t="t" r="r" b="b"/>
              <a:pathLst>
                <a:path w="9043" h="9043" extrusionOk="0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62"/>
            <p:cNvSpPr/>
            <p:nvPr/>
          </p:nvSpPr>
          <p:spPr>
            <a:xfrm>
              <a:off x="-41422475" y="4114925"/>
              <a:ext cx="104775" cy="104775"/>
            </a:xfrm>
            <a:custGeom>
              <a:avLst/>
              <a:gdLst/>
              <a:ahLst/>
              <a:cxnLst/>
              <a:rect l="l" t="t" r="r" b="b"/>
              <a:pathLst>
                <a:path w="4191" h="4191" extrusionOk="0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62"/>
            <p:cNvSpPr/>
            <p:nvPr/>
          </p:nvSpPr>
          <p:spPr>
            <a:xfrm>
              <a:off x="-41526450" y="3951100"/>
              <a:ext cx="313500" cy="165575"/>
            </a:xfrm>
            <a:custGeom>
              <a:avLst/>
              <a:gdLst/>
              <a:ahLst/>
              <a:cxnLst/>
              <a:rect l="l" t="t" r="r" b="b"/>
              <a:pathLst>
                <a:path w="12540" h="6623" extrusionOk="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64" name="Google Shape;6264;p62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265" name="Google Shape;6265;p62"/>
            <p:cNvSpPr/>
            <p:nvPr/>
          </p:nvSpPr>
          <p:spPr>
            <a:xfrm>
              <a:off x="-39625900" y="3238300"/>
              <a:ext cx="290650" cy="318225"/>
            </a:xfrm>
            <a:custGeom>
              <a:avLst/>
              <a:gdLst/>
              <a:ahLst/>
              <a:cxnLst/>
              <a:rect l="l" t="t" r="r" b="b"/>
              <a:pathLst>
                <a:path w="11626" h="12729" extrusionOk="0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62"/>
            <p:cNvSpPr/>
            <p:nvPr/>
          </p:nvSpPr>
          <p:spPr>
            <a:xfrm>
              <a:off x="-39521150" y="3328875"/>
              <a:ext cx="82725" cy="227650"/>
            </a:xfrm>
            <a:custGeom>
              <a:avLst/>
              <a:gdLst/>
              <a:ahLst/>
              <a:cxnLst/>
              <a:rect l="l" t="t" r="r" b="b"/>
              <a:pathLst>
                <a:path w="3309" h="9106" extrusionOk="0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67" name="Google Shape;6267;p62"/>
          <p:cNvSpPr/>
          <p:nvPr/>
        </p:nvSpPr>
        <p:spPr>
          <a:xfrm>
            <a:off x="4809895" y="3478041"/>
            <a:ext cx="292654" cy="342995"/>
          </a:xfrm>
          <a:custGeom>
            <a:avLst/>
            <a:gdLst/>
            <a:ahLst/>
            <a:cxnLst/>
            <a:rect l="l" t="t" r="r" b="b"/>
            <a:pathLst>
              <a:path w="10807" h="12666" extrusionOk="0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68" name="Google Shape;6268;p62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269" name="Google Shape;6269;p62"/>
            <p:cNvSpPr/>
            <p:nvPr/>
          </p:nvSpPr>
          <p:spPr>
            <a:xfrm>
              <a:off x="-39647175" y="3972000"/>
              <a:ext cx="95325" cy="153975"/>
            </a:xfrm>
            <a:custGeom>
              <a:avLst/>
              <a:gdLst/>
              <a:ahLst/>
              <a:cxnLst/>
              <a:rect l="l" t="t" r="r" b="b"/>
              <a:pathLst>
                <a:path w="3813" h="6159" extrusionOk="0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62"/>
            <p:cNvSpPr/>
            <p:nvPr/>
          </p:nvSpPr>
          <p:spPr>
            <a:xfrm>
              <a:off x="-39588875" y="4011750"/>
              <a:ext cx="216600" cy="277300"/>
            </a:xfrm>
            <a:custGeom>
              <a:avLst/>
              <a:gdLst/>
              <a:ahLst/>
              <a:cxnLst/>
              <a:rect l="l" t="t" r="r" b="b"/>
              <a:pathLst>
                <a:path w="8664" h="11092" extrusionOk="0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62"/>
            <p:cNvSpPr/>
            <p:nvPr/>
          </p:nvSpPr>
          <p:spPr>
            <a:xfrm>
              <a:off x="-39398275" y="4073975"/>
              <a:ext cx="64600" cy="71600"/>
            </a:xfrm>
            <a:custGeom>
              <a:avLst/>
              <a:gdLst/>
              <a:ahLst/>
              <a:cxnLst/>
              <a:rect l="l" t="t" r="r" b="b"/>
              <a:pathLst>
                <a:path w="2584" h="2864" extrusionOk="0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72" name="Google Shape;6272;p62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273" name="Google Shape;6273;p62"/>
            <p:cNvSpPr/>
            <p:nvPr/>
          </p:nvSpPr>
          <p:spPr>
            <a:xfrm>
              <a:off x="-37808850" y="3294050"/>
              <a:ext cx="261500" cy="244950"/>
            </a:xfrm>
            <a:custGeom>
              <a:avLst/>
              <a:gdLst/>
              <a:ahLst/>
              <a:cxnLst/>
              <a:rect l="l" t="t" r="r" b="b"/>
              <a:pathLst>
                <a:path w="10460" h="9798" extrusionOk="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62"/>
            <p:cNvSpPr/>
            <p:nvPr/>
          </p:nvSpPr>
          <p:spPr>
            <a:xfrm>
              <a:off x="-37601700" y="3221575"/>
              <a:ext cx="114225" cy="111275"/>
            </a:xfrm>
            <a:custGeom>
              <a:avLst/>
              <a:gdLst/>
              <a:ahLst/>
              <a:cxnLst/>
              <a:rect l="l" t="t" r="r" b="b"/>
              <a:pathLst>
                <a:path w="4569" h="4451" extrusionOk="0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75" name="Google Shape;6275;p62"/>
          <p:cNvGrpSpPr/>
          <p:nvPr/>
        </p:nvGrpSpPr>
        <p:grpSpPr>
          <a:xfrm>
            <a:off x="6804108" y="3518134"/>
            <a:ext cx="345568" cy="223572"/>
            <a:chOff x="-37806500" y="3643030"/>
            <a:chExt cx="319025" cy="206400"/>
          </a:xfrm>
        </p:grpSpPr>
        <p:sp>
          <p:nvSpPr>
            <p:cNvPr id="6276" name="Google Shape;6276;p62"/>
            <p:cNvSpPr/>
            <p:nvPr/>
          </p:nvSpPr>
          <p:spPr>
            <a:xfrm>
              <a:off x="-37615100" y="3759700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62"/>
            <p:cNvSpPr/>
            <p:nvPr/>
          </p:nvSpPr>
          <p:spPr>
            <a:xfrm>
              <a:off x="-37806500" y="3643030"/>
              <a:ext cx="319025" cy="206400"/>
            </a:xfrm>
            <a:custGeom>
              <a:avLst/>
              <a:gdLst/>
              <a:ahLst/>
              <a:cxnLst/>
              <a:rect l="l" t="t" r="r" b="b"/>
              <a:pathLst>
                <a:path w="12761" h="8256" extrusionOk="0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78" name="Google Shape;6278;p62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279" name="Google Shape;6279;p62"/>
            <p:cNvSpPr/>
            <p:nvPr/>
          </p:nvSpPr>
          <p:spPr>
            <a:xfrm>
              <a:off x="-37614300" y="3955025"/>
              <a:ext cx="124450" cy="186200"/>
            </a:xfrm>
            <a:custGeom>
              <a:avLst/>
              <a:gdLst/>
              <a:ahLst/>
              <a:cxnLst/>
              <a:rect l="l" t="t" r="r" b="b"/>
              <a:pathLst>
                <a:path w="4978" h="7448" extrusionOk="0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62"/>
            <p:cNvSpPr/>
            <p:nvPr/>
          </p:nvSpPr>
          <p:spPr>
            <a:xfrm>
              <a:off x="-37761600" y="4230700"/>
              <a:ext cx="270175" cy="40975"/>
            </a:xfrm>
            <a:custGeom>
              <a:avLst/>
              <a:gdLst/>
              <a:ahLst/>
              <a:cxnLst/>
              <a:rect l="l" t="t" r="r" b="b"/>
              <a:pathLst>
                <a:path w="10807" h="1639" extrusionOk="0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62"/>
            <p:cNvSpPr/>
            <p:nvPr/>
          </p:nvSpPr>
          <p:spPr>
            <a:xfrm>
              <a:off x="-37804925" y="3953450"/>
              <a:ext cx="274125" cy="295675"/>
            </a:xfrm>
            <a:custGeom>
              <a:avLst/>
              <a:gdLst/>
              <a:ahLst/>
              <a:cxnLst/>
              <a:rect l="l" t="t" r="r" b="b"/>
              <a:pathLst>
                <a:path w="10965" h="11827" extrusionOk="0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82" name="Google Shape;6282;p62"/>
          <p:cNvSpPr/>
          <p:nvPr/>
        </p:nvSpPr>
        <p:spPr>
          <a:xfrm>
            <a:off x="7689623" y="3472923"/>
            <a:ext cx="246590" cy="342129"/>
          </a:xfrm>
          <a:custGeom>
            <a:avLst/>
            <a:gdLst/>
            <a:ahLst/>
            <a:cxnLst/>
            <a:rect l="l" t="t" r="r" b="b"/>
            <a:pathLst>
              <a:path w="9106" h="12634" extrusionOk="0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31"/>
          <p:cNvSpPr txBox="1">
            <a:spLocks noGrp="1"/>
          </p:cNvSpPr>
          <p:nvPr>
            <p:ph type="ctrTitle" idx="4294967295"/>
          </p:nvPr>
        </p:nvSpPr>
        <p:spPr>
          <a:xfrm flipH="1">
            <a:off x="893134" y="2629770"/>
            <a:ext cx="3574823" cy="102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4000" dirty="0">
                <a:cs typeface="B Titr" panose="00000700000000000000" pitchFamily="2" charset="-78"/>
              </a:rPr>
              <a:t>عنوان بخش اول</a:t>
            </a:r>
            <a:endParaRPr sz="4000" dirty="0">
              <a:cs typeface="B Titr" panose="00000700000000000000" pitchFamily="2" charset="-78"/>
            </a:endParaRPr>
          </a:p>
        </p:txBody>
      </p:sp>
      <p:sp>
        <p:nvSpPr>
          <p:cNvPr id="176" name="Google Shape;176;p31"/>
          <p:cNvSpPr txBox="1">
            <a:spLocks noGrp="1"/>
          </p:cNvSpPr>
          <p:nvPr>
            <p:ph type="title" idx="4294967295"/>
          </p:nvPr>
        </p:nvSpPr>
        <p:spPr>
          <a:xfrm flipH="1">
            <a:off x="539552" y="1995686"/>
            <a:ext cx="976149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1500" dirty="0"/>
              <a:t>1</a:t>
            </a:r>
            <a:endParaRPr sz="11500" dirty="0"/>
          </a:p>
        </p:txBody>
      </p:sp>
      <p:cxnSp>
        <p:nvCxnSpPr>
          <p:cNvPr id="177" name="Google Shape;177;p31"/>
          <p:cNvCxnSpPr/>
          <p:nvPr/>
        </p:nvCxnSpPr>
        <p:spPr>
          <a:xfrm>
            <a:off x="0" y="3795886"/>
            <a:ext cx="15615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7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1259632" y="3924082"/>
            <a:ext cx="3096344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600" b="1" dirty="0">
                <a:cs typeface="B Nazanin" panose="00000400000000000000" pitchFamily="2" charset="-78"/>
              </a:rPr>
              <a:t>توضیحی کوتاه درباره این بخش بنویسید.</a:t>
            </a:r>
            <a:endParaRPr sz="1600" b="1" dirty="0">
              <a:cs typeface="B Nazanin" panose="00000400000000000000" pitchFamily="2" charset="-78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" grpId="0"/>
      <p:bldP spid="176" grpId="0"/>
      <p:bldP spid="7" grpId="0" build="p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6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7" name="Google Shape;6287;p63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Help &amp; Support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88" name="Google Shape;6288;p63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289" name="Google Shape;6289;p63"/>
            <p:cNvSpPr/>
            <p:nvPr/>
          </p:nvSpPr>
          <p:spPr>
            <a:xfrm>
              <a:off x="-35830350" y="1912725"/>
              <a:ext cx="241050" cy="293225"/>
            </a:xfrm>
            <a:custGeom>
              <a:avLst/>
              <a:gdLst/>
              <a:ahLst/>
              <a:cxnLst/>
              <a:rect l="l" t="t" r="r" b="b"/>
              <a:pathLst>
                <a:path w="9642" h="11729" extrusionOk="0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63"/>
            <p:cNvSpPr/>
            <p:nvPr/>
          </p:nvSpPr>
          <p:spPr>
            <a:xfrm>
              <a:off x="-35742925" y="1965500"/>
              <a:ext cx="120550" cy="119750"/>
            </a:xfrm>
            <a:custGeom>
              <a:avLst/>
              <a:gdLst/>
              <a:ahLst/>
              <a:cxnLst/>
              <a:rect l="l" t="t" r="r" b="b"/>
              <a:pathLst>
                <a:path w="4822" h="4790" extrusionOk="0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91" name="Google Shape;6291;p63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292" name="Google Shape;6292;p63"/>
            <p:cNvSpPr/>
            <p:nvPr/>
          </p:nvSpPr>
          <p:spPr>
            <a:xfrm>
              <a:off x="-35854750" y="2272675"/>
              <a:ext cx="293000" cy="291450"/>
            </a:xfrm>
            <a:custGeom>
              <a:avLst/>
              <a:gdLst/>
              <a:ahLst/>
              <a:cxnLst/>
              <a:rect l="l" t="t" r="r" b="b"/>
              <a:pathLst>
                <a:path w="11720" h="11658" extrusionOk="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63"/>
            <p:cNvSpPr/>
            <p:nvPr/>
          </p:nvSpPr>
          <p:spPr>
            <a:xfrm>
              <a:off x="-35733475" y="2340425"/>
              <a:ext cx="51225" cy="68550"/>
            </a:xfrm>
            <a:custGeom>
              <a:avLst/>
              <a:gdLst/>
              <a:ahLst/>
              <a:cxnLst/>
              <a:rect l="l" t="t" r="r" b="b"/>
              <a:pathLst>
                <a:path w="2049" h="2742" extrusionOk="0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63"/>
            <p:cNvSpPr/>
            <p:nvPr/>
          </p:nvSpPr>
          <p:spPr>
            <a:xfrm>
              <a:off x="-35716925" y="2418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95" name="Google Shape;6295;p63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296" name="Google Shape;6296;p63"/>
            <p:cNvSpPr/>
            <p:nvPr/>
          </p:nvSpPr>
          <p:spPr>
            <a:xfrm>
              <a:off x="-35813025" y="2701825"/>
              <a:ext cx="201675" cy="171925"/>
            </a:xfrm>
            <a:custGeom>
              <a:avLst/>
              <a:gdLst/>
              <a:ahLst/>
              <a:cxnLst/>
              <a:rect l="l" t="t" r="r" b="b"/>
              <a:pathLst>
                <a:path w="8067" h="6877" extrusionOk="0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63"/>
            <p:cNvSpPr/>
            <p:nvPr/>
          </p:nvSpPr>
          <p:spPr>
            <a:xfrm>
              <a:off x="-35853975" y="2631825"/>
              <a:ext cx="293800" cy="292250"/>
            </a:xfrm>
            <a:custGeom>
              <a:avLst/>
              <a:gdLst/>
              <a:ahLst/>
              <a:cxnLst/>
              <a:rect l="l" t="t" r="r" b="b"/>
              <a:pathLst>
                <a:path w="11752" h="11690" extrusionOk="0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63"/>
            <p:cNvSpPr/>
            <p:nvPr/>
          </p:nvSpPr>
          <p:spPr>
            <a:xfrm>
              <a:off x="-35715350" y="2735025"/>
              <a:ext cx="49650" cy="40675"/>
            </a:xfrm>
            <a:custGeom>
              <a:avLst/>
              <a:gdLst/>
              <a:ahLst/>
              <a:cxnLst/>
              <a:rect l="l" t="t" r="r" b="b"/>
              <a:pathLst>
                <a:path w="1986" h="1627" extrusionOk="0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63"/>
            <p:cNvSpPr/>
            <p:nvPr/>
          </p:nvSpPr>
          <p:spPr>
            <a:xfrm>
              <a:off x="-35705900" y="2667275"/>
              <a:ext cx="107925" cy="101750"/>
            </a:xfrm>
            <a:custGeom>
              <a:avLst/>
              <a:gdLst/>
              <a:ahLst/>
              <a:cxnLst/>
              <a:rect l="l" t="t" r="r" b="b"/>
              <a:pathLst>
                <a:path w="4317" h="4070" extrusionOk="0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63"/>
            <p:cNvSpPr/>
            <p:nvPr/>
          </p:nvSpPr>
          <p:spPr>
            <a:xfrm>
              <a:off x="-35709825" y="2700350"/>
              <a:ext cx="77200" cy="68700"/>
            </a:xfrm>
            <a:custGeom>
              <a:avLst/>
              <a:gdLst/>
              <a:ahLst/>
              <a:cxnLst/>
              <a:rect l="l" t="t" r="r" b="b"/>
              <a:pathLst>
                <a:path w="3088" h="2748" extrusionOk="0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01" name="Google Shape;6301;p63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302" name="Google Shape;6302;p63"/>
            <p:cNvSpPr/>
            <p:nvPr/>
          </p:nvSpPr>
          <p:spPr>
            <a:xfrm>
              <a:off x="-34032200" y="1916675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63"/>
            <p:cNvSpPr/>
            <p:nvPr/>
          </p:nvSpPr>
          <p:spPr>
            <a:xfrm>
              <a:off x="-33999125" y="2019075"/>
              <a:ext cx="69350" cy="18125"/>
            </a:xfrm>
            <a:custGeom>
              <a:avLst/>
              <a:gdLst/>
              <a:ahLst/>
              <a:cxnLst/>
              <a:rect l="l" t="t" r="r" b="b"/>
              <a:pathLst>
                <a:path w="277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63"/>
            <p:cNvSpPr/>
            <p:nvPr/>
          </p:nvSpPr>
          <p:spPr>
            <a:xfrm>
              <a:off x="-33999900" y="2053725"/>
              <a:ext cx="52000" cy="18125"/>
            </a:xfrm>
            <a:custGeom>
              <a:avLst/>
              <a:gdLst/>
              <a:ahLst/>
              <a:cxnLst/>
              <a:rect l="l" t="t" r="r" b="b"/>
              <a:pathLst>
                <a:path w="2080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63"/>
            <p:cNvSpPr/>
            <p:nvPr/>
          </p:nvSpPr>
          <p:spPr>
            <a:xfrm>
              <a:off x="-33999125" y="2088375"/>
              <a:ext cx="34675" cy="17350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06" name="Google Shape;6306;p63"/>
          <p:cNvSpPr/>
          <p:nvPr/>
        </p:nvSpPr>
        <p:spPr>
          <a:xfrm>
            <a:off x="3138320" y="2107301"/>
            <a:ext cx="334919" cy="336896"/>
          </a:xfrm>
          <a:custGeom>
            <a:avLst/>
            <a:gdLst/>
            <a:ahLst/>
            <a:cxnLst/>
            <a:rect l="l" t="t" r="r" b="b"/>
            <a:pathLst>
              <a:path w="11689" h="11758" extrusionOk="0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07" name="Google Shape;6307;p63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308" name="Google Shape;6308;p63"/>
            <p:cNvSpPr/>
            <p:nvPr/>
          </p:nvSpPr>
          <p:spPr>
            <a:xfrm>
              <a:off x="-34032200" y="2634975"/>
              <a:ext cx="292225" cy="292250"/>
            </a:xfrm>
            <a:custGeom>
              <a:avLst/>
              <a:gdLst/>
              <a:ahLst/>
              <a:cxnLst/>
              <a:rect l="l" t="t" r="r" b="b"/>
              <a:pathLst>
                <a:path w="11689" h="11690" extrusionOk="0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63"/>
            <p:cNvSpPr/>
            <p:nvPr/>
          </p:nvSpPr>
          <p:spPr>
            <a:xfrm>
              <a:off x="-33947125" y="2735800"/>
              <a:ext cx="51200" cy="86675"/>
            </a:xfrm>
            <a:custGeom>
              <a:avLst/>
              <a:gdLst/>
              <a:ahLst/>
              <a:cxnLst/>
              <a:rect l="l" t="t" r="r" b="b"/>
              <a:pathLst>
                <a:path w="2048" h="3467" extrusionOk="0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63"/>
            <p:cNvSpPr/>
            <p:nvPr/>
          </p:nvSpPr>
          <p:spPr>
            <a:xfrm>
              <a:off x="-33878600" y="2737375"/>
              <a:ext cx="52000" cy="86675"/>
            </a:xfrm>
            <a:custGeom>
              <a:avLst/>
              <a:gdLst/>
              <a:ahLst/>
              <a:cxnLst/>
              <a:rect l="l" t="t" r="r" b="b"/>
              <a:pathLst>
                <a:path w="2080" h="3467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11" name="Google Shape;6311;p63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312" name="Google Shape;6312;p63"/>
            <p:cNvSpPr/>
            <p:nvPr/>
          </p:nvSpPr>
          <p:spPr>
            <a:xfrm>
              <a:off x="-32156075" y="2042700"/>
              <a:ext cx="120525" cy="120525"/>
            </a:xfrm>
            <a:custGeom>
              <a:avLst/>
              <a:gdLst/>
              <a:ahLst/>
              <a:cxnLst/>
              <a:rect l="l" t="t" r="r" b="b"/>
              <a:pathLst>
                <a:path w="4821" h="4821" extrusionOk="0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63"/>
            <p:cNvSpPr/>
            <p:nvPr/>
          </p:nvSpPr>
          <p:spPr>
            <a:xfrm>
              <a:off x="-32105675" y="2076550"/>
              <a:ext cx="35475" cy="33900"/>
            </a:xfrm>
            <a:custGeom>
              <a:avLst/>
              <a:gdLst/>
              <a:ahLst/>
              <a:cxnLst/>
              <a:rect l="l" t="t" r="r" b="b"/>
              <a:pathLst>
                <a:path w="1419" h="1356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63"/>
            <p:cNvSpPr/>
            <p:nvPr/>
          </p:nvSpPr>
          <p:spPr>
            <a:xfrm>
              <a:off x="-32245875" y="1938725"/>
              <a:ext cx="295400" cy="292225"/>
            </a:xfrm>
            <a:custGeom>
              <a:avLst/>
              <a:gdLst/>
              <a:ahLst/>
              <a:cxnLst/>
              <a:rect l="l" t="t" r="r" b="b"/>
              <a:pathLst>
                <a:path w="11816" h="11689" extrusionOk="0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15" name="Google Shape;6315;p63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316" name="Google Shape;6316;p63"/>
            <p:cNvSpPr/>
            <p:nvPr/>
          </p:nvSpPr>
          <p:spPr>
            <a:xfrm>
              <a:off x="-32243500" y="2299850"/>
              <a:ext cx="300900" cy="290275"/>
            </a:xfrm>
            <a:custGeom>
              <a:avLst/>
              <a:gdLst/>
              <a:ahLst/>
              <a:cxnLst/>
              <a:rect l="l" t="t" r="r" b="b"/>
              <a:pathLst>
                <a:path w="12036" h="11611" extrusionOk="0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63"/>
            <p:cNvSpPr/>
            <p:nvPr/>
          </p:nvSpPr>
          <p:spPr>
            <a:xfrm>
              <a:off x="-32048175" y="2342775"/>
              <a:ext cx="55950" cy="51025"/>
            </a:xfrm>
            <a:custGeom>
              <a:avLst/>
              <a:gdLst/>
              <a:ahLst/>
              <a:cxnLst/>
              <a:rect l="l" t="t" r="r" b="b"/>
              <a:pathLst>
                <a:path w="2238" h="2041" extrusionOk="0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18" name="Google Shape;6318;p63"/>
          <p:cNvSpPr/>
          <p:nvPr/>
        </p:nvSpPr>
        <p:spPr>
          <a:xfrm>
            <a:off x="5239142" y="2503695"/>
            <a:ext cx="336724" cy="333114"/>
          </a:xfrm>
          <a:custGeom>
            <a:avLst/>
            <a:gdLst/>
            <a:ahLst/>
            <a:cxnLst/>
            <a:rect l="l" t="t" r="r" b="b"/>
            <a:pathLst>
              <a:path w="11752" h="11626" extrusionOk="0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19" name="Google Shape;6319;p63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320" name="Google Shape;6320;p63"/>
            <p:cNvSpPr/>
            <p:nvPr/>
          </p:nvSpPr>
          <p:spPr>
            <a:xfrm>
              <a:off x="-35495600" y="1912725"/>
              <a:ext cx="102400" cy="293025"/>
            </a:xfrm>
            <a:custGeom>
              <a:avLst/>
              <a:gdLst/>
              <a:ahLst/>
              <a:cxnLst/>
              <a:rect l="l" t="t" r="r" b="b"/>
              <a:pathLst>
                <a:path w="4096" h="11721" extrusionOk="0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63"/>
            <p:cNvSpPr/>
            <p:nvPr/>
          </p:nvSpPr>
          <p:spPr>
            <a:xfrm>
              <a:off x="-35305775" y="1912725"/>
              <a:ext cx="102400" cy="292250"/>
            </a:xfrm>
            <a:custGeom>
              <a:avLst/>
              <a:gdLst/>
              <a:ahLst/>
              <a:cxnLst/>
              <a:rect l="l" t="t" r="r" b="b"/>
              <a:pathLst>
                <a:path w="4096" h="11690" extrusionOk="0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63"/>
            <p:cNvSpPr/>
            <p:nvPr/>
          </p:nvSpPr>
          <p:spPr>
            <a:xfrm>
              <a:off x="-35427875" y="2017025"/>
              <a:ext cx="155200" cy="85800"/>
            </a:xfrm>
            <a:custGeom>
              <a:avLst/>
              <a:gdLst/>
              <a:ahLst/>
              <a:cxnLst/>
              <a:rect l="l" t="t" r="r" b="b"/>
              <a:pathLst>
                <a:path w="6208" h="3432" extrusionOk="0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23" name="Google Shape;6323;p63"/>
          <p:cNvSpPr/>
          <p:nvPr/>
        </p:nvSpPr>
        <p:spPr>
          <a:xfrm>
            <a:off x="1446666" y="2108290"/>
            <a:ext cx="336724" cy="334919"/>
          </a:xfrm>
          <a:custGeom>
            <a:avLst/>
            <a:gdLst/>
            <a:ahLst/>
            <a:cxnLst/>
            <a:rect l="l" t="t" r="r" b="b"/>
            <a:pathLst>
              <a:path w="11752" h="11689" extrusionOk="0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24" name="Google Shape;6324;p63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325" name="Google Shape;6325;p63"/>
            <p:cNvSpPr/>
            <p:nvPr/>
          </p:nvSpPr>
          <p:spPr>
            <a:xfrm>
              <a:off x="-35495600" y="2735025"/>
              <a:ext cx="137075" cy="188250"/>
            </a:xfrm>
            <a:custGeom>
              <a:avLst/>
              <a:gdLst/>
              <a:ahLst/>
              <a:cxnLst/>
              <a:rect l="l" t="t" r="r" b="b"/>
              <a:pathLst>
                <a:path w="5483" h="7530" extrusionOk="0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63"/>
            <p:cNvSpPr/>
            <p:nvPr/>
          </p:nvSpPr>
          <p:spPr>
            <a:xfrm>
              <a:off x="-35339650" y="2631825"/>
              <a:ext cx="136275" cy="188275"/>
            </a:xfrm>
            <a:custGeom>
              <a:avLst/>
              <a:gdLst/>
              <a:ahLst/>
              <a:cxnLst/>
              <a:rect l="l" t="t" r="r" b="b"/>
              <a:pathLst>
                <a:path w="5451" h="7531" extrusionOk="0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63"/>
            <p:cNvSpPr/>
            <p:nvPr/>
          </p:nvSpPr>
          <p:spPr>
            <a:xfrm>
              <a:off x="-35341225" y="2836625"/>
              <a:ext cx="85075" cy="84500"/>
            </a:xfrm>
            <a:custGeom>
              <a:avLst/>
              <a:gdLst/>
              <a:ahLst/>
              <a:cxnLst/>
              <a:rect l="l" t="t" r="r" b="b"/>
              <a:pathLst>
                <a:path w="3403" h="3380" extrusionOk="0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63"/>
            <p:cNvSpPr/>
            <p:nvPr/>
          </p:nvSpPr>
          <p:spPr>
            <a:xfrm>
              <a:off x="-35442050" y="2632625"/>
              <a:ext cx="84300" cy="85075"/>
            </a:xfrm>
            <a:custGeom>
              <a:avLst/>
              <a:gdLst/>
              <a:ahLst/>
              <a:cxnLst/>
              <a:rect l="l" t="t" r="r" b="b"/>
              <a:pathLst>
                <a:path w="3372" h="3403" extrusionOk="0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29" name="Google Shape;6329;p63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330" name="Google Shape;6330;p63"/>
            <p:cNvSpPr/>
            <p:nvPr/>
          </p:nvSpPr>
          <p:spPr>
            <a:xfrm>
              <a:off x="-33486375" y="1950550"/>
              <a:ext cx="85875" cy="85075"/>
            </a:xfrm>
            <a:custGeom>
              <a:avLst/>
              <a:gdLst/>
              <a:ahLst/>
              <a:cxnLst/>
              <a:rect l="l" t="t" r="r" b="b"/>
              <a:pathLst>
                <a:path w="3435" h="3403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63"/>
            <p:cNvSpPr/>
            <p:nvPr/>
          </p:nvSpPr>
          <p:spPr>
            <a:xfrm>
              <a:off x="-33605300" y="2122250"/>
              <a:ext cx="85075" cy="85875"/>
            </a:xfrm>
            <a:custGeom>
              <a:avLst/>
              <a:gdLst/>
              <a:ahLst/>
              <a:cxnLst/>
              <a:rect l="l" t="t" r="r" b="b"/>
              <a:pathLst>
                <a:path w="3403" h="3435" extrusionOk="0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63"/>
            <p:cNvSpPr/>
            <p:nvPr/>
          </p:nvSpPr>
          <p:spPr>
            <a:xfrm>
              <a:off x="-33673825" y="1916675"/>
              <a:ext cx="189050" cy="189050"/>
            </a:xfrm>
            <a:custGeom>
              <a:avLst/>
              <a:gdLst/>
              <a:ahLst/>
              <a:cxnLst/>
              <a:rect l="l" t="t" r="r" b="b"/>
              <a:pathLst>
                <a:path w="7562" h="7562" extrusionOk="0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63"/>
            <p:cNvSpPr/>
            <p:nvPr/>
          </p:nvSpPr>
          <p:spPr>
            <a:xfrm>
              <a:off x="-33503700" y="2070250"/>
              <a:ext cx="121325" cy="137075"/>
            </a:xfrm>
            <a:custGeom>
              <a:avLst/>
              <a:gdLst/>
              <a:ahLst/>
              <a:cxnLst/>
              <a:rect l="l" t="t" r="r" b="b"/>
              <a:pathLst>
                <a:path w="4853" h="5483" extrusionOk="0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34" name="Google Shape;6334;p63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335" name="Google Shape;6335;p63"/>
            <p:cNvSpPr/>
            <p:nvPr/>
          </p:nvSpPr>
          <p:spPr>
            <a:xfrm>
              <a:off x="-33502125" y="2309700"/>
              <a:ext cx="52800" cy="67750"/>
            </a:xfrm>
            <a:custGeom>
              <a:avLst/>
              <a:gdLst/>
              <a:ahLst/>
              <a:cxnLst/>
              <a:rect l="l" t="t" r="r" b="b"/>
              <a:pathLst>
                <a:path w="2112" h="2710" extrusionOk="0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63"/>
            <p:cNvSpPr/>
            <p:nvPr/>
          </p:nvSpPr>
          <p:spPr>
            <a:xfrm>
              <a:off x="-33484800" y="23955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63"/>
            <p:cNvSpPr/>
            <p:nvPr/>
          </p:nvSpPr>
          <p:spPr>
            <a:xfrm>
              <a:off x="-33676975" y="2275050"/>
              <a:ext cx="295375" cy="293000"/>
            </a:xfrm>
            <a:custGeom>
              <a:avLst/>
              <a:gdLst/>
              <a:ahLst/>
              <a:cxnLst/>
              <a:rect l="l" t="t" r="r" b="b"/>
              <a:pathLst>
                <a:path w="11815" h="11720" extrusionOk="0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38" name="Google Shape;6338;p63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339" name="Google Shape;6339;p63"/>
            <p:cNvSpPr/>
            <p:nvPr/>
          </p:nvSpPr>
          <p:spPr>
            <a:xfrm>
              <a:off x="-33673825" y="2634975"/>
              <a:ext cx="291450" cy="292625"/>
            </a:xfrm>
            <a:custGeom>
              <a:avLst/>
              <a:gdLst/>
              <a:ahLst/>
              <a:cxnLst/>
              <a:rect l="l" t="t" r="r" b="b"/>
              <a:pathLst>
                <a:path w="11658" h="11705" extrusionOk="0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63"/>
            <p:cNvSpPr/>
            <p:nvPr/>
          </p:nvSpPr>
          <p:spPr>
            <a:xfrm>
              <a:off x="-33467475" y="28066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41" name="Google Shape;6341;p63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342" name="Google Shape;6342;p63"/>
            <p:cNvSpPr/>
            <p:nvPr/>
          </p:nvSpPr>
          <p:spPr>
            <a:xfrm>
              <a:off x="-31874100" y="2132475"/>
              <a:ext cx="271750" cy="98550"/>
            </a:xfrm>
            <a:custGeom>
              <a:avLst/>
              <a:gdLst/>
              <a:ahLst/>
              <a:cxnLst/>
              <a:rect l="l" t="t" r="r" b="b"/>
              <a:pathLst>
                <a:path w="10870" h="3942" extrusionOk="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63"/>
            <p:cNvSpPr/>
            <p:nvPr/>
          </p:nvSpPr>
          <p:spPr>
            <a:xfrm>
              <a:off x="-31830775" y="1939525"/>
              <a:ext cx="189050" cy="189825"/>
            </a:xfrm>
            <a:custGeom>
              <a:avLst/>
              <a:gdLst/>
              <a:ahLst/>
              <a:cxnLst/>
              <a:rect l="l" t="t" r="r" b="b"/>
              <a:pathLst>
                <a:path w="7562" h="7593" extrusionOk="0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44" name="Google Shape;6344;p63"/>
          <p:cNvSpPr/>
          <p:nvPr/>
        </p:nvSpPr>
        <p:spPr>
          <a:xfrm>
            <a:off x="5686661" y="2108734"/>
            <a:ext cx="294318" cy="334031"/>
          </a:xfrm>
          <a:custGeom>
            <a:avLst/>
            <a:gdLst/>
            <a:ahLst/>
            <a:cxnLst/>
            <a:rect l="l" t="t" r="r" b="b"/>
            <a:pathLst>
              <a:path w="10272" h="11658" extrusionOk="0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45" name="Google Shape;6345;p63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346" name="Google Shape;6346;p63"/>
            <p:cNvSpPr/>
            <p:nvPr/>
          </p:nvSpPr>
          <p:spPr>
            <a:xfrm>
              <a:off x="-31889075" y="2658950"/>
              <a:ext cx="302475" cy="290775"/>
            </a:xfrm>
            <a:custGeom>
              <a:avLst/>
              <a:gdLst/>
              <a:ahLst/>
              <a:cxnLst/>
              <a:rect l="l" t="t" r="r" b="b"/>
              <a:pathLst>
                <a:path w="12099" h="11631" extrusionOk="0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63"/>
            <p:cNvSpPr/>
            <p:nvPr/>
          </p:nvSpPr>
          <p:spPr>
            <a:xfrm>
              <a:off x="-31838650" y="2838200"/>
              <a:ext cx="70100" cy="68550"/>
            </a:xfrm>
            <a:custGeom>
              <a:avLst/>
              <a:gdLst/>
              <a:ahLst/>
              <a:cxnLst/>
              <a:rect l="l" t="t" r="r" b="b"/>
              <a:pathLst>
                <a:path w="2804" h="2742" extrusionOk="0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48" name="Google Shape;6348;p63"/>
          <p:cNvSpPr/>
          <p:nvPr/>
        </p:nvSpPr>
        <p:spPr>
          <a:xfrm>
            <a:off x="7352389" y="2108275"/>
            <a:ext cx="336724" cy="334948"/>
          </a:xfrm>
          <a:custGeom>
            <a:avLst/>
            <a:gdLst/>
            <a:ahLst/>
            <a:cxnLst/>
            <a:rect l="l" t="t" r="r" b="b"/>
            <a:pathLst>
              <a:path w="11752" h="11690" extrusionOk="0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49" name="Google Shape;6349;p63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350" name="Google Shape;6350;p63"/>
            <p:cNvSpPr/>
            <p:nvPr/>
          </p:nvSpPr>
          <p:spPr>
            <a:xfrm>
              <a:off x="-35136450" y="2050575"/>
              <a:ext cx="155975" cy="155175"/>
            </a:xfrm>
            <a:custGeom>
              <a:avLst/>
              <a:gdLst/>
              <a:ahLst/>
              <a:cxnLst/>
              <a:rect l="l" t="t" r="r" b="b"/>
              <a:pathLst>
                <a:path w="6239" h="6207" extrusionOk="0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63"/>
            <p:cNvSpPr/>
            <p:nvPr/>
          </p:nvSpPr>
          <p:spPr>
            <a:xfrm>
              <a:off x="-34964750" y="1947400"/>
              <a:ext cx="68550" cy="103200"/>
            </a:xfrm>
            <a:custGeom>
              <a:avLst/>
              <a:gdLst/>
              <a:ahLst/>
              <a:cxnLst/>
              <a:rect l="l" t="t" r="r" b="b"/>
              <a:pathLst>
                <a:path w="2742" h="4128" extrusionOk="0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63"/>
            <p:cNvSpPr/>
            <p:nvPr/>
          </p:nvSpPr>
          <p:spPr>
            <a:xfrm>
              <a:off x="-35016725" y="1912725"/>
              <a:ext cx="172500" cy="172025"/>
            </a:xfrm>
            <a:custGeom>
              <a:avLst/>
              <a:gdLst/>
              <a:ahLst/>
              <a:cxnLst/>
              <a:rect l="l" t="t" r="r" b="b"/>
              <a:pathLst>
                <a:path w="6900" h="6881" extrusionOk="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3" name="Google Shape;6353;p63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354" name="Google Shape;6354;p63"/>
            <p:cNvSpPr/>
            <p:nvPr/>
          </p:nvSpPr>
          <p:spPr>
            <a:xfrm>
              <a:off x="-35134875" y="2272675"/>
              <a:ext cx="291450" cy="291875"/>
            </a:xfrm>
            <a:custGeom>
              <a:avLst/>
              <a:gdLst/>
              <a:ahLst/>
              <a:cxnLst/>
              <a:rect l="l" t="t" r="r" b="b"/>
              <a:pathLst>
                <a:path w="11658" h="11675" extrusionOk="0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63"/>
            <p:cNvSpPr/>
            <p:nvPr/>
          </p:nvSpPr>
          <p:spPr>
            <a:xfrm>
              <a:off x="-350939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63"/>
            <p:cNvSpPr/>
            <p:nvPr/>
          </p:nvSpPr>
          <p:spPr>
            <a:xfrm>
              <a:off x="-350427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63"/>
            <p:cNvSpPr/>
            <p:nvPr/>
          </p:nvSpPr>
          <p:spPr>
            <a:xfrm>
              <a:off x="-34991525" y="24191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58" name="Google Shape;6358;p63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359" name="Google Shape;6359;p63"/>
            <p:cNvSpPr/>
            <p:nvPr/>
          </p:nvSpPr>
          <p:spPr>
            <a:xfrm>
              <a:off x="-34999400" y="269957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63"/>
            <p:cNvSpPr/>
            <p:nvPr/>
          </p:nvSpPr>
          <p:spPr>
            <a:xfrm>
              <a:off x="-34999400" y="273265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63"/>
            <p:cNvSpPr/>
            <p:nvPr/>
          </p:nvSpPr>
          <p:spPr>
            <a:xfrm>
              <a:off x="-35067125" y="2665700"/>
              <a:ext cx="153600" cy="154400"/>
            </a:xfrm>
            <a:custGeom>
              <a:avLst/>
              <a:gdLst/>
              <a:ahLst/>
              <a:cxnLst/>
              <a:rect l="l" t="t" r="r" b="b"/>
              <a:pathLst>
                <a:path w="6144" h="6176" extrusionOk="0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63"/>
            <p:cNvSpPr/>
            <p:nvPr/>
          </p:nvSpPr>
          <p:spPr>
            <a:xfrm>
              <a:off x="-35101800" y="2631050"/>
              <a:ext cx="222925" cy="291450"/>
            </a:xfrm>
            <a:custGeom>
              <a:avLst/>
              <a:gdLst/>
              <a:ahLst/>
              <a:cxnLst/>
              <a:rect l="l" t="t" r="r" b="b"/>
              <a:pathLst>
                <a:path w="8917" h="11658" extrusionOk="0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63" name="Google Shape;6363;p63"/>
          <p:cNvSpPr/>
          <p:nvPr/>
        </p:nvSpPr>
        <p:spPr>
          <a:xfrm>
            <a:off x="3984873" y="1681852"/>
            <a:ext cx="319561" cy="335607"/>
          </a:xfrm>
          <a:custGeom>
            <a:avLst/>
            <a:gdLst/>
            <a:ahLst/>
            <a:cxnLst/>
            <a:rect l="l" t="t" r="r" b="b"/>
            <a:pathLst>
              <a:path w="11153" h="11713" extrusionOk="0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64" name="Google Shape;6364;p63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365" name="Google Shape;6365;p63"/>
            <p:cNvSpPr/>
            <p:nvPr/>
          </p:nvSpPr>
          <p:spPr>
            <a:xfrm>
              <a:off x="-33143750" y="2275050"/>
              <a:ext cx="120525" cy="120525"/>
            </a:xfrm>
            <a:custGeom>
              <a:avLst/>
              <a:gdLst/>
              <a:ahLst/>
              <a:cxnLst/>
              <a:rect l="l" t="t" r="r" b="b"/>
              <a:pathLst>
                <a:path w="4821" h="4821" extrusionOk="0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63"/>
            <p:cNvSpPr/>
            <p:nvPr/>
          </p:nvSpPr>
          <p:spPr>
            <a:xfrm>
              <a:off x="-33093350" y="2309700"/>
              <a:ext cx="35475" cy="34675"/>
            </a:xfrm>
            <a:custGeom>
              <a:avLst/>
              <a:gdLst/>
              <a:ahLst/>
              <a:cxnLst/>
              <a:rect l="l" t="t" r="r" b="b"/>
              <a:pathLst>
                <a:path w="1419" h="1387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63"/>
            <p:cNvSpPr/>
            <p:nvPr/>
          </p:nvSpPr>
          <p:spPr>
            <a:xfrm>
              <a:off x="-33314675" y="2328600"/>
              <a:ext cx="239475" cy="239450"/>
            </a:xfrm>
            <a:custGeom>
              <a:avLst/>
              <a:gdLst/>
              <a:ahLst/>
              <a:cxnLst/>
              <a:rect l="l" t="t" r="r" b="b"/>
              <a:pathLst>
                <a:path w="9579" h="9578" extrusionOk="0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68" name="Google Shape;6368;p63"/>
          <p:cNvSpPr/>
          <p:nvPr/>
        </p:nvSpPr>
        <p:spPr>
          <a:xfrm>
            <a:off x="3976291" y="2501876"/>
            <a:ext cx="336724" cy="336753"/>
          </a:xfrm>
          <a:custGeom>
            <a:avLst/>
            <a:gdLst/>
            <a:ahLst/>
            <a:cxnLst/>
            <a:rect l="l" t="t" r="r" b="b"/>
            <a:pathLst>
              <a:path w="11752" h="11753" extrusionOk="0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69" name="Google Shape;6369;p63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370" name="Google Shape;6370;p63"/>
            <p:cNvSpPr/>
            <p:nvPr/>
          </p:nvSpPr>
          <p:spPr>
            <a:xfrm>
              <a:off x="-31523625" y="19395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63"/>
            <p:cNvSpPr/>
            <p:nvPr/>
          </p:nvSpPr>
          <p:spPr>
            <a:xfrm>
              <a:off x="-31404675" y="2007250"/>
              <a:ext cx="138625" cy="52800"/>
            </a:xfrm>
            <a:custGeom>
              <a:avLst/>
              <a:gdLst/>
              <a:ahLst/>
              <a:cxnLst/>
              <a:rect l="l" t="t" r="r" b="b"/>
              <a:pathLst>
                <a:path w="5545" h="2112" extrusionOk="0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63"/>
            <p:cNvSpPr/>
            <p:nvPr/>
          </p:nvSpPr>
          <p:spPr>
            <a:xfrm>
              <a:off x="-31404675" y="2077350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63"/>
            <p:cNvSpPr/>
            <p:nvPr/>
          </p:nvSpPr>
          <p:spPr>
            <a:xfrm>
              <a:off x="-31353475" y="2077350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63"/>
            <p:cNvSpPr/>
            <p:nvPr/>
          </p:nvSpPr>
          <p:spPr>
            <a:xfrm>
              <a:off x="-31301500" y="2077350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63"/>
            <p:cNvSpPr/>
            <p:nvPr/>
          </p:nvSpPr>
          <p:spPr>
            <a:xfrm>
              <a:off x="-31404675" y="2112000"/>
              <a:ext cx="34675" cy="17350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63"/>
            <p:cNvSpPr/>
            <p:nvPr/>
          </p:nvSpPr>
          <p:spPr>
            <a:xfrm>
              <a:off x="-31353475" y="2112000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63"/>
            <p:cNvSpPr/>
            <p:nvPr/>
          </p:nvSpPr>
          <p:spPr>
            <a:xfrm>
              <a:off x="-31301500" y="2112000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63"/>
            <p:cNvSpPr/>
            <p:nvPr/>
          </p:nvSpPr>
          <p:spPr>
            <a:xfrm>
              <a:off x="-31404675" y="2145075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63"/>
            <p:cNvSpPr/>
            <p:nvPr/>
          </p:nvSpPr>
          <p:spPr>
            <a:xfrm>
              <a:off x="-31353475" y="2145075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63"/>
            <p:cNvSpPr/>
            <p:nvPr/>
          </p:nvSpPr>
          <p:spPr>
            <a:xfrm>
              <a:off x="-31301500" y="2145075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81" name="Google Shape;6381;p63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382" name="Google Shape;6382;p63"/>
            <p:cNvSpPr/>
            <p:nvPr/>
          </p:nvSpPr>
          <p:spPr>
            <a:xfrm>
              <a:off x="-31523625" y="2298675"/>
              <a:ext cx="293025" cy="291450"/>
            </a:xfrm>
            <a:custGeom>
              <a:avLst/>
              <a:gdLst/>
              <a:ahLst/>
              <a:cxnLst/>
              <a:rect l="l" t="t" r="r" b="b"/>
              <a:pathLst>
                <a:path w="11721" h="11658" extrusionOk="0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63"/>
            <p:cNvSpPr/>
            <p:nvPr/>
          </p:nvSpPr>
          <p:spPr>
            <a:xfrm>
              <a:off x="-31334575" y="2452250"/>
              <a:ext cx="67750" cy="51225"/>
            </a:xfrm>
            <a:custGeom>
              <a:avLst/>
              <a:gdLst/>
              <a:ahLst/>
              <a:cxnLst/>
              <a:rect l="l" t="t" r="r" b="b"/>
              <a:pathLst>
                <a:path w="2710" h="2049" extrusionOk="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63"/>
            <p:cNvSpPr/>
            <p:nvPr/>
          </p:nvSpPr>
          <p:spPr>
            <a:xfrm>
              <a:off x="-31334575" y="2419175"/>
              <a:ext cx="68525" cy="17350"/>
            </a:xfrm>
            <a:custGeom>
              <a:avLst/>
              <a:gdLst/>
              <a:ahLst/>
              <a:cxnLst/>
              <a:rect l="l" t="t" r="r" b="b"/>
              <a:pathLst>
                <a:path w="2741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85" name="Google Shape;6385;p63"/>
          <p:cNvSpPr/>
          <p:nvPr/>
        </p:nvSpPr>
        <p:spPr>
          <a:xfrm>
            <a:off x="6085979" y="2501890"/>
            <a:ext cx="339446" cy="336724"/>
          </a:xfrm>
          <a:custGeom>
            <a:avLst/>
            <a:gdLst/>
            <a:ahLst/>
            <a:cxnLst/>
            <a:rect l="l" t="t" r="r" b="b"/>
            <a:pathLst>
              <a:path w="11847" h="11752" extrusionOk="0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86" name="Google Shape;6386;p63"/>
          <p:cNvSpPr/>
          <p:nvPr/>
        </p:nvSpPr>
        <p:spPr>
          <a:xfrm>
            <a:off x="7353292" y="2503237"/>
            <a:ext cx="334919" cy="334031"/>
          </a:xfrm>
          <a:custGeom>
            <a:avLst/>
            <a:gdLst/>
            <a:ahLst/>
            <a:cxnLst/>
            <a:rect l="l" t="t" r="r" b="b"/>
            <a:pathLst>
              <a:path w="11689" h="11658" extrusionOk="0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387" name="Google Shape;6387;p63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388" name="Google Shape;6388;p63"/>
            <p:cNvSpPr/>
            <p:nvPr/>
          </p:nvSpPr>
          <p:spPr>
            <a:xfrm>
              <a:off x="-34767825" y="1914325"/>
              <a:ext cx="273325" cy="291425"/>
            </a:xfrm>
            <a:custGeom>
              <a:avLst/>
              <a:gdLst/>
              <a:ahLst/>
              <a:cxnLst/>
              <a:rect l="l" t="t" r="r" b="b"/>
              <a:pathLst>
                <a:path w="10933" h="11657" extrusionOk="0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63"/>
            <p:cNvSpPr/>
            <p:nvPr/>
          </p:nvSpPr>
          <p:spPr>
            <a:xfrm>
              <a:off x="-34579600" y="19474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63"/>
            <p:cNvSpPr/>
            <p:nvPr/>
          </p:nvSpPr>
          <p:spPr>
            <a:xfrm>
              <a:off x="-34581175" y="1982050"/>
              <a:ext cx="18150" cy="52000"/>
            </a:xfrm>
            <a:custGeom>
              <a:avLst/>
              <a:gdLst/>
              <a:ahLst/>
              <a:cxnLst/>
              <a:rect l="l" t="t" r="r" b="b"/>
              <a:pathLst>
                <a:path w="726" h="2080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91" name="Google Shape;6391;p63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392" name="Google Shape;6392;p63"/>
            <p:cNvSpPr/>
            <p:nvPr/>
          </p:nvSpPr>
          <p:spPr>
            <a:xfrm>
              <a:off x="-34725300" y="2324675"/>
              <a:ext cx="187475" cy="188250"/>
            </a:xfrm>
            <a:custGeom>
              <a:avLst/>
              <a:gdLst/>
              <a:ahLst/>
              <a:cxnLst/>
              <a:rect l="l" t="t" r="r" b="b"/>
              <a:pathLst>
                <a:path w="7499" h="7530" extrusionOk="0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63"/>
            <p:cNvSpPr/>
            <p:nvPr/>
          </p:nvSpPr>
          <p:spPr>
            <a:xfrm>
              <a:off x="-34673325" y="2375850"/>
              <a:ext cx="85100" cy="84300"/>
            </a:xfrm>
            <a:custGeom>
              <a:avLst/>
              <a:gdLst/>
              <a:ahLst/>
              <a:cxnLst/>
              <a:rect l="l" t="t" r="r" b="b"/>
              <a:pathLst>
                <a:path w="3404" h="3372" extrusionOk="0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63"/>
            <p:cNvSpPr/>
            <p:nvPr/>
          </p:nvSpPr>
          <p:spPr>
            <a:xfrm>
              <a:off x="-34778075" y="2272675"/>
              <a:ext cx="293800" cy="293025"/>
            </a:xfrm>
            <a:custGeom>
              <a:avLst/>
              <a:gdLst/>
              <a:ahLst/>
              <a:cxnLst/>
              <a:rect l="l" t="t" r="r" b="b"/>
              <a:pathLst>
                <a:path w="11752" h="11721" extrusionOk="0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95" name="Google Shape;6395;p63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396" name="Google Shape;6396;p63"/>
            <p:cNvSpPr/>
            <p:nvPr/>
          </p:nvSpPr>
          <p:spPr>
            <a:xfrm>
              <a:off x="-34691425" y="2666500"/>
              <a:ext cx="120525" cy="154400"/>
            </a:xfrm>
            <a:custGeom>
              <a:avLst/>
              <a:gdLst/>
              <a:ahLst/>
              <a:cxnLst/>
              <a:rect l="l" t="t" r="r" b="b"/>
              <a:pathLst>
                <a:path w="4821" h="6176" extrusionOk="0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63"/>
            <p:cNvSpPr/>
            <p:nvPr/>
          </p:nvSpPr>
          <p:spPr>
            <a:xfrm>
              <a:off x="-34656775" y="28374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63"/>
            <p:cNvSpPr/>
            <p:nvPr/>
          </p:nvSpPr>
          <p:spPr>
            <a:xfrm>
              <a:off x="-34776500" y="2631825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99" name="Google Shape;6399;p63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400" name="Google Shape;6400;p63"/>
            <p:cNvSpPr/>
            <p:nvPr/>
          </p:nvSpPr>
          <p:spPr>
            <a:xfrm>
              <a:off x="-32956300" y="1915900"/>
              <a:ext cx="292225" cy="295375"/>
            </a:xfrm>
            <a:custGeom>
              <a:avLst/>
              <a:gdLst/>
              <a:ahLst/>
              <a:cxnLst/>
              <a:rect l="l" t="t" r="r" b="b"/>
              <a:pathLst>
                <a:path w="11689" h="11815" extrusionOk="0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63"/>
            <p:cNvSpPr/>
            <p:nvPr/>
          </p:nvSpPr>
          <p:spPr>
            <a:xfrm>
              <a:off x="-32836575" y="1967875"/>
              <a:ext cx="85875" cy="188250"/>
            </a:xfrm>
            <a:custGeom>
              <a:avLst/>
              <a:gdLst/>
              <a:ahLst/>
              <a:cxnLst/>
              <a:rect l="l" t="t" r="r" b="b"/>
              <a:pathLst>
                <a:path w="3435" h="7530" extrusionOk="0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02" name="Google Shape;6402;p63"/>
          <p:cNvSpPr/>
          <p:nvPr/>
        </p:nvSpPr>
        <p:spPr>
          <a:xfrm>
            <a:off x="4401325" y="2108748"/>
            <a:ext cx="334919" cy="334002"/>
          </a:xfrm>
          <a:custGeom>
            <a:avLst/>
            <a:gdLst/>
            <a:ahLst/>
            <a:cxnLst/>
            <a:rect l="l" t="t" r="r" b="b"/>
            <a:pathLst>
              <a:path w="11689" h="11657" extrusionOk="0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03" name="Google Shape;6403;p63"/>
          <p:cNvSpPr/>
          <p:nvPr/>
        </p:nvSpPr>
        <p:spPr>
          <a:xfrm>
            <a:off x="4400867" y="2502778"/>
            <a:ext cx="335836" cy="334948"/>
          </a:xfrm>
          <a:custGeom>
            <a:avLst/>
            <a:gdLst/>
            <a:ahLst/>
            <a:cxnLst/>
            <a:rect l="l" t="t" r="r" b="b"/>
            <a:pathLst>
              <a:path w="11721" h="11690" extrusionOk="0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04" name="Google Shape;6404;p63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405" name="Google Shape;6405;p63"/>
            <p:cNvSpPr/>
            <p:nvPr/>
          </p:nvSpPr>
          <p:spPr>
            <a:xfrm>
              <a:off x="-31166825" y="1939525"/>
              <a:ext cx="224500" cy="291425"/>
            </a:xfrm>
            <a:custGeom>
              <a:avLst/>
              <a:gdLst/>
              <a:ahLst/>
              <a:cxnLst/>
              <a:rect l="l" t="t" r="r" b="b"/>
              <a:pathLst>
                <a:path w="8980" h="11657" extrusionOk="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63"/>
            <p:cNvSpPr/>
            <p:nvPr/>
          </p:nvSpPr>
          <p:spPr>
            <a:xfrm>
              <a:off x="-31131375" y="214507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63"/>
            <p:cNvSpPr/>
            <p:nvPr/>
          </p:nvSpPr>
          <p:spPr>
            <a:xfrm>
              <a:off x="-31131375" y="2076550"/>
              <a:ext cx="52800" cy="52025"/>
            </a:xfrm>
            <a:custGeom>
              <a:avLst/>
              <a:gdLst/>
              <a:ahLst/>
              <a:cxnLst/>
              <a:rect l="l" t="t" r="r" b="b"/>
              <a:pathLst>
                <a:path w="2112" h="2081" extrusionOk="0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63"/>
            <p:cNvSpPr/>
            <p:nvPr/>
          </p:nvSpPr>
          <p:spPr>
            <a:xfrm>
              <a:off x="-31131375" y="20072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63"/>
            <p:cNvSpPr/>
            <p:nvPr/>
          </p:nvSpPr>
          <p:spPr>
            <a:xfrm>
              <a:off x="-31062075" y="2007250"/>
              <a:ext cx="85875" cy="18150"/>
            </a:xfrm>
            <a:custGeom>
              <a:avLst/>
              <a:gdLst/>
              <a:ahLst/>
              <a:cxnLst/>
              <a:rect l="l" t="t" r="r" b="b"/>
              <a:pathLst>
                <a:path w="343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63"/>
            <p:cNvSpPr/>
            <p:nvPr/>
          </p:nvSpPr>
          <p:spPr>
            <a:xfrm>
              <a:off x="-31062075" y="2041900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63"/>
            <p:cNvSpPr/>
            <p:nvPr/>
          </p:nvSpPr>
          <p:spPr>
            <a:xfrm>
              <a:off x="-31062075" y="2076550"/>
              <a:ext cx="85875" cy="17375"/>
            </a:xfrm>
            <a:custGeom>
              <a:avLst/>
              <a:gdLst/>
              <a:ahLst/>
              <a:cxnLst/>
              <a:rect l="l" t="t" r="r" b="b"/>
              <a:pathLst>
                <a:path w="3435" h="695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63"/>
            <p:cNvSpPr/>
            <p:nvPr/>
          </p:nvSpPr>
          <p:spPr>
            <a:xfrm>
              <a:off x="-31062075" y="211042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63"/>
            <p:cNvSpPr/>
            <p:nvPr/>
          </p:nvSpPr>
          <p:spPr>
            <a:xfrm>
              <a:off x="-31062075" y="2145075"/>
              <a:ext cx="85875" cy="18150"/>
            </a:xfrm>
            <a:custGeom>
              <a:avLst/>
              <a:gdLst/>
              <a:ahLst/>
              <a:cxnLst/>
              <a:rect l="l" t="t" r="r" b="b"/>
              <a:pathLst>
                <a:path w="343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63"/>
            <p:cNvSpPr/>
            <p:nvPr/>
          </p:nvSpPr>
          <p:spPr>
            <a:xfrm>
              <a:off x="-31062075" y="2179750"/>
              <a:ext cx="52025" cy="18125"/>
            </a:xfrm>
            <a:custGeom>
              <a:avLst/>
              <a:gdLst/>
              <a:ahLst/>
              <a:cxnLst/>
              <a:rect l="l" t="t" r="r" b="b"/>
              <a:pathLst>
                <a:path w="2081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63"/>
            <p:cNvSpPr/>
            <p:nvPr/>
          </p:nvSpPr>
          <p:spPr>
            <a:xfrm>
              <a:off x="-30924225" y="1974175"/>
              <a:ext cx="51200" cy="240250"/>
            </a:xfrm>
            <a:custGeom>
              <a:avLst/>
              <a:gdLst/>
              <a:ahLst/>
              <a:cxnLst/>
              <a:rect l="l" t="t" r="r" b="b"/>
              <a:pathLst>
                <a:path w="2048" h="9610" extrusionOk="0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16" name="Google Shape;6416;p63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417" name="Google Shape;6417;p63"/>
            <p:cNvSpPr/>
            <p:nvPr/>
          </p:nvSpPr>
          <p:spPr>
            <a:xfrm>
              <a:off x="-31003000" y="2332550"/>
              <a:ext cx="86675" cy="103400"/>
            </a:xfrm>
            <a:custGeom>
              <a:avLst/>
              <a:gdLst/>
              <a:ahLst/>
              <a:cxnLst/>
              <a:rect l="l" t="t" r="r" b="b"/>
              <a:pathLst>
                <a:path w="3467" h="4136" extrusionOk="0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63"/>
            <p:cNvSpPr/>
            <p:nvPr/>
          </p:nvSpPr>
          <p:spPr>
            <a:xfrm>
              <a:off x="-31165250" y="2298675"/>
              <a:ext cx="292225" cy="291900"/>
            </a:xfrm>
            <a:custGeom>
              <a:avLst/>
              <a:gdLst/>
              <a:ahLst/>
              <a:cxnLst/>
              <a:rect l="l" t="t" r="r" b="b"/>
              <a:pathLst>
                <a:path w="11689" h="11676" extrusionOk="0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63"/>
            <p:cNvSpPr/>
            <p:nvPr/>
          </p:nvSpPr>
          <p:spPr>
            <a:xfrm>
              <a:off x="-31115625" y="2452250"/>
              <a:ext cx="70900" cy="104150"/>
            </a:xfrm>
            <a:custGeom>
              <a:avLst/>
              <a:gdLst/>
              <a:ahLst/>
              <a:cxnLst/>
              <a:rect l="l" t="t" r="r" b="b"/>
              <a:pathLst>
                <a:path w="2836" h="4166" extrusionOk="0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20" name="Google Shape;6420;p63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421" name="Google Shape;6421;p63"/>
            <p:cNvSpPr/>
            <p:nvPr/>
          </p:nvSpPr>
          <p:spPr>
            <a:xfrm>
              <a:off x="-31028975" y="27610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63"/>
            <p:cNvSpPr/>
            <p:nvPr/>
          </p:nvSpPr>
          <p:spPr>
            <a:xfrm>
              <a:off x="-31028975" y="2794075"/>
              <a:ext cx="18125" cy="52025"/>
            </a:xfrm>
            <a:custGeom>
              <a:avLst/>
              <a:gdLst/>
              <a:ahLst/>
              <a:cxnLst/>
              <a:rect l="l" t="t" r="r" b="b"/>
              <a:pathLst>
                <a:path w="725" h="2081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63"/>
            <p:cNvSpPr/>
            <p:nvPr/>
          </p:nvSpPr>
          <p:spPr>
            <a:xfrm>
              <a:off x="-31164450" y="26570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63"/>
            <p:cNvSpPr/>
            <p:nvPr/>
          </p:nvSpPr>
          <p:spPr>
            <a:xfrm>
              <a:off x="-31097500" y="2727125"/>
              <a:ext cx="156750" cy="153925"/>
            </a:xfrm>
            <a:custGeom>
              <a:avLst/>
              <a:gdLst/>
              <a:ahLst/>
              <a:cxnLst/>
              <a:rect l="l" t="t" r="r" b="b"/>
              <a:pathLst>
                <a:path w="6270" h="6157" extrusionOk="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25" name="Google Shape;6425;p63"/>
          <p:cNvSpPr/>
          <p:nvPr/>
        </p:nvSpPr>
        <p:spPr>
          <a:xfrm>
            <a:off x="7777937" y="1683098"/>
            <a:ext cx="335836" cy="333114"/>
          </a:xfrm>
          <a:custGeom>
            <a:avLst/>
            <a:gdLst/>
            <a:ahLst/>
            <a:cxnLst/>
            <a:rect l="l" t="t" r="r" b="b"/>
            <a:pathLst>
              <a:path w="11721" h="11626" extrusionOk="0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26" name="Google Shape;6426;p63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427" name="Google Shape;6427;p63"/>
            <p:cNvSpPr/>
            <p:nvPr/>
          </p:nvSpPr>
          <p:spPr>
            <a:xfrm>
              <a:off x="-34421275" y="1974375"/>
              <a:ext cx="236300" cy="230375"/>
            </a:xfrm>
            <a:custGeom>
              <a:avLst/>
              <a:gdLst/>
              <a:ahLst/>
              <a:cxnLst/>
              <a:rect l="l" t="t" r="r" b="b"/>
              <a:pathLst>
                <a:path w="9452" h="9215" extrusionOk="0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63"/>
            <p:cNvSpPr/>
            <p:nvPr/>
          </p:nvSpPr>
          <p:spPr>
            <a:xfrm>
              <a:off x="-34288175" y="1912725"/>
              <a:ext cx="162275" cy="163075"/>
            </a:xfrm>
            <a:custGeom>
              <a:avLst/>
              <a:gdLst/>
              <a:ahLst/>
              <a:cxnLst/>
              <a:rect l="l" t="t" r="r" b="b"/>
              <a:pathLst>
                <a:path w="6491" h="6523" extrusionOk="0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29" name="Google Shape;6429;p63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430" name="Google Shape;6430;p63"/>
            <p:cNvSpPr/>
            <p:nvPr/>
          </p:nvSpPr>
          <p:spPr>
            <a:xfrm>
              <a:off x="-34418125" y="2271100"/>
              <a:ext cx="296950" cy="293025"/>
            </a:xfrm>
            <a:custGeom>
              <a:avLst/>
              <a:gdLst/>
              <a:ahLst/>
              <a:cxnLst/>
              <a:rect l="l" t="t" r="r" b="b"/>
              <a:pathLst>
                <a:path w="11878" h="11721" extrusionOk="0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63"/>
            <p:cNvSpPr/>
            <p:nvPr/>
          </p:nvSpPr>
          <p:spPr>
            <a:xfrm>
              <a:off x="-34331500" y="23057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63"/>
            <p:cNvSpPr/>
            <p:nvPr/>
          </p:nvSpPr>
          <p:spPr>
            <a:xfrm>
              <a:off x="-34331500" y="2341200"/>
              <a:ext cx="17350" cy="69350"/>
            </a:xfrm>
            <a:custGeom>
              <a:avLst/>
              <a:gdLst/>
              <a:ahLst/>
              <a:cxnLst/>
              <a:rect l="l" t="t" r="r" b="b"/>
              <a:pathLst>
                <a:path w="694" h="277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63"/>
            <p:cNvSpPr/>
            <p:nvPr/>
          </p:nvSpPr>
          <p:spPr>
            <a:xfrm>
              <a:off x="-34384275" y="2427050"/>
              <a:ext cx="121325" cy="17350"/>
            </a:xfrm>
            <a:custGeom>
              <a:avLst/>
              <a:gdLst/>
              <a:ahLst/>
              <a:cxnLst/>
              <a:rect l="l" t="t" r="r" b="b"/>
              <a:pathLst>
                <a:path w="4853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63"/>
            <p:cNvSpPr/>
            <p:nvPr/>
          </p:nvSpPr>
          <p:spPr>
            <a:xfrm>
              <a:off x="-34384275" y="2460125"/>
              <a:ext cx="88250" cy="18150"/>
            </a:xfrm>
            <a:custGeom>
              <a:avLst/>
              <a:gdLst/>
              <a:ahLst/>
              <a:cxnLst/>
              <a:rect l="l" t="t" r="r" b="b"/>
              <a:pathLst>
                <a:path w="3530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35" name="Google Shape;6435;p63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436" name="Google Shape;6436;p63"/>
            <p:cNvSpPr/>
            <p:nvPr/>
          </p:nvSpPr>
          <p:spPr>
            <a:xfrm>
              <a:off x="-34421275" y="2639125"/>
              <a:ext cx="288275" cy="283375"/>
            </a:xfrm>
            <a:custGeom>
              <a:avLst/>
              <a:gdLst/>
              <a:ahLst/>
              <a:cxnLst/>
              <a:rect l="l" t="t" r="r" b="b"/>
              <a:pathLst>
                <a:path w="11531" h="11335" extrusionOk="0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63"/>
            <p:cNvSpPr/>
            <p:nvPr/>
          </p:nvSpPr>
          <p:spPr>
            <a:xfrm>
              <a:off x="-34181850" y="2644625"/>
              <a:ext cx="41775" cy="41575"/>
            </a:xfrm>
            <a:custGeom>
              <a:avLst/>
              <a:gdLst/>
              <a:ahLst/>
              <a:cxnLst/>
              <a:rect l="l" t="t" r="r" b="b"/>
              <a:pathLst>
                <a:path w="1671" h="1663" extrusionOk="0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63"/>
            <p:cNvSpPr/>
            <p:nvPr/>
          </p:nvSpPr>
          <p:spPr>
            <a:xfrm>
              <a:off x="-34217275" y="2631050"/>
              <a:ext cx="17350" cy="41775"/>
            </a:xfrm>
            <a:custGeom>
              <a:avLst/>
              <a:gdLst/>
              <a:ahLst/>
              <a:cxnLst/>
              <a:rect l="l" t="t" r="r" b="b"/>
              <a:pathLst>
                <a:path w="694" h="1671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63"/>
            <p:cNvSpPr/>
            <p:nvPr/>
          </p:nvSpPr>
          <p:spPr>
            <a:xfrm>
              <a:off x="-34168450" y="2704300"/>
              <a:ext cx="42550" cy="18125"/>
            </a:xfrm>
            <a:custGeom>
              <a:avLst/>
              <a:gdLst/>
              <a:ahLst/>
              <a:cxnLst/>
              <a:rect l="l" t="t" r="r" b="b"/>
              <a:pathLst>
                <a:path w="1702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40" name="Google Shape;6440;p63"/>
          <p:cNvSpPr/>
          <p:nvPr/>
        </p:nvSpPr>
        <p:spPr>
          <a:xfrm>
            <a:off x="4825013" y="1682196"/>
            <a:ext cx="334031" cy="334919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41" name="Google Shape;6441;p63"/>
          <p:cNvSpPr/>
          <p:nvPr/>
        </p:nvSpPr>
        <p:spPr>
          <a:xfrm>
            <a:off x="4825013" y="2108748"/>
            <a:ext cx="334031" cy="334002"/>
          </a:xfrm>
          <a:custGeom>
            <a:avLst/>
            <a:gdLst/>
            <a:ahLst/>
            <a:cxnLst/>
            <a:rect l="l" t="t" r="r" b="b"/>
            <a:pathLst>
              <a:path w="11658" h="11657" extrusionOk="0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42" name="Google Shape;6442;p63"/>
          <p:cNvSpPr/>
          <p:nvPr/>
        </p:nvSpPr>
        <p:spPr>
          <a:xfrm>
            <a:off x="4816446" y="2502907"/>
            <a:ext cx="351165" cy="334690"/>
          </a:xfrm>
          <a:custGeom>
            <a:avLst/>
            <a:gdLst/>
            <a:ahLst/>
            <a:cxnLst/>
            <a:rect l="l" t="t" r="r" b="b"/>
            <a:pathLst>
              <a:path w="12256" h="11681" extrusionOk="0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43" name="Google Shape;6443;p63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444" name="Google Shape;6444;p63"/>
            <p:cNvSpPr/>
            <p:nvPr/>
          </p:nvSpPr>
          <p:spPr>
            <a:xfrm>
              <a:off x="-30805300" y="1938725"/>
              <a:ext cx="291450" cy="290650"/>
            </a:xfrm>
            <a:custGeom>
              <a:avLst/>
              <a:gdLst/>
              <a:ahLst/>
              <a:cxnLst/>
              <a:rect l="l" t="t" r="r" b="b"/>
              <a:pathLst>
                <a:path w="11658" h="11626" extrusionOk="0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63"/>
            <p:cNvSpPr/>
            <p:nvPr/>
          </p:nvSpPr>
          <p:spPr>
            <a:xfrm>
              <a:off x="-30670625" y="2042700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46" name="Google Shape;6446;p63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447" name="Google Shape;6447;p63"/>
            <p:cNvSpPr/>
            <p:nvPr/>
          </p:nvSpPr>
          <p:spPr>
            <a:xfrm>
              <a:off x="-30720225" y="24191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63"/>
            <p:cNvSpPr/>
            <p:nvPr/>
          </p:nvSpPr>
          <p:spPr>
            <a:xfrm>
              <a:off x="-30635175" y="2453250"/>
              <a:ext cx="87450" cy="69125"/>
            </a:xfrm>
            <a:custGeom>
              <a:avLst/>
              <a:gdLst/>
              <a:ahLst/>
              <a:cxnLst/>
              <a:rect l="l" t="t" r="r" b="b"/>
              <a:pathLst>
                <a:path w="3498" h="2765" extrusionOk="0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63"/>
            <p:cNvSpPr/>
            <p:nvPr/>
          </p:nvSpPr>
          <p:spPr>
            <a:xfrm>
              <a:off x="-30805300" y="2298675"/>
              <a:ext cx="290650" cy="291125"/>
            </a:xfrm>
            <a:custGeom>
              <a:avLst/>
              <a:gdLst/>
              <a:ahLst/>
              <a:cxnLst/>
              <a:rect l="l" t="t" r="r" b="b"/>
              <a:pathLst>
                <a:path w="11626" h="11645" extrusionOk="0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63"/>
            <p:cNvSpPr/>
            <p:nvPr/>
          </p:nvSpPr>
          <p:spPr>
            <a:xfrm>
              <a:off x="-30737575" y="2332550"/>
              <a:ext cx="53600" cy="69325"/>
            </a:xfrm>
            <a:custGeom>
              <a:avLst/>
              <a:gdLst/>
              <a:ahLst/>
              <a:cxnLst/>
              <a:rect l="l" t="t" r="r" b="b"/>
              <a:pathLst>
                <a:path w="2144" h="2773" extrusionOk="0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51" name="Google Shape;6451;p63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452" name="Google Shape;6452;p63"/>
            <p:cNvSpPr/>
            <p:nvPr/>
          </p:nvSpPr>
          <p:spPr>
            <a:xfrm>
              <a:off x="-30806075" y="26570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63"/>
            <p:cNvSpPr/>
            <p:nvPr/>
          </p:nvSpPr>
          <p:spPr>
            <a:xfrm>
              <a:off x="-30771425" y="2692475"/>
              <a:ext cx="222125" cy="222925"/>
            </a:xfrm>
            <a:custGeom>
              <a:avLst/>
              <a:gdLst/>
              <a:ahLst/>
              <a:cxnLst/>
              <a:rect l="l" t="t" r="r" b="b"/>
              <a:pathLst>
                <a:path w="8885" h="8917" extrusionOk="0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63"/>
            <p:cNvSpPr/>
            <p:nvPr/>
          </p:nvSpPr>
          <p:spPr>
            <a:xfrm>
              <a:off x="-30669050" y="2726350"/>
              <a:ext cx="52025" cy="119150"/>
            </a:xfrm>
            <a:custGeom>
              <a:avLst/>
              <a:gdLst/>
              <a:ahLst/>
              <a:cxnLst/>
              <a:rect l="l" t="t" r="r" b="b"/>
              <a:pathLst>
                <a:path w="2081" h="4766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55" name="Google Shape;6455;p63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456" name="Google Shape;6456;p63"/>
            <p:cNvSpPr/>
            <p:nvPr/>
          </p:nvSpPr>
          <p:spPr>
            <a:xfrm>
              <a:off x="-30064925" y="2332550"/>
              <a:ext cx="291425" cy="291425"/>
            </a:xfrm>
            <a:custGeom>
              <a:avLst/>
              <a:gdLst/>
              <a:ahLst/>
              <a:cxnLst/>
              <a:rect l="l" t="t" r="r" b="b"/>
              <a:pathLst>
                <a:path w="11657" h="11657" extrusionOk="0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63"/>
            <p:cNvSpPr/>
            <p:nvPr/>
          </p:nvSpPr>
          <p:spPr>
            <a:xfrm>
              <a:off x="-29944425" y="238452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63"/>
            <p:cNvSpPr/>
            <p:nvPr/>
          </p:nvSpPr>
          <p:spPr>
            <a:xfrm>
              <a:off x="-29944425" y="2452250"/>
              <a:ext cx="51225" cy="119750"/>
            </a:xfrm>
            <a:custGeom>
              <a:avLst/>
              <a:gdLst/>
              <a:ahLst/>
              <a:cxnLst/>
              <a:rect l="l" t="t" r="r" b="b"/>
              <a:pathLst>
                <a:path w="2049" h="4790" extrusionOk="0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59" name="Google Shape;6459;p63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460" name="Google Shape;6460;p63"/>
            <p:cNvSpPr/>
            <p:nvPr/>
          </p:nvSpPr>
          <p:spPr>
            <a:xfrm>
              <a:off x="-35814600" y="3202075"/>
              <a:ext cx="51225" cy="202450"/>
            </a:xfrm>
            <a:custGeom>
              <a:avLst/>
              <a:gdLst/>
              <a:ahLst/>
              <a:cxnLst/>
              <a:rect l="l" t="t" r="r" b="b"/>
              <a:pathLst>
                <a:path w="2049" h="8098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63"/>
            <p:cNvSpPr/>
            <p:nvPr/>
          </p:nvSpPr>
          <p:spPr>
            <a:xfrm>
              <a:off x="-35814600" y="3407650"/>
              <a:ext cx="242625" cy="68550"/>
            </a:xfrm>
            <a:custGeom>
              <a:avLst/>
              <a:gdLst/>
              <a:ahLst/>
              <a:cxnLst/>
              <a:rect l="l" t="t" r="r" b="b"/>
              <a:pathLst>
                <a:path w="9705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63"/>
            <p:cNvSpPr/>
            <p:nvPr/>
          </p:nvSpPr>
          <p:spPr>
            <a:xfrm>
              <a:off x="-35627125" y="3450950"/>
              <a:ext cx="55150" cy="25250"/>
            </a:xfrm>
            <a:custGeom>
              <a:avLst/>
              <a:gdLst/>
              <a:ahLst/>
              <a:cxnLst/>
              <a:rect l="l" t="t" r="r" b="b"/>
              <a:pathLst>
                <a:path w="2206" h="1010" extrusionOk="0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63"/>
            <p:cNvSpPr/>
            <p:nvPr/>
          </p:nvSpPr>
          <p:spPr>
            <a:xfrm>
              <a:off x="-35703525" y="3305250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63"/>
            <p:cNvSpPr/>
            <p:nvPr/>
          </p:nvSpPr>
          <p:spPr>
            <a:xfrm>
              <a:off x="-35677550" y="3254050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63"/>
            <p:cNvSpPr/>
            <p:nvPr/>
          </p:nvSpPr>
          <p:spPr>
            <a:xfrm>
              <a:off x="-35746850" y="3202075"/>
              <a:ext cx="171725" cy="189050"/>
            </a:xfrm>
            <a:custGeom>
              <a:avLst/>
              <a:gdLst/>
              <a:ahLst/>
              <a:cxnLst/>
              <a:rect l="l" t="t" r="r" b="b"/>
              <a:pathLst>
                <a:path w="6869" h="7562" extrusionOk="0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63"/>
            <p:cNvSpPr/>
            <p:nvPr/>
          </p:nvSpPr>
          <p:spPr>
            <a:xfrm>
              <a:off x="-35677550" y="3450950"/>
              <a:ext cx="34675" cy="42575"/>
            </a:xfrm>
            <a:custGeom>
              <a:avLst/>
              <a:gdLst/>
              <a:ahLst/>
              <a:cxnLst/>
              <a:rect l="l" t="t" r="r" b="b"/>
              <a:pathLst>
                <a:path w="1387" h="1703" extrusionOk="0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67" name="Google Shape;6467;p63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468" name="Google Shape;6468;p63"/>
            <p:cNvSpPr/>
            <p:nvPr/>
          </p:nvSpPr>
          <p:spPr>
            <a:xfrm>
              <a:off x="-35772850" y="3612425"/>
              <a:ext cx="155200" cy="142575"/>
            </a:xfrm>
            <a:custGeom>
              <a:avLst/>
              <a:gdLst/>
              <a:ahLst/>
              <a:cxnLst/>
              <a:rect l="l" t="t" r="r" b="b"/>
              <a:pathLst>
                <a:path w="6208" h="5703" extrusionOk="0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63"/>
            <p:cNvSpPr/>
            <p:nvPr/>
          </p:nvSpPr>
          <p:spPr>
            <a:xfrm>
              <a:off x="-35621625" y="3694325"/>
              <a:ext cx="73275" cy="143375"/>
            </a:xfrm>
            <a:custGeom>
              <a:avLst/>
              <a:gdLst/>
              <a:ahLst/>
              <a:cxnLst/>
              <a:rect l="l" t="t" r="r" b="b"/>
              <a:pathLst>
                <a:path w="2931" h="5735" extrusionOk="0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63"/>
            <p:cNvSpPr/>
            <p:nvPr/>
          </p:nvSpPr>
          <p:spPr>
            <a:xfrm>
              <a:off x="-35827200" y="3748675"/>
              <a:ext cx="263100" cy="104000"/>
            </a:xfrm>
            <a:custGeom>
              <a:avLst/>
              <a:gdLst/>
              <a:ahLst/>
              <a:cxnLst/>
              <a:rect l="l" t="t" r="r" b="b"/>
              <a:pathLst>
                <a:path w="10524" h="4160" extrusionOk="0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63"/>
            <p:cNvSpPr/>
            <p:nvPr/>
          </p:nvSpPr>
          <p:spPr>
            <a:xfrm>
              <a:off x="-35831925" y="3635275"/>
              <a:ext cx="41775" cy="85075"/>
            </a:xfrm>
            <a:custGeom>
              <a:avLst/>
              <a:gdLst/>
              <a:ahLst/>
              <a:cxnLst/>
              <a:rect l="l" t="t" r="r" b="b"/>
              <a:pathLst>
                <a:path w="1671" h="3403" extrusionOk="0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63"/>
            <p:cNvSpPr/>
            <p:nvPr/>
          </p:nvSpPr>
          <p:spPr>
            <a:xfrm>
              <a:off x="-35601150" y="3635275"/>
              <a:ext cx="43350" cy="85075"/>
            </a:xfrm>
            <a:custGeom>
              <a:avLst/>
              <a:gdLst/>
              <a:ahLst/>
              <a:cxnLst/>
              <a:rect l="l" t="t" r="r" b="b"/>
              <a:pathLst>
                <a:path w="1734" h="3403" extrusionOk="0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63"/>
            <p:cNvSpPr/>
            <p:nvPr/>
          </p:nvSpPr>
          <p:spPr>
            <a:xfrm>
              <a:off x="-35750000" y="3561025"/>
              <a:ext cx="111075" cy="35675"/>
            </a:xfrm>
            <a:custGeom>
              <a:avLst/>
              <a:gdLst/>
              <a:ahLst/>
              <a:cxnLst/>
              <a:rect l="l" t="t" r="r" b="b"/>
              <a:pathLst>
                <a:path w="4443" h="1427" extrusionOk="0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63"/>
            <p:cNvSpPr/>
            <p:nvPr/>
          </p:nvSpPr>
          <p:spPr>
            <a:xfrm>
              <a:off x="-35839800" y="3694325"/>
              <a:ext cx="72500" cy="143375"/>
            </a:xfrm>
            <a:custGeom>
              <a:avLst/>
              <a:gdLst/>
              <a:ahLst/>
              <a:cxnLst/>
              <a:rect l="l" t="t" r="r" b="b"/>
              <a:pathLst>
                <a:path w="2900" h="5735" extrusionOk="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75" name="Google Shape;6475;p63"/>
          <p:cNvSpPr/>
          <p:nvPr/>
        </p:nvSpPr>
        <p:spPr>
          <a:xfrm>
            <a:off x="1024325" y="3885087"/>
            <a:ext cx="335836" cy="334031"/>
          </a:xfrm>
          <a:custGeom>
            <a:avLst/>
            <a:gdLst/>
            <a:ahLst/>
            <a:cxnLst/>
            <a:rect l="l" t="t" r="r" b="b"/>
            <a:pathLst>
              <a:path w="11721" h="11658" extrusionOk="0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76" name="Google Shape;6476;p63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477" name="Google Shape;6477;p63"/>
            <p:cNvSpPr/>
            <p:nvPr/>
          </p:nvSpPr>
          <p:spPr>
            <a:xfrm>
              <a:off x="-33852625" y="3313925"/>
              <a:ext cx="128425" cy="49625"/>
            </a:xfrm>
            <a:custGeom>
              <a:avLst/>
              <a:gdLst/>
              <a:ahLst/>
              <a:cxnLst/>
              <a:rect l="l" t="t" r="r" b="b"/>
              <a:pathLst>
                <a:path w="5137" h="1985" extrusionOk="0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63"/>
            <p:cNvSpPr/>
            <p:nvPr/>
          </p:nvSpPr>
          <p:spPr>
            <a:xfrm>
              <a:off x="-33866000" y="3328875"/>
              <a:ext cx="153600" cy="103200"/>
            </a:xfrm>
            <a:custGeom>
              <a:avLst/>
              <a:gdLst/>
              <a:ahLst/>
              <a:cxnLst/>
              <a:rect l="l" t="t" r="r" b="b"/>
              <a:pathLst>
                <a:path w="6144" h="4128" extrusionOk="0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63"/>
            <p:cNvSpPr/>
            <p:nvPr/>
          </p:nvSpPr>
          <p:spPr>
            <a:xfrm>
              <a:off x="-34003850" y="3279250"/>
              <a:ext cx="189050" cy="188275"/>
            </a:xfrm>
            <a:custGeom>
              <a:avLst/>
              <a:gdLst/>
              <a:ahLst/>
              <a:cxnLst/>
              <a:rect l="l" t="t" r="r" b="b"/>
              <a:pathLst>
                <a:path w="7562" h="7531" extrusionOk="0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63"/>
            <p:cNvSpPr/>
            <p:nvPr/>
          </p:nvSpPr>
          <p:spPr>
            <a:xfrm>
              <a:off x="-34003850" y="3227275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63"/>
            <p:cNvSpPr/>
            <p:nvPr/>
          </p:nvSpPr>
          <p:spPr>
            <a:xfrm>
              <a:off x="-34003850" y="3484050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82" name="Google Shape;6482;p63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483" name="Google Shape;6483;p63"/>
            <p:cNvSpPr/>
            <p:nvPr/>
          </p:nvSpPr>
          <p:spPr>
            <a:xfrm>
              <a:off x="-33832150" y="3585850"/>
              <a:ext cx="103200" cy="154200"/>
            </a:xfrm>
            <a:custGeom>
              <a:avLst/>
              <a:gdLst/>
              <a:ahLst/>
              <a:cxnLst/>
              <a:rect l="l" t="t" r="r" b="b"/>
              <a:pathLst>
                <a:path w="4128" h="6168" extrusionOk="0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63"/>
            <p:cNvSpPr/>
            <p:nvPr/>
          </p:nvSpPr>
          <p:spPr>
            <a:xfrm>
              <a:off x="-34004625" y="3690400"/>
              <a:ext cx="155175" cy="187475"/>
            </a:xfrm>
            <a:custGeom>
              <a:avLst/>
              <a:gdLst/>
              <a:ahLst/>
              <a:cxnLst/>
              <a:rect l="l" t="t" r="r" b="b"/>
              <a:pathLst>
                <a:path w="6207" h="7499" extrusionOk="0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63"/>
            <p:cNvSpPr/>
            <p:nvPr/>
          </p:nvSpPr>
          <p:spPr>
            <a:xfrm>
              <a:off x="-33936100" y="36210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63"/>
            <p:cNvSpPr/>
            <p:nvPr/>
          </p:nvSpPr>
          <p:spPr>
            <a:xfrm>
              <a:off x="-33952650" y="3690125"/>
              <a:ext cx="155975" cy="186950"/>
            </a:xfrm>
            <a:custGeom>
              <a:avLst/>
              <a:gdLst/>
              <a:ahLst/>
              <a:cxnLst/>
              <a:rect l="l" t="t" r="r" b="b"/>
              <a:pathLst>
                <a:path w="6239" h="7478" extrusionOk="0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63"/>
            <p:cNvSpPr/>
            <p:nvPr/>
          </p:nvSpPr>
          <p:spPr>
            <a:xfrm>
              <a:off x="-33849475" y="3758125"/>
              <a:ext cx="137075" cy="33100"/>
            </a:xfrm>
            <a:custGeom>
              <a:avLst/>
              <a:gdLst/>
              <a:ahLst/>
              <a:cxnLst/>
              <a:rect l="l" t="t" r="r" b="b"/>
              <a:pathLst>
                <a:path w="5483" h="1324" extrusionOk="0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88" name="Google Shape;6488;p63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489" name="Google Shape;6489;p63"/>
            <p:cNvSpPr/>
            <p:nvPr/>
          </p:nvSpPr>
          <p:spPr>
            <a:xfrm>
              <a:off x="-33952650" y="3998350"/>
              <a:ext cx="186700" cy="186700"/>
            </a:xfrm>
            <a:custGeom>
              <a:avLst/>
              <a:gdLst/>
              <a:ahLst/>
              <a:cxnLst/>
              <a:rect l="l" t="t" r="r" b="b"/>
              <a:pathLst>
                <a:path w="7468" h="7468" extrusionOk="0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63"/>
            <p:cNvSpPr/>
            <p:nvPr/>
          </p:nvSpPr>
          <p:spPr>
            <a:xfrm>
              <a:off x="-33944775" y="3945575"/>
              <a:ext cx="232375" cy="247350"/>
            </a:xfrm>
            <a:custGeom>
              <a:avLst/>
              <a:gdLst/>
              <a:ahLst/>
              <a:cxnLst/>
              <a:rect l="l" t="t" r="r" b="b"/>
              <a:pathLst>
                <a:path w="9295" h="9894" extrusionOk="0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63"/>
            <p:cNvSpPr/>
            <p:nvPr/>
          </p:nvSpPr>
          <p:spPr>
            <a:xfrm>
              <a:off x="-34005425" y="3987325"/>
              <a:ext cx="237100" cy="250500"/>
            </a:xfrm>
            <a:custGeom>
              <a:avLst/>
              <a:gdLst/>
              <a:ahLst/>
              <a:cxnLst/>
              <a:rect l="l" t="t" r="r" b="b"/>
              <a:pathLst>
                <a:path w="9484" h="10020" extrusionOk="0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92" name="Google Shape;6492;p63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493" name="Google Shape;6493;p63"/>
            <p:cNvSpPr/>
            <p:nvPr/>
          </p:nvSpPr>
          <p:spPr>
            <a:xfrm>
              <a:off x="-32171050" y="3279250"/>
              <a:ext cx="291450" cy="153625"/>
            </a:xfrm>
            <a:custGeom>
              <a:avLst/>
              <a:gdLst/>
              <a:ahLst/>
              <a:cxnLst/>
              <a:rect l="l" t="t" r="r" b="b"/>
              <a:pathLst>
                <a:path w="11658" h="6145" extrusionOk="0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63"/>
            <p:cNvSpPr/>
            <p:nvPr/>
          </p:nvSpPr>
          <p:spPr>
            <a:xfrm>
              <a:off x="-32067075" y="3313925"/>
              <a:ext cx="84300" cy="85075"/>
            </a:xfrm>
            <a:custGeom>
              <a:avLst/>
              <a:gdLst/>
              <a:ahLst/>
              <a:cxnLst/>
              <a:rect l="l" t="t" r="r" b="b"/>
              <a:pathLst>
                <a:path w="3372" h="3403" extrusionOk="0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63"/>
            <p:cNvSpPr/>
            <p:nvPr/>
          </p:nvSpPr>
          <p:spPr>
            <a:xfrm>
              <a:off x="-32171050" y="3450950"/>
              <a:ext cx="291450" cy="34700"/>
            </a:xfrm>
            <a:custGeom>
              <a:avLst/>
              <a:gdLst/>
              <a:ahLst/>
              <a:cxnLst/>
              <a:rect l="l" t="t" r="r" b="b"/>
              <a:pathLst>
                <a:path w="11658" h="1388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63"/>
            <p:cNvSpPr/>
            <p:nvPr/>
          </p:nvSpPr>
          <p:spPr>
            <a:xfrm>
              <a:off x="-32174975" y="3192625"/>
              <a:ext cx="295375" cy="70125"/>
            </a:xfrm>
            <a:custGeom>
              <a:avLst/>
              <a:gdLst/>
              <a:ahLst/>
              <a:cxnLst/>
              <a:rect l="l" t="t" r="r" b="b"/>
              <a:pathLst>
                <a:path w="11815" h="2805" extrusionOk="0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97" name="Google Shape;6497;p63"/>
          <p:cNvSpPr/>
          <p:nvPr/>
        </p:nvSpPr>
        <p:spPr>
          <a:xfrm>
            <a:off x="5235975" y="3473306"/>
            <a:ext cx="343056" cy="335177"/>
          </a:xfrm>
          <a:custGeom>
            <a:avLst/>
            <a:gdLst/>
            <a:ahLst/>
            <a:cxnLst/>
            <a:rect l="l" t="t" r="r" b="b"/>
            <a:pathLst>
              <a:path w="11973" h="11698" extrusionOk="0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98" name="Google Shape;6498;p63"/>
          <p:cNvSpPr/>
          <p:nvPr/>
        </p:nvSpPr>
        <p:spPr>
          <a:xfrm>
            <a:off x="5240488" y="3884643"/>
            <a:ext cx="334031" cy="334919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499" name="Google Shape;6499;p63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500" name="Google Shape;6500;p63"/>
            <p:cNvSpPr/>
            <p:nvPr/>
          </p:nvSpPr>
          <p:spPr>
            <a:xfrm>
              <a:off x="-30328000" y="3184750"/>
              <a:ext cx="258375" cy="120950"/>
            </a:xfrm>
            <a:custGeom>
              <a:avLst/>
              <a:gdLst/>
              <a:ahLst/>
              <a:cxnLst/>
              <a:rect l="l" t="t" r="r" b="b"/>
              <a:pathLst>
                <a:path w="10335" h="4838" extrusionOk="0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63"/>
            <p:cNvSpPr/>
            <p:nvPr/>
          </p:nvSpPr>
          <p:spPr>
            <a:xfrm>
              <a:off x="-30310675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63"/>
            <p:cNvSpPr/>
            <p:nvPr/>
          </p:nvSpPr>
          <p:spPr>
            <a:xfrm>
              <a:off x="-30345325" y="3408425"/>
              <a:ext cx="137075" cy="67775"/>
            </a:xfrm>
            <a:custGeom>
              <a:avLst/>
              <a:gdLst/>
              <a:ahLst/>
              <a:cxnLst/>
              <a:rect l="l" t="t" r="r" b="b"/>
              <a:pathLst>
                <a:path w="5483" h="2711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63"/>
            <p:cNvSpPr/>
            <p:nvPr/>
          </p:nvSpPr>
          <p:spPr>
            <a:xfrm>
              <a:off x="-30156300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63"/>
            <p:cNvSpPr/>
            <p:nvPr/>
          </p:nvSpPr>
          <p:spPr>
            <a:xfrm>
              <a:off x="-30190950" y="3408425"/>
              <a:ext cx="137850" cy="67775"/>
            </a:xfrm>
            <a:custGeom>
              <a:avLst/>
              <a:gdLst/>
              <a:ahLst/>
              <a:cxnLst/>
              <a:rect l="l" t="t" r="r" b="b"/>
              <a:pathLst>
                <a:path w="5514" h="2711" extrusionOk="0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05" name="Google Shape;6505;p63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506" name="Google Shape;6506;p63"/>
            <p:cNvSpPr/>
            <p:nvPr/>
          </p:nvSpPr>
          <p:spPr>
            <a:xfrm>
              <a:off x="-35414475" y="3304600"/>
              <a:ext cx="154400" cy="85975"/>
            </a:xfrm>
            <a:custGeom>
              <a:avLst/>
              <a:gdLst/>
              <a:ahLst/>
              <a:cxnLst/>
              <a:rect l="l" t="t" r="r" b="b"/>
              <a:pathLst>
                <a:path w="6176" h="3439" extrusionOk="0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63"/>
            <p:cNvSpPr/>
            <p:nvPr/>
          </p:nvSpPr>
          <p:spPr>
            <a:xfrm>
              <a:off x="-35413700" y="3202075"/>
              <a:ext cx="34700" cy="103200"/>
            </a:xfrm>
            <a:custGeom>
              <a:avLst/>
              <a:gdLst/>
              <a:ahLst/>
              <a:cxnLst/>
              <a:rect l="l" t="t" r="r" b="b"/>
              <a:pathLst>
                <a:path w="1388" h="4128" extrusionOk="0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63"/>
            <p:cNvSpPr/>
            <p:nvPr/>
          </p:nvSpPr>
          <p:spPr>
            <a:xfrm>
              <a:off x="-35413700" y="3389525"/>
              <a:ext cx="34700" cy="103250"/>
            </a:xfrm>
            <a:custGeom>
              <a:avLst/>
              <a:gdLst/>
              <a:ahLst/>
              <a:cxnLst/>
              <a:rect l="l" t="t" r="r" b="b"/>
              <a:pathLst>
                <a:path w="1388" h="4130" extrusionOk="0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63"/>
            <p:cNvSpPr/>
            <p:nvPr/>
          </p:nvSpPr>
          <p:spPr>
            <a:xfrm>
              <a:off x="-35292400" y="3202075"/>
              <a:ext cx="33900" cy="103200"/>
            </a:xfrm>
            <a:custGeom>
              <a:avLst/>
              <a:gdLst/>
              <a:ahLst/>
              <a:cxnLst/>
              <a:rect l="l" t="t" r="r" b="b"/>
              <a:pathLst>
                <a:path w="1356" h="4128" extrusionOk="0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63"/>
            <p:cNvSpPr/>
            <p:nvPr/>
          </p:nvSpPr>
          <p:spPr>
            <a:xfrm>
              <a:off x="-35241200" y="3202850"/>
              <a:ext cx="51225" cy="290675"/>
            </a:xfrm>
            <a:custGeom>
              <a:avLst/>
              <a:gdLst/>
              <a:ahLst/>
              <a:cxnLst/>
              <a:rect l="l" t="t" r="r" b="b"/>
              <a:pathLst>
                <a:path w="2049" h="11627" extrusionOk="0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63"/>
            <p:cNvSpPr/>
            <p:nvPr/>
          </p:nvSpPr>
          <p:spPr>
            <a:xfrm>
              <a:off x="-35292400" y="3389525"/>
              <a:ext cx="33900" cy="104000"/>
            </a:xfrm>
            <a:custGeom>
              <a:avLst/>
              <a:gdLst/>
              <a:ahLst/>
              <a:cxnLst/>
              <a:rect l="l" t="t" r="r" b="b"/>
              <a:pathLst>
                <a:path w="1356" h="4160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63"/>
            <p:cNvSpPr/>
            <p:nvPr/>
          </p:nvSpPr>
          <p:spPr>
            <a:xfrm>
              <a:off x="-35481425" y="3202075"/>
              <a:ext cx="51225" cy="289875"/>
            </a:xfrm>
            <a:custGeom>
              <a:avLst/>
              <a:gdLst/>
              <a:ahLst/>
              <a:cxnLst/>
              <a:rect l="l" t="t" r="r" b="b"/>
              <a:pathLst>
                <a:path w="2049" h="11595" extrusionOk="0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13" name="Google Shape;6513;p63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514" name="Google Shape;6514;p63"/>
            <p:cNvSpPr/>
            <p:nvPr/>
          </p:nvSpPr>
          <p:spPr>
            <a:xfrm>
              <a:off x="-35482200" y="3749475"/>
              <a:ext cx="292225" cy="102400"/>
            </a:xfrm>
            <a:custGeom>
              <a:avLst/>
              <a:gdLst/>
              <a:ahLst/>
              <a:cxnLst/>
              <a:rect l="l" t="t" r="r" b="b"/>
              <a:pathLst>
                <a:path w="11689" h="4096" extrusionOk="0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63"/>
            <p:cNvSpPr/>
            <p:nvPr/>
          </p:nvSpPr>
          <p:spPr>
            <a:xfrm>
              <a:off x="-35371150" y="3561225"/>
              <a:ext cx="68550" cy="68550"/>
            </a:xfrm>
            <a:custGeom>
              <a:avLst/>
              <a:gdLst/>
              <a:ahLst/>
              <a:cxnLst/>
              <a:rect l="l" t="t" r="r" b="b"/>
              <a:pathLst>
                <a:path w="2742" h="2742" extrusionOk="0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63"/>
            <p:cNvSpPr/>
            <p:nvPr/>
          </p:nvSpPr>
          <p:spPr>
            <a:xfrm>
              <a:off x="-35405025" y="3647075"/>
              <a:ext cx="136275" cy="119750"/>
            </a:xfrm>
            <a:custGeom>
              <a:avLst/>
              <a:gdLst/>
              <a:ahLst/>
              <a:cxnLst/>
              <a:rect l="l" t="t" r="r" b="b"/>
              <a:pathLst>
                <a:path w="5451" h="4790" extrusionOk="0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17" name="Google Shape;6517;p63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518" name="Google Shape;6518;p63"/>
            <p:cNvSpPr/>
            <p:nvPr/>
          </p:nvSpPr>
          <p:spPr>
            <a:xfrm>
              <a:off x="-35327050" y="4125150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63"/>
            <p:cNvSpPr/>
            <p:nvPr/>
          </p:nvSpPr>
          <p:spPr>
            <a:xfrm>
              <a:off x="-35429450" y="3921175"/>
              <a:ext cx="84300" cy="85075"/>
            </a:xfrm>
            <a:custGeom>
              <a:avLst/>
              <a:gdLst/>
              <a:ahLst/>
              <a:cxnLst/>
              <a:rect l="l" t="t" r="r" b="b"/>
              <a:pathLst>
                <a:path w="3372" h="3403" extrusionOk="0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63"/>
            <p:cNvSpPr/>
            <p:nvPr/>
          </p:nvSpPr>
          <p:spPr>
            <a:xfrm>
              <a:off x="-35481425" y="4021975"/>
              <a:ext cx="137075" cy="35475"/>
            </a:xfrm>
            <a:custGeom>
              <a:avLst/>
              <a:gdLst/>
              <a:ahLst/>
              <a:cxnLst/>
              <a:rect l="l" t="t" r="r" b="b"/>
              <a:pathLst>
                <a:path w="5483" h="1419" extrusionOk="0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63"/>
            <p:cNvSpPr/>
            <p:nvPr/>
          </p:nvSpPr>
          <p:spPr>
            <a:xfrm>
              <a:off x="-35481425" y="4073975"/>
              <a:ext cx="136275" cy="85875"/>
            </a:xfrm>
            <a:custGeom>
              <a:avLst/>
              <a:gdLst/>
              <a:ahLst/>
              <a:cxnLst/>
              <a:rect l="l" t="t" r="r" b="b"/>
              <a:pathLst>
                <a:path w="5451" h="3435" extrusionOk="0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63"/>
            <p:cNvSpPr/>
            <p:nvPr/>
          </p:nvSpPr>
          <p:spPr>
            <a:xfrm>
              <a:off x="-35481425" y="4176350"/>
              <a:ext cx="136275" cy="34675"/>
            </a:xfrm>
            <a:custGeom>
              <a:avLst/>
              <a:gdLst/>
              <a:ahLst/>
              <a:cxnLst/>
              <a:rect l="l" t="t" r="r" b="b"/>
              <a:pathLst>
                <a:path w="5451" h="1387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63"/>
            <p:cNvSpPr/>
            <p:nvPr/>
          </p:nvSpPr>
          <p:spPr>
            <a:xfrm>
              <a:off x="-35327050" y="3919600"/>
              <a:ext cx="137075" cy="33875"/>
            </a:xfrm>
            <a:custGeom>
              <a:avLst/>
              <a:gdLst/>
              <a:ahLst/>
              <a:cxnLst/>
              <a:rect l="l" t="t" r="r" b="b"/>
              <a:pathLst>
                <a:path w="5483" h="1355" extrusionOk="0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63"/>
            <p:cNvSpPr/>
            <p:nvPr/>
          </p:nvSpPr>
          <p:spPr>
            <a:xfrm>
              <a:off x="-35327825" y="3970800"/>
              <a:ext cx="136275" cy="85875"/>
            </a:xfrm>
            <a:custGeom>
              <a:avLst/>
              <a:gdLst/>
              <a:ahLst/>
              <a:cxnLst/>
              <a:rect l="l" t="t" r="r" b="b"/>
              <a:pathLst>
                <a:path w="5451" h="3435" extrusionOk="0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63"/>
            <p:cNvSpPr/>
            <p:nvPr/>
          </p:nvSpPr>
          <p:spPr>
            <a:xfrm>
              <a:off x="-35327825" y="4073975"/>
              <a:ext cx="136275" cy="35450"/>
            </a:xfrm>
            <a:custGeom>
              <a:avLst/>
              <a:gdLst/>
              <a:ahLst/>
              <a:cxnLst/>
              <a:rect l="l" t="t" r="r" b="b"/>
              <a:pathLst>
                <a:path w="5451" h="1418" extrusionOk="0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26" name="Google Shape;6526;p63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527" name="Google Shape;6527;p63"/>
            <p:cNvSpPr/>
            <p:nvPr/>
          </p:nvSpPr>
          <p:spPr>
            <a:xfrm>
              <a:off x="-33456450" y="3261925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63"/>
            <p:cNvSpPr/>
            <p:nvPr/>
          </p:nvSpPr>
          <p:spPr>
            <a:xfrm>
              <a:off x="-33575375" y="3433625"/>
              <a:ext cx="85075" cy="85100"/>
            </a:xfrm>
            <a:custGeom>
              <a:avLst/>
              <a:gdLst/>
              <a:ahLst/>
              <a:cxnLst/>
              <a:rect l="l" t="t" r="r" b="b"/>
              <a:pathLst>
                <a:path w="3403" h="3404" extrusionOk="0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63"/>
            <p:cNvSpPr/>
            <p:nvPr/>
          </p:nvSpPr>
          <p:spPr>
            <a:xfrm>
              <a:off x="-33645475" y="3228075"/>
              <a:ext cx="206375" cy="153600"/>
            </a:xfrm>
            <a:custGeom>
              <a:avLst/>
              <a:gdLst/>
              <a:ahLst/>
              <a:cxnLst/>
              <a:rect l="l" t="t" r="r" b="b"/>
              <a:pathLst>
                <a:path w="8255" h="6144" extrusionOk="0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63"/>
            <p:cNvSpPr/>
            <p:nvPr/>
          </p:nvSpPr>
          <p:spPr>
            <a:xfrm>
              <a:off x="-33593500" y="3279250"/>
              <a:ext cx="104775" cy="52275"/>
            </a:xfrm>
            <a:custGeom>
              <a:avLst/>
              <a:gdLst/>
              <a:ahLst/>
              <a:cxnLst/>
              <a:rect l="l" t="t" r="r" b="b"/>
              <a:pathLst>
                <a:path w="4191" h="2091" extrusionOk="0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63"/>
            <p:cNvSpPr/>
            <p:nvPr/>
          </p:nvSpPr>
          <p:spPr>
            <a:xfrm>
              <a:off x="-33593500" y="3341475"/>
              <a:ext cx="104775" cy="74075"/>
            </a:xfrm>
            <a:custGeom>
              <a:avLst/>
              <a:gdLst/>
              <a:ahLst/>
              <a:cxnLst/>
              <a:rect l="l" t="t" r="r" b="b"/>
              <a:pathLst>
                <a:path w="4191" h="2963" extrusionOk="0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63"/>
            <p:cNvSpPr/>
            <p:nvPr/>
          </p:nvSpPr>
          <p:spPr>
            <a:xfrm>
              <a:off x="-33455650" y="3381650"/>
              <a:ext cx="104775" cy="52250"/>
            </a:xfrm>
            <a:custGeom>
              <a:avLst/>
              <a:gdLst/>
              <a:ahLst/>
              <a:cxnLst/>
              <a:rect l="l" t="t" r="r" b="b"/>
              <a:pathLst>
                <a:path w="4191" h="2090" extrusionOk="0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63"/>
            <p:cNvSpPr/>
            <p:nvPr/>
          </p:nvSpPr>
          <p:spPr>
            <a:xfrm>
              <a:off x="-33456450" y="3443875"/>
              <a:ext cx="102425" cy="74850"/>
            </a:xfrm>
            <a:custGeom>
              <a:avLst/>
              <a:gdLst/>
              <a:ahLst/>
              <a:cxnLst/>
              <a:rect l="l" t="t" r="r" b="b"/>
              <a:pathLst>
                <a:path w="4097" h="2994" extrusionOk="0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34" name="Google Shape;6534;p63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535" name="Google Shape;6535;p63"/>
            <p:cNvSpPr/>
            <p:nvPr/>
          </p:nvSpPr>
          <p:spPr>
            <a:xfrm>
              <a:off x="-33646250" y="3739225"/>
              <a:ext cx="141775" cy="139425"/>
            </a:xfrm>
            <a:custGeom>
              <a:avLst/>
              <a:gdLst/>
              <a:ahLst/>
              <a:cxnLst/>
              <a:rect l="l" t="t" r="r" b="b"/>
              <a:pathLst>
                <a:path w="5671" h="5577" extrusionOk="0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63"/>
            <p:cNvSpPr/>
            <p:nvPr/>
          </p:nvSpPr>
          <p:spPr>
            <a:xfrm>
              <a:off x="-33541500" y="3586425"/>
              <a:ext cx="188250" cy="187475"/>
            </a:xfrm>
            <a:custGeom>
              <a:avLst/>
              <a:gdLst/>
              <a:ahLst/>
              <a:cxnLst/>
              <a:rect l="l" t="t" r="r" b="b"/>
              <a:pathLst>
                <a:path w="7530" h="7499" extrusionOk="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37" name="Google Shape;6537;p63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538" name="Google Shape;6538;p63"/>
            <p:cNvSpPr/>
            <p:nvPr/>
          </p:nvSpPr>
          <p:spPr>
            <a:xfrm>
              <a:off x="-33549375" y="3944800"/>
              <a:ext cx="98475" cy="70900"/>
            </a:xfrm>
            <a:custGeom>
              <a:avLst/>
              <a:gdLst/>
              <a:ahLst/>
              <a:cxnLst/>
              <a:rect l="l" t="t" r="r" b="b"/>
              <a:pathLst>
                <a:path w="3939" h="2836" extrusionOk="0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63"/>
            <p:cNvSpPr/>
            <p:nvPr/>
          </p:nvSpPr>
          <p:spPr>
            <a:xfrm>
              <a:off x="-33645475" y="4041675"/>
              <a:ext cx="70900" cy="98475"/>
            </a:xfrm>
            <a:custGeom>
              <a:avLst/>
              <a:gdLst/>
              <a:ahLst/>
              <a:cxnLst/>
              <a:rect l="l" t="t" r="r" b="b"/>
              <a:pathLst>
                <a:path w="2836" h="3939" extrusionOk="0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63"/>
            <p:cNvSpPr/>
            <p:nvPr/>
          </p:nvSpPr>
          <p:spPr>
            <a:xfrm>
              <a:off x="-33424150" y="4042450"/>
              <a:ext cx="70900" cy="52025"/>
            </a:xfrm>
            <a:custGeom>
              <a:avLst/>
              <a:gdLst/>
              <a:ahLst/>
              <a:cxnLst/>
              <a:rect l="l" t="t" r="r" b="b"/>
              <a:pathLst>
                <a:path w="2836" h="2081" extrusionOk="0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63"/>
            <p:cNvSpPr/>
            <p:nvPr/>
          </p:nvSpPr>
          <p:spPr>
            <a:xfrm>
              <a:off x="-33549375" y="4165325"/>
              <a:ext cx="86650" cy="70925"/>
            </a:xfrm>
            <a:custGeom>
              <a:avLst/>
              <a:gdLst/>
              <a:ahLst/>
              <a:cxnLst/>
              <a:rect l="l" t="t" r="r" b="b"/>
              <a:pathLst>
                <a:path w="3466" h="2837" extrusionOk="0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63"/>
            <p:cNvSpPr/>
            <p:nvPr/>
          </p:nvSpPr>
          <p:spPr>
            <a:xfrm>
              <a:off x="-33558825" y="4030650"/>
              <a:ext cx="118950" cy="120525"/>
            </a:xfrm>
            <a:custGeom>
              <a:avLst/>
              <a:gdLst/>
              <a:ahLst/>
              <a:cxnLst/>
              <a:rect l="l" t="t" r="r" b="b"/>
              <a:pathLst>
                <a:path w="4758" h="4821" extrusionOk="0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63"/>
            <p:cNvSpPr/>
            <p:nvPr/>
          </p:nvSpPr>
          <p:spPr>
            <a:xfrm>
              <a:off x="-33639950" y="4129900"/>
              <a:ext cx="100825" cy="100825"/>
            </a:xfrm>
            <a:custGeom>
              <a:avLst/>
              <a:gdLst/>
              <a:ahLst/>
              <a:cxnLst/>
              <a:rect l="l" t="t" r="r" b="b"/>
              <a:pathLst>
                <a:path w="4033" h="4033" extrusionOk="0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63"/>
            <p:cNvSpPr/>
            <p:nvPr/>
          </p:nvSpPr>
          <p:spPr>
            <a:xfrm>
              <a:off x="-33459600" y="3951875"/>
              <a:ext cx="100850" cy="100075"/>
            </a:xfrm>
            <a:custGeom>
              <a:avLst/>
              <a:gdLst/>
              <a:ahLst/>
              <a:cxnLst/>
              <a:rect l="l" t="t" r="r" b="b"/>
              <a:pathLst>
                <a:path w="4034" h="4003" extrusionOk="0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63"/>
            <p:cNvSpPr/>
            <p:nvPr/>
          </p:nvSpPr>
          <p:spPr>
            <a:xfrm>
              <a:off x="-33639950" y="3951100"/>
              <a:ext cx="100825" cy="100050"/>
            </a:xfrm>
            <a:custGeom>
              <a:avLst/>
              <a:gdLst/>
              <a:ahLst/>
              <a:cxnLst/>
              <a:rect l="l" t="t" r="r" b="b"/>
              <a:pathLst>
                <a:path w="4033" h="4002" extrusionOk="0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63"/>
            <p:cNvSpPr/>
            <p:nvPr/>
          </p:nvSpPr>
          <p:spPr>
            <a:xfrm>
              <a:off x="-33472975" y="4082625"/>
              <a:ext cx="119725" cy="155200"/>
            </a:xfrm>
            <a:custGeom>
              <a:avLst/>
              <a:gdLst/>
              <a:ahLst/>
              <a:cxnLst/>
              <a:rect l="l" t="t" r="r" b="b"/>
              <a:pathLst>
                <a:path w="4789" h="6208" extrusionOk="0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63"/>
            <p:cNvSpPr/>
            <p:nvPr/>
          </p:nvSpPr>
          <p:spPr>
            <a:xfrm>
              <a:off x="-33421775" y="41338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48" name="Google Shape;6548;p63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549" name="Google Shape;6549;p63"/>
            <p:cNvSpPr/>
            <p:nvPr/>
          </p:nvSpPr>
          <p:spPr>
            <a:xfrm>
              <a:off x="-31767775" y="3192625"/>
              <a:ext cx="204800" cy="153600"/>
            </a:xfrm>
            <a:custGeom>
              <a:avLst/>
              <a:gdLst/>
              <a:ahLst/>
              <a:cxnLst/>
              <a:rect l="l" t="t" r="r" b="b"/>
              <a:pathLst>
                <a:path w="8192" h="6144" extrusionOk="0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63"/>
            <p:cNvSpPr/>
            <p:nvPr/>
          </p:nvSpPr>
          <p:spPr>
            <a:xfrm>
              <a:off x="-31715000" y="3244600"/>
              <a:ext cx="101625" cy="52450"/>
            </a:xfrm>
            <a:custGeom>
              <a:avLst/>
              <a:gdLst/>
              <a:ahLst/>
              <a:cxnLst/>
              <a:rect l="l" t="t" r="r" b="b"/>
              <a:pathLst>
                <a:path w="4065" h="2098" extrusionOk="0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63"/>
            <p:cNvSpPr/>
            <p:nvPr/>
          </p:nvSpPr>
          <p:spPr>
            <a:xfrm>
              <a:off x="-31716575" y="3308400"/>
              <a:ext cx="102400" cy="73275"/>
            </a:xfrm>
            <a:custGeom>
              <a:avLst/>
              <a:gdLst/>
              <a:ahLst/>
              <a:cxnLst/>
              <a:rect l="l" t="t" r="r" b="b"/>
              <a:pathLst>
                <a:path w="4096" h="2931" extrusionOk="0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63"/>
            <p:cNvSpPr/>
            <p:nvPr/>
          </p:nvSpPr>
          <p:spPr>
            <a:xfrm>
              <a:off x="-31809525" y="3386375"/>
              <a:ext cx="290650" cy="99125"/>
            </a:xfrm>
            <a:custGeom>
              <a:avLst/>
              <a:gdLst/>
              <a:ahLst/>
              <a:cxnLst/>
              <a:rect l="l" t="t" r="r" b="b"/>
              <a:pathLst>
                <a:path w="11626" h="3965" extrusionOk="0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53" name="Google Shape;6553;p63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554" name="Google Shape;6554;p63"/>
            <p:cNvSpPr/>
            <p:nvPr/>
          </p:nvSpPr>
          <p:spPr>
            <a:xfrm>
              <a:off x="-31554325" y="3595875"/>
              <a:ext cx="34675" cy="33900"/>
            </a:xfrm>
            <a:custGeom>
              <a:avLst/>
              <a:gdLst/>
              <a:ahLst/>
              <a:cxnLst/>
              <a:rect l="l" t="t" r="r" b="b"/>
              <a:pathLst>
                <a:path w="1387" h="1356" extrusionOk="0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63"/>
            <p:cNvSpPr/>
            <p:nvPr/>
          </p:nvSpPr>
          <p:spPr>
            <a:xfrm>
              <a:off x="-31659075" y="3628650"/>
              <a:ext cx="139425" cy="71650"/>
            </a:xfrm>
            <a:custGeom>
              <a:avLst/>
              <a:gdLst/>
              <a:ahLst/>
              <a:cxnLst/>
              <a:rect l="l" t="t" r="r" b="b"/>
              <a:pathLst>
                <a:path w="5577" h="2866" extrusionOk="0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63"/>
            <p:cNvSpPr/>
            <p:nvPr/>
          </p:nvSpPr>
          <p:spPr>
            <a:xfrm>
              <a:off x="-31811100" y="3647075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63"/>
            <p:cNvSpPr/>
            <p:nvPr/>
          </p:nvSpPr>
          <p:spPr>
            <a:xfrm>
              <a:off x="-31811100" y="3678325"/>
              <a:ext cx="138650" cy="72250"/>
            </a:xfrm>
            <a:custGeom>
              <a:avLst/>
              <a:gdLst/>
              <a:ahLst/>
              <a:cxnLst/>
              <a:rect l="l" t="t" r="r" b="b"/>
              <a:pathLst>
                <a:path w="5546" h="2890" extrusionOk="0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63"/>
            <p:cNvSpPr/>
            <p:nvPr/>
          </p:nvSpPr>
          <p:spPr>
            <a:xfrm>
              <a:off x="-31759900" y="3791200"/>
              <a:ext cx="187475" cy="52800"/>
            </a:xfrm>
            <a:custGeom>
              <a:avLst/>
              <a:gdLst/>
              <a:ahLst/>
              <a:cxnLst/>
              <a:rect l="l" t="t" r="r" b="b"/>
              <a:pathLst>
                <a:path w="7499" h="2112" extrusionOk="0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63"/>
            <p:cNvSpPr/>
            <p:nvPr/>
          </p:nvSpPr>
          <p:spPr>
            <a:xfrm>
              <a:off x="-31759900" y="3550975"/>
              <a:ext cx="187475" cy="35475"/>
            </a:xfrm>
            <a:custGeom>
              <a:avLst/>
              <a:gdLst/>
              <a:ahLst/>
              <a:cxnLst/>
              <a:rect l="l" t="t" r="r" b="b"/>
              <a:pathLst>
                <a:path w="7499" h="1419" extrusionOk="0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63"/>
            <p:cNvSpPr/>
            <p:nvPr/>
          </p:nvSpPr>
          <p:spPr>
            <a:xfrm>
              <a:off x="-31759100" y="3602975"/>
              <a:ext cx="188250" cy="172500"/>
            </a:xfrm>
            <a:custGeom>
              <a:avLst/>
              <a:gdLst/>
              <a:ahLst/>
              <a:cxnLst/>
              <a:rect l="l" t="t" r="r" b="b"/>
              <a:pathLst>
                <a:path w="7530" h="6900" extrusionOk="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61" name="Google Shape;6561;p63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562" name="Google Shape;6562;p63"/>
            <p:cNvSpPr/>
            <p:nvPr/>
          </p:nvSpPr>
          <p:spPr>
            <a:xfrm>
              <a:off x="-31817400" y="3911550"/>
              <a:ext cx="301675" cy="292550"/>
            </a:xfrm>
            <a:custGeom>
              <a:avLst/>
              <a:gdLst/>
              <a:ahLst/>
              <a:cxnLst/>
              <a:rect l="l" t="t" r="r" b="b"/>
              <a:pathLst>
                <a:path w="12067" h="11702" extrusionOk="0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63"/>
            <p:cNvSpPr/>
            <p:nvPr/>
          </p:nvSpPr>
          <p:spPr>
            <a:xfrm>
              <a:off x="-31816600" y="4062950"/>
              <a:ext cx="144150" cy="140600"/>
            </a:xfrm>
            <a:custGeom>
              <a:avLst/>
              <a:gdLst/>
              <a:ahLst/>
              <a:cxnLst/>
              <a:rect l="l" t="t" r="r" b="b"/>
              <a:pathLst>
                <a:path w="5766" h="5624" extrusionOk="0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63"/>
            <p:cNvSpPr/>
            <p:nvPr/>
          </p:nvSpPr>
          <p:spPr>
            <a:xfrm>
              <a:off x="-31648050" y="3910025"/>
              <a:ext cx="129175" cy="127725"/>
            </a:xfrm>
            <a:custGeom>
              <a:avLst/>
              <a:gdLst/>
              <a:ahLst/>
              <a:cxnLst/>
              <a:rect l="l" t="t" r="r" b="b"/>
              <a:pathLst>
                <a:path w="5167" h="5109" extrusionOk="0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65" name="Google Shape;6565;p63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566" name="Google Shape;6566;p63"/>
            <p:cNvSpPr/>
            <p:nvPr/>
          </p:nvSpPr>
          <p:spPr>
            <a:xfrm>
              <a:off x="-30354000" y="3604550"/>
              <a:ext cx="137875" cy="256000"/>
            </a:xfrm>
            <a:custGeom>
              <a:avLst/>
              <a:gdLst/>
              <a:ahLst/>
              <a:cxnLst/>
              <a:rect l="l" t="t" r="r" b="b"/>
              <a:pathLst>
                <a:path w="5515" h="10240" extrusionOk="0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63"/>
            <p:cNvSpPr/>
            <p:nvPr/>
          </p:nvSpPr>
          <p:spPr>
            <a:xfrm>
              <a:off x="-30198825" y="3604550"/>
              <a:ext cx="137075" cy="256775"/>
            </a:xfrm>
            <a:custGeom>
              <a:avLst/>
              <a:gdLst/>
              <a:ahLst/>
              <a:cxnLst/>
              <a:rect l="l" t="t" r="r" b="b"/>
              <a:pathLst>
                <a:path w="5483" h="10271" extrusionOk="0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63"/>
            <p:cNvSpPr/>
            <p:nvPr/>
          </p:nvSpPr>
          <p:spPr>
            <a:xfrm>
              <a:off x="-30139750" y="3636850"/>
              <a:ext cx="26000" cy="37825"/>
            </a:xfrm>
            <a:custGeom>
              <a:avLst/>
              <a:gdLst/>
              <a:ahLst/>
              <a:cxnLst/>
              <a:rect l="l" t="t" r="r" b="b"/>
              <a:pathLst>
                <a:path w="1040" h="1513" extrusionOk="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63"/>
            <p:cNvSpPr/>
            <p:nvPr/>
          </p:nvSpPr>
          <p:spPr>
            <a:xfrm>
              <a:off x="-30302800" y="3638950"/>
              <a:ext cx="25225" cy="36500"/>
            </a:xfrm>
            <a:custGeom>
              <a:avLst/>
              <a:gdLst/>
              <a:ahLst/>
              <a:cxnLst/>
              <a:rect l="l" t="t" r="r" b="b"/>
              <a:pathLst>
                <a:path w="1009" h="1460" extrusionOk="0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63"/>
            <p:cNvSpPr/>
            <p:nvPr/>
          </p:nvSpPr>
          <p:spPr>
            <a:xfrm>
              <a:off x="-30242925" y="3569100"/>
              <a:ext cx="68525" cy="68550"/>
            </a:xfrm>
            <a:custGeom>
              <a:avLst/>
              <a:gdLst/>
              <a:ahLst/>
              <a:cxnLst/>
              <a:rect l="l" t="t" r="r" b="b"/>
              <a:pathLst>
                <a:path w="2741" h="2742" extrusionOk="0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63"/>
            <p:cNvSpPr/>
            <p:nvPr/>
          </p:nvSpPr>
          <p:spPr>
            <a:xfrm>
              <a:off x="-30262625" y="3654950"/>
              <a:ext cx="107925" cy="68550"/>
            </a:xfrm>
            <a:custGeom>
              <a:avLst/>
              <a:gdLst/>
              <a:ahLst/>
              <a:cxnLst/>
              <a:rect l="l" t="t" r="r" b="b"/>
              <a:pathLst>
                <a:path w="4317" h="2742" extrusionOk="0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72" name="Google Shape;6572;p63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573" name="Google Shape;6573;p63"/>
            <p:cNvSpPr/>
            <p:nvPr/>
          </p:nvSpPr>
          <p:spPr>
            <a:xfrm>
              <a:off x="-35008050" y="3202075"/>
              <a:ext cx="171700" cy="171250"/>
            </a:xfrm>
            <a:custGeom>
              <a:avLst/>
              <a:gdLst/>
              <a:ahLst/>
              <a:cxnLst/>
              <a:rect l="l" t="t" r="r" b="b"/>
              <a:pathLst>
                <a:path w="6868" h="6850" extrusionOk="0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63"/>
            <p:cNvSpPr/>
            <p:nvPr/>
          </p:nvSpPr>
          <p:spPr>
            <a:xfrm>
              <a:off x="-34937975" y="3254050"/>
              <a:ext cx="33125" cy="67775"/>
            </a:xfrm>
            <a:custGeom>
              <a:avLst/>
              <a:gdLst/>
              <a:ahLst/>
              <a:cxnLst/>
              <a:rect l="l" t="t" r="r" b="b"/>
              <a:pathLst>
                <a:path w="1325" h="2711" extrusionOk="0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63"/>
            <p:cNvSpPr/>
            <p:nvPr/>
          </p:nvSpPr>
          <p:spPr>
            <a:xfrm>
              <a:off x="-35085250" y="3338325"/>
              <a:ext cx="69325" cy="69350"/>
            </a:xfrm>
            <a:custGeom>
              <a:avLst/>
              <a:gdLst/>
              <a:ahLst/>
              <a:cxnLst/>
              <a:rect l="l" t="t" r="r" b="b"/>
              <a:pathLst>
                <a:path w="2773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63"/>
            <p:cNvSpPr/>
            <p:nvPr/>
          </p:nvSpPr>
          <p:spPr>
            <a:xfrm>
              <a:off x="-35118325" y="3424175"/>
              <a:ext cx="137075" cy="69350"/>
            </a:xfrm>
            <a:custGeom>
              <a:avLst/>
              <a:gdLst/>
              <a:ahLst/>
              <a:cxnLst/>
              <a:rect l="l" t="t" r="r" b="b"/>
              <a:pathLst>
                <a:path w="5483" h="2774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77" name="Google Shape;6577;p63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578" name="Google Shape;6578;p63"/>
            <p:cNvSpPr/>
            <p:nvPr/>
          </p:nvSpPr>
          <p:spPr>
            <a:xfrm>
              <a:off x="-35123050" y="3629750"/>
              <a:ext cx="205575" cy="222575"/>
            </a:xfrm>
            <a:custGeom>
              <a:avLst/>
              <a:gdLst/>
              <a:ahLst/>
              <a:cxnLst/>
              <a:rect l="l" t="t" r="r" b="b"/>
              <a:pathLst>
                <a:path w="8223" h="8903" extrusionOk="0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63"/>
            <p:cNvSpPr/>
            <p:nvPr/>
          </p:nvSpPr>
          <p:spPr>
            <a:xfrm>
              <a:off x="-35053750" y="3561225"/>
              <a:ext cx="222925" cy="221825"/>
            </a:xfrm>
            <a:custGeom>
              <a:avLst/>
              <a:gdLst/>
              <a:ahLst/>
              <a:cxnLst/>
              <a:rect l="l" t="t" r="r" b="b"/>
              <a:pathLst>
                <a:path w="8917" h="8873" extrusionOk="0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80" name="Google Shape;6580;p63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581" name="Google Shape;6581;p63"/>
            <p:cNvSpPr/>
            <p:nvPr/>
          </p:nvSpPr>
          <p:spPr>
            <a:xfrm>
              <a:off x="-35089175" y="3919600"/>
              <a:ext cx="222900" cy="291425"/>
            </a:xfrm>
            <a:custGeom>
              <a:avLst/>
              <a:gdLst/>
              <a:ahLst/>
              <a:cxnLst/>
              <a:rect l="l" t="t" r="r" b="b"/>
              <a:pathLst>
                <a:path w="8916" h="11657" extrusionOk="0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63"/>
            <p:cNvSpPr/>
            <p:nvPr/>
          </p:nvSpPr>
          <p:spPr>
            <a:xfrm>
              <a:off x="-35038000" y="3971575"/>
              <a:ext cx="120525" cy="120525"/>
            </a:xfrm>
            <a:custGeom>
              <a:avLst/>
              <a:gdLst/>
              <a:ahLst/>
              <a:cxnLst/>
              <a:rect l="l" t="t" r="r" b="b"/>
              <a:pathLst>
                <a:path w="4821" h="4821" extrusionOk="0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83" name="Google Shape;6583;p63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584" name="Google Shape;6584;p63"/>
            <p:cNvSpPr/>
            <p:nvPr/>
          </p:nvSpPr>
          <p:spPr>
            <a:xfrm>
              <a:off x="-33071300" y="3440725"/>
              <a:ext cx="33100" cy="33900"/>
            </a:xfrm>
            <a:custGeom>
              <a:avLst/>
              <a:gdLst/>
              <a:ahLst/>
              <a:cxnLst/>
              <a:rect l="l" t="t" r="r" b="b"/>
              <a:pathLst>
                <a:path w="1324" h="1356" extrusionOk="0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63"/>
            <p:cNvSpPr/>
            <p:nvPr/>
          </p:nvSpPr>
          <p:spPr>
            <a:xfrm>
              <a:off x="-33157925" y="3227275"/>
              <a:ext cx="17350" cy="103200"/>
            </a:xfrm>
            <a:custGeom>
              <a:avLst/>
              <a:gdLst/>
              <a:ahLst/>
              <a:cxnLst/>
              <a:rect l="l" t="t" r="r" b="b"/>
              <a:pathLst>
                <a:path w="694" h="4128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63"/>
            <p:cNvSpPr/>
            <p:nvPr/>
          </p:nvSpPr>
          <p:spPr>
            <a:xfrm>
              <a:off x="-33175250" y="3347650"/>
              <a:ext cx="51200" cy="51350"/>
            </a:xfrm>
            <a:custGeom>
              <a:avLst/>
              <a:gdLst/>
              <a:ahLst/>
              <a:cxnLst/>
              <a:rect l="l" t="t" r="r" b="b"/>
              <a:pathLst>
                <a:path w="2048" h="2054" extrusionOk="0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63"/>
            <p:cNvSpPr/>
            <p:nvPr/>
          </p:nvSpPr>
          <p:spPr>
            <a:xfrm>
              <a:off x="-33224875" y="3404500"/>
              <a:ext cx="159900" cy="114225"/>
            </a:xfrm>
            <a:custGeom>
              <a:avLst/>
              <a:gdLst/>
              <a:ahLst/>
              <a:cxnLst/>
              <a:rect l="l" t="t" r="r" b="b"/>
              <a:pathLst>
                <a:path w="6396" h="4569" extrusionOk="0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63"/>
            <p:cNvSpPr/>
            <p:nvPr/>
          </p:nvSpPr>
          <p:spPr>
            <a:xfrm>
              <a:off x="-33141400" y="3312350"/>
              <a:ext cx="127625" cy="138625"/>
            </a:xfrm>
            <a:custGeom>
              <a:avLst/>
              <a:gdLst/>
              <a:ahLst/>
              <a:cxnLst/>
              <a:rect l="l" t="t" r="r" b="b"/>
              <a:pathLst>
                <a:path w="5105" h="5545" extrusionOk="0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63"/>
            <p:cNvSpPr/>
            <p:nvPr/>
          </p:nvSpPr>
          <p:spPr>
            <a:xfrm>
              <a:off x="-33122500" y="3226875"/>
              <a:ext cx="122125" cy="83925"/>
            </a:xfrm>
            <a:custGeom>
              <a:avLst/>
              <a:gdLst/>
              <a:ahLst/>
              <a:cxnLst/>
              <a:rect l="l" t="t" r="r" b="b"/>
              <a:pathLst>
                <a:path w="4885" h="3357" extrusionOk="0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63"/>
            <p:cNvSpPr/>
            <p:nvPr/>
          </p:nvSpPr>
          <p:spPr>
            <a:xfrm>
              <a:off x="-33277650" y="3245400"/>
              <a:ext cx="102400" cy="198500"/>
            </a:xfrm>
            <a:custGeom>
              <a:avLst/>
              <a:gdLst/>
              <a:ahLst/>
              <a:cxnLst/>
              <a:rect l="l" t="t" r="r" b="b"/>
              <a:pathLst>
                <a:path w="4096" h="7940" extrusionOk="0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91" name="Google Shape;6591;p63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592" name="Google Shape;6592;p63"/>
            <p:cNvSpPr/>
            <p:nvPr/>
          </p:nvSpPr>
          <p:spPr>
            <a:xfrm>
              <a:off x="-33114625" y="3586425"/>
              <a:ext cx="119750" cy="120525"/>
            </a:xfrm>
            <a:custGeom>
              <a:avLst/>
              <a:gdLst/>
              <a:ahLst/>
              <a:cxnLst/>
              <a:rect l="l" t="t" r="r" b="b"/>
              <a:pathLst>
                <a:path w="4790" h="4821" extrusionOk="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63"/>
            <p:cNvSpPr/>
            <p:nvPr/>
          </p:nvSpPr>
          <p:spPr>
            <a:xfrm>
              <a:off x="-33286325" y="3825875"/>
              <a:ext cx="241050" cy="52000"/>
            </a:xfrm>
            <a:custGeom>
              <a:avLst/>
              <a:gdLst/>
              <a:ahLst/>
              <a:cxnLst/>
              <a:rect l="l" t="t" r="r" b="b"/>
              <a:pathLst>
                <a:path w="9642" h="2080" extrusionOk="0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63"/>
            <p:cNvSpPr/>
            <p:nvPr/>
          </p:nvSpPr>
          <p:spPr>
            <a:xfrm>
              <a:off x="-33183925" y="3756550"/>
              <a:ext cx="103200" cy="52025"/>
            </a:xfrm>
            <a:custGeom>
              <a:avLst/>
              <a:gdLst/>
              <a:ahLst/>
              <a:cxnLst/>
              <a:rect l="l" t="t" r="r" b="b"/>
              <a:pathLst>
                <a:path w="4128" h="2081" extrusionOk="0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63"/>
            <p:cNvSpPr/>
            <p:nvPr/>
          </p:nvSpPr>
          <p:spPr>
            <a:xfrm>
              <a:off x="-33252450" y="3636850"/>
              <a:ext cx="68550" cy="69325"/>
            </a:xfrm>
            <a:custGeom>
              <a:avLst/>
              <a:gdLst/>
              <a:ahLst/>
              <a:cxnLst/>
              <a:rect l="l" t="t" r="r" b="b"/>
              <a:pathLst>
                <a:path w="2742" h="2773" extrusionOk="0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63"/>
            <p:cNvSpPr/>
            <p:nvPr/>
          </p:nvSpPr>
          <p:spPr>
            <a:xfrm>
              <a:off x="-33286325" y="3723050"/>
              <a:ext cx="116600" cy="85525"/>
            </a:xfrm>
            <a:custGeom>
              <a:avLst/>
              <a:gdLst/>
              <a:ahLst/>
              <a:cxnLst/>
              <a:rect l="l" t="t" r="r" b="b"/>
              <a:pathLst>
                <a:path w="4664" h="3421" extrusionOk="0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97" name="Google Shape;6597;p63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598" name="Google Shape;6598;p63"/>
            <p:cNvSpPr/>
            <p:nvPr/>
          </p:nvSpPr>
          <p:spPr>
            <a:xfrm>
              <a:off x="-33194950" y="3996000"/>
              <a:ext cx="200075" cy="241825"/>
            </a:xfrm>
            <a:custGeom>
              <a:avLst/>
              <a:gdLst/>
              <a:ahLst/>
              <a:cxnLst/>
              <a:rect l="l" t="t" r="r" b="b"/>
              <a:pathLst>
                <a:path w="8003" h="9673" extrusionOk="0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63"/>
            <p:cNvSpPr/>
            <p:nvPr/>
          </p:nvSpPr>
          <p:spPr>
            <a:xfrm>
              <a:off x="-33027975" y="3962900"/>
              <a:ext cx="33100" cy="105575"/>
            </a:xfrm>
            <a:custGeom>
              <a:avLst/>
              <a:gdLst/>
              <a:ahLst/>
              <a:cxnLst/>
              <a:rect l="l" t="t" r="r" b="b"/>
              <a:pathLst>
                <a:path w="1324" h="4223" extrusionOk="0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63"/>
            <p:cNvSpPr/>
            <p:nvPr/>
          </p:nvSpPr>
          <p:spPr>
            <a:xfrm>
              <a:off x="-33286325" y="3962125"/>
              <a:ext cx="96125" cy="205600"/>
            </a:xfrm>
            <a:custGeom>
              <a:avLst/>
              <a:gdLst/>
              <a:ahLst/>
              <a:cxnLst/>
              <a:rect l="l" t="t" r="r" b="b"/>
              <a:pathLst>
                <a:path w="3845" h="8224" extrusionOk="0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63"/>
            <p:cNvSpPr/>
            <p:nvPr/>
          </p:nvSpPr>
          <p:spPr>
            <a:xfrm>
              <a:off x="-33235125" y="3944800"/>
              <a:ext cx="189050" cy="171725"/>
            </a:xfrm>
            <a:custGeom>
              <a:avLst/>
              <a:gdLst/>
              <a:ahLst/>
              <a:cxnLst/>
              <a:rect l="l" t="t" r="r" b="b"/>
              <a:pathLst>
                <a:path w="7562" h="6869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02" name="Google Shape;6602;p63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603" name="Google Shape;6603;p63"/>
            <p:cNvSpPr/>
            <p:nvPr/>
          </p:nvSpPr>
          <p:spPr>
            <a:xfrm>
              <a:off x="-31314900" y="3278475"/>
              <a:ext cx="103200" cy="18125"/>
            </a:xfrm>
            <a:custGeom>
              <a:avLst/>
              <a:gdLst/>
              <a:ahLst/>
              <a:cxnLst/>
              <a:rect l="l" t="t" r="r" b="b"/>
              <a:pathLst>
                <a:path w="4128" h="725" extrusionOk="0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63"/>
            <p:cNvSpPr/>
            <p:nvPr/>
          </p:nvSpPr>
          <p:spPr>
            <a:xfrm>
              <a:off x="-31367675" y="3227275"/>
              <a:ext cx="206400" cy="221350"/>
            </a:xfrm>
            <a:custGeom>
              <a:avLst/>
              <a:gdLst/>
              <a:ahLst/>
              <a:cxnLst/>
              <a:rect l="l" t="t" r="r" b="b"/>
              <a:pathLst>
                <a:path w="8256" h="8854" extrusionOk="0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63"/>
            <p:cNvSpPr/>
            <p:nvPr/>
          </p:nvSpPr>
          <p:spPr>
            <a:xfrm>
              <a:off x="-31452725" y="3191825"/>
              <a:ext cx="86650" cy="259150"/>
            </a:xfrm>
            <a:custGeom>
              <a:avLst/>
              <a:gdLst/>
              <a:ahLst/>
              <a:cxnLst/>
              <a:rect l="l" t="t" r="r" b="b"/>
              <a:pathLst>
                <a:path w="3466" h="10366" extrusionOk="0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63"/>
            <p:cNvSpPr/>
            <p:nvPr/>
          </p:nvSpPr>
          <p:spPr>
            <a:xfrm>
              <a:off x="-31409400" y="3468275"/>
              <a:ext cx="92950" cy="17375"/>
            </a:xfrm>
            <a:custGeom>
              <a:avLst/>
              <a:gdLst/>
              <a:ahLst/>
              <a:cxnLst/>
              <a:rect l="l" t="t" r="r" b="b"/>
              <a:pathLst>
                <a:path w="3718" h="695" extrusionOk="0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07" name="Google Shape;6607;p63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608" name="Google Shape;6608;p63"/>
            <p:cNvSpPr/>
            <p:nvPr/>
          </p:nvSpPr>
          <p:spPr>
            <a:xfrm>
              <a:off x="-31452725" y="3756550"/>
              <a:ext cx="155175" cy="34675"/>
            </a:xfrm>
            <a:custGeom>
              <a:avLst/>
              <a:gdLst/>
              <a:ahLst/>
              <a:cxnLst/>
              <a:rect l="l" t="t" r="r" b="b"/>
              <a:pathLst>
                <a:path w="6207" h="1387" extrusionOk="0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63"/>
            <p:cNvSpPr/>
            <p:nvPr/>
          </p:nvSpPr>
          <p:spPr>
            <a:xfrm>
              <a:off x="-31452725" y="3551775"/>
              <a:ext cx="183525" cy="188275"/>
            </a:xfrm>
            <a:custGeom>
              <a:avLst/>
              <a:gdLst/>
              <a:ahLst/>
              <a:cxnLst/>
              <a:rect l="l" t="t" r="r" b="b"/>
              <a:pathLst>
                <a:path w="7341" h="7531" extrusionOk="0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63"/>
            <p:cNvSpPr/>
            <p:nvPr/>
          </p:nvSpPr>
          <p:spPr>
            <a:xfrm>
              <a:off x="-31366100" y="3808550"/>
              <a:ext cx="52025" cy="35450"/>
            </a:xfrm>
            <a:custGeom>
              <a:avLst/>
              <a:gdLst/>
              <a:ahLst/>
              <a:cxnLst/>
              <a:rect l="l" t="t" r="r" b="b"/>
              <a:pathLst>
                <a:path w="2081" h="1418" extrusionOk="0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63"/>
            <p:cNvSpPr/>
            <p:nvPr/>
          </p:nvSpPr>
          <p:spPr>
            <a:xfrm>
              <a:off x="-31281025" y="3621075"/>
              <a:ext cx="120525" cy="171725"/>
            </a:xfrm>
            <a:custGeom>
              <a:avLst/>
              <a:gdLst/>
              <a:ahLst/>
              <a:cxnLst/>
              <a:rect l="l" t="t" r="r" b="b"/>
              <a:pathLst>
                <a:path w="4821" h="6869" extrusionOk="0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12" name="Google Shape;6612;p63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613" name="Google Shape;6613;p63"/>
            <p:cNvSpPr/>
            <p:nvPr/>
          </p:nvSpPr>
          <p:spPr>
            <a:xfrm>
              <a:off x="-31455100" y="3909350"/>
              <a:ext cx="294600" cy="293800"/>
            </a:xfrm>
            <a:custGeom>
              <a:avLst/>
              <a:gdLst/>
              <a:ahLst/>
              <a:cxnLst/>
              <a:rect l="l" t="t" r="r" b="b"/>
              <a:pathLst>
                <a:path w="11784" h="11752" extrusionOk="0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63"/>
            <p:cNvSpPr/>
            <p:nvPr/>
          </p:nvSpPr>
          <p:spPr>
            <a:xfrm>
              <a:off x="-31455100" y="3997350"/>
              <a:ext cx="215050" cy="205025"/>
            </a:xfrm>
            <a:custGeom>
              <a:avLst/>
              <a:gdLst/>
              <a:ahLst/>
              <a:cxnLst/>
              <a:rect l="l" t="t" r="r" b="b"/>
              <a:pathLst>
                <a:path w="8602" h="8201" extrusionOk="0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15" name="Google Shape;6615;p63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616" name="Google Shape;6616;p63"/>
            <p:cNvSpPr/>
            <p:nvPr/>
          </p:nvSpPr>
          <p:spPr>
            <a:xfrm>
              <a:off x="-30174425" y="3988125"/>
              <a:ext cx="120550" cy="120175"/>
            </a:xfrm>
            <a:custGeom>
              <a:avLst/>
              <a:gdLst/>
              <a:ahLst/>
              <a:cxnLst/>
              <a:rect l="l" t="t" r="r" b="b"/>
              <a:pathLst>
                <a:path w="4822" h="4807" extrusionOk="0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63"/>
            <p:cNvSpPr/>
            <p:nvPr/>
          </p:nvSpPr>
          <p:spPr>
            <a:xfrm>
              <a:off x="-30345325" y="3988125"/>
              <a:ext cx="119750" cy="120175"/>
            </a:xfrm>
            <a:custGeom>
              <a:avLst/>
              <a:gdLst/>
              <a:ahLst/>
              <a:cxnLst/>
              <a:rect l="l" t="t" r="r" b="b"/>
              <a:pathLst>
                <a:path w="4790" h="4807" extrusionOk="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63"/>
            <p:cNvSpPr/>
            <p:nvPr/>
          </p:nvSpPr>
          <p:spPr>
            <a:xfrm>
              <a:off x="-30293350" y="4159025"/>
              <a:ext cx="188275" cy="52000"/>
            </a:xfrm>
            <a:custGeom>
              <a:avLst/>
              <a:gdLst/>
              <a:ahLst/>
              <a:cxnLst/>
              <a:rect l="l" t="t" r="r" b="b"/>
              <a:pathLst>
                <a:path w="7531" h="2080" extrusionOk="0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63"/>
            <p:cNvSpPr/>
            <p:nvPr/>
          </p:nvSpPr>
          <p:spPr>
            <a:xfrm>
              <a:off x="-30293350" y="3918800"/>
              <a:ext cx="188275" cy="34675"/>
            </a:xfrm>
            <a:custGeom>
              <a:avLst/>
              <a:gdLst/>
              <a:ahLst/>
              <a:cxnLst/>
              <a:rect l="l" t="t" r="r" b="b"/>
              <a:pathLst>
                <a:path w="7531" h="1387" extrusionOk="0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63"/>
            <p:cNvSpPr/>
            <p:nvPr/>
          </p:nvSpPr>
          <p:spPr>
            <a:xfrm>
              <a:off x="-30294125" y="3970800"/>
              <a:ext cx="188250" cy="170925"/>
            </a:xfrm>
            <a:custGeom>
              <a:avLst/>
              <a:gdLst/>
              <a:ahLst/>
              <a:cxnLst/>
              <a:rect l="l" t="t" r="r" b="b"/>
              <a:pathLst>
                <a:path w="7530" h="6837" extrusionOk="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21" name="Google Shape;6621;p63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622" name="Google Shape;6622;p63"/>
            <p:cNvSpPr/>
            <p:nvPr/>
          </p:nvSpPr>
          <p:spPr>
            <a:xfrm>
              <a:off x="-34703250" y="3389525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63"/>
            <p:cNvSpPr/>
            <p:nvPr/>
          </p:nvSpPr>
          <p:spPr>
            <a:xfrm>
              <a:off x="-34636300" y="3348575"/>
              <a:ext cx="69325" cy="75625"/>
            </a:xfrm>
            <a:custGeom>
              <a:avLst/>
              <a:gdLst/>
              <a:ahLst/>
              <a:cxnLst/>
              <a:rect l="l" t="t" r="r" b="b"/>
              <a:pathLst>
                <a:path w="2773" h="3025" extrusionOk="0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63"/>
            <p:cNvSpPr/>
            <p:nvPr/>
          </p:nvSpPr>
          <p:spPr>
            <a:xfrm>
              <a:off x="-34752875" y="3253275"/>
              <a:ext cx="126050" cy="170925"/>
            </a:xfrm>
            <a:custGeom>
              <a:avLst/>
              <a:gdLst/>
              <a:ahLst/>
              <a:cxnLst/>
              <a:rect l="l" t="t" r="r" b="b"/>
              <a:pathLst>
                <a:path w="5042" h="6837" extrusionOk="0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63"/>
            <p:cNvSpPr/>
            <p:nvPr/>
          </p:nvSpPr>
          <p:spPr>
            <a:xfrm>
              <a:off x="-34677250" y="3338325"/>
              <a:ext cx="33875" cy="33900"/>
            </a:xfrm>
            <a:custGeom>
              <a:avLst/>
              <a:gdLst/>
              <a:ahLst/>
              <a:cxnLst/>
              <a:rect l="l" t="t" r="r" b="b"/>
              <a:pathLst>
                <a:path w="1355" h="1356" extrusionOk="0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63"/>
            <p:cNvSpPr/>
            <p:nvPr/>
          </p:nvSpPr>
          <p:spPr>
            <a:xfrm>
              <a:off x="-34618200" y="3202500"/>
              <a:ext cx="137075" cy="135850"/>
            </a:xfrm>
            <a:custGeom>
              <a:avLst/>
              <a:gdLst/>
              <a:ahLst/>
              <a:cxnLst/>
              <a:rect l="l" t="t" r="r" b="b"/>
              <a:pathLst>
                <a:path w="5483" h="5434" extrusionOk="0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63"/>
            <p:cNvSpPr/>
            <p:nvPr/>
          </p:nvSpPr>
          <p:spPr>
            <a:xfrm>
              <a:off x="-34755225" y="3440725"/>
              <a:ext cx="188250" cy="52800"/>
            </a:xfrm>
            <a:custGeom>
              <a:avLst/>
              <a:gdLst/>
              <a:ahLst/>
              <a:cxnLst/>
              <a:rect l="l" t="t" r="r" b="b"/>
              <a:pathLst>
                <a:path w="7530" h="2112" extrusionOk="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63"/>
            <p:cNvSpPr/>
            <p:nvPr/>
          </p:nvSpPr>
          <p:spPr>
            <a:xfrm>
              <a:off x="-34754450" y="3202075"/>
              <a:ext cx="153600" cy="33900"/>
            </a:xfrm>
            <a:custGeom>
              <a:avLst/>
              <a:gdLst/>
              <a:ahLst/>
              <a:cxnLst/>
              <a:rect l="l" t="t" r="r" b="b"/>
              <a:pathLst>
                <a:path w="6144" h="1356" extrusionOk="0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29" name="Google Shape;6629;p63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630" name="Google Shape;6630;p63"/>
            <p:cNvSpPr/>
            <p:nvPr/>
          </p:nvSpPr>
          <p:spPr>
            <a:xfrm>
              <a:off x="-34693800" y="3629750"/>
              <a:ext cx="152025" cy="152825"/>
            </a:xfrm>
            <a:custGeom>
              <a:avLst/>
              <a:gdLst/>
              <a:ahLst/>
              <a:cxnLst/>
              <a:rect l="l" t="t" r="r" b="b"/>
              <a:pathLst>
                <a:path w="6081" h="6113" extrusionOk="0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63"/>
            <p:cNvSpPr/>
            <p:nvPr/>
          </p:nvSpPr>
          <p:spPr>
            <a:xfrm>
              <a:off x="-34763900" y="3561225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63"/>
            <p:cNvSpPr/>
            <p:nvPr/>
          </p:nvSpPr>
          <p:spPr>
            <a:xfrm>
              <a:off x="-34644175" y="368095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633" name="Google Shape;6633;p63"/>
          <p:cNvSpPr/>
          <p:nvPr/>
        </p:nvSpPr>
        <p:spPr>
          <a:xfrm>
            <a:off x="2293583" y="3885101"/>
            <a:ext cx="334031" cy="334002"/>
          </a:xfrm>
          <a:custGeom>
            <a:avLst/>
            <a:gdLst/>
            <a:ahLst/>
            <a:cxnLst/>
            <a:rect l="l" t="t" r="r" b="b"/>
            <a:pathLst>
              <a:path w="11658" h="11657" extrusionOk="0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634" name="Google Shape;6634;p63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635" name="Google Shape;6635;p63"/>
            <p:cNvSpPr/>
            <p:nvPr/>
          </p:nvSpPr>
          <p:spPr>
            <a:xfrm>
              <a:off x="-32927950" y="3228075"/>
              <a:ext cx="69325" cy="291425"/>
            </a:xfrm>
            <a:custGeom>
              <a:avLst/>
              <a:gdLst/>
              <a:ahLst/>
              <a:cxnLst/>
              <a:rect l="l" t="t" r="r" b="b"/>
              <a:pathLst>
                <a:path w="2773" h="11657" extrusionOk="0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63"/>
            <p:cNvSpPr/>
            <p:nvPr/>
          </p:nvSpPr>
          <p:spPr>
            <a:xfrm>
              <a:off x="-32841300" y="3227275"/>
              <a:ext cx="154400" cy="291450"/>
            </a:xfrm>
            <a:custGeom>
              <a:avLst/>
              <a:gdLst/>
              <a:ahLst/>
              <a:cxnLst/>
              <a:rect l="l" t="t" r="r" b="b"/>
              <a:pathLst>
                <a:path w="6176" h="11658" extrusionOk="0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63"/>
            <p:cNvSpPr/>
            <p:nvPr/>
          </p:nvSpPr>
          <p:spPr>
            <a:xfrm>
              <a:off x="-32669600" y="3261925"/>
              <a:ext cx="33875" cy="51225"/>
            </a:xfrm>
            <a:custGeom>
              <a:avLst/>
              <a:gdLst/>
              <a:ahLst/>
              <a:cxnLst/>
              <a:rect l="l" t="t" r="r" b="b"/>
              <a:pathLst>
                <a:path w="1355" h="2049" extrusionOk="0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63"/>
            <p:cNvSpPr/>
            <p:nvPr/>
          </p:nvSpPr>
          <p:spPr>
            <a:xfrm>
              <a:off x="-32669600" y="3329675"/>
              <a:ext cx="33875" cy="35450"/>
            </a:xfrm>
            <a:custGeom>
              <a:avLst/>
              <a:gdLst/>
              <a:ahLst/>
              <a:cxnLst/>
              <a:rect l="l" t="t" r="r" b="b"/>
              <a:pathLst>
                <a:path w="1355" h="1418" extrusionOk="0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63"/>
            <p:cNvSpPr/>
            <p:nvPr/>
          </p:nvSpPr>
          <p:spPr>
            <a:xfrm>
              <a:off x="-32669600" y="3381650"/>
              <a:ext cx="33875" cy="51225"/>
            </a:xfrm>
            <a:custGeom>
              <a:avLst/>
              <a:gdLst/>
              <a:ahLst/>
              <a:cxnLst/>
              <a:rect l="l" t="t" r="r" b="b"/>
              <a:pathLst>
                <a:path w="1355" h="2049" extrusionOk="0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40" name="Google Shape;6640;p63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641" name="Google Shape;6641;p63"/>
            <p:cNvSpPr/>
            <p:nvPr/>
          </p:nvSpPr>
          <p:spPr>
            <a:xfrm>
              <a:off x="-32927950" y="3843975"/>
              <a:ext cx="293025" cy="33900"/>
            </a:xfrm>
            <a:custGeom>
              <a:avLst/>
              <a:gdLst/>
              <a:ahLst/>
              <a:cxnLst/>
              <a:rect l="l" t="t" r="r" b="b"/>
              <a:pathLst>
                <a:path w="11721" h="1356" extrusionOk="0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63"/>
            <p:cNvSpPr/>
            <p:nvPr/>
          </p:nvSpPr>
          <p:spPr>
            <a:xfrm>
              <a:off x="-32872025" y="3723475"/>
              <a:ext cx="180400" cy="52000"/>
            </a:xfrm>
            <a:custGeom>
              <a:avLst/>
              <a:gdLst/>
              <a:ahLst/>
              <a:cxnLst/>
              <a:rect l="l" t="t" r="r" b="b"/>
              <a:pathLst>
                <a:path w="7216" h="2080" extrusionOk="0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63"/>
            <p:cNvSpPr/>
            <p:nvPr/>
          </p:nvSpPr>
          <p:spPr>
            <a:xfrm>
              <a:off x="-32890150" y="3792775"/>
              <a:ext cx="217425" cy="33900"/>
            </a:xfrm>
            <a:custGeom>
              <a:avLst/>
              <a:gdLst/>
              <a:ahLst/>
              <a:cxnLst/>
              <a:rect l="l" t="t" r="r" b="b"/>
              <a:pathLst>
                <a:path w="8697" h="1356" extrusionOk="0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63"/>
            <p:cNvSpPr/>
            <p:nvPr/>
          </p:nvSpPr>
          <p:spPr>
            <a:xfrm>
              <a:off x="-32822400" y="3586425"/>
              <a:ext cx="82725" cy="52800"/>
            </a:xfrm>
            <a:custGeom>
              <a:avLst/>
              <a:gdLst/>
              <a:ahLst/>
              <a:cxnLst/>
              <a:rect l="l" t="t" r="r" b="b"/>
              <a:pathLst>
                <a:path w="3309" h="2112" extrusionOk="0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63"/>
            <p:cNvSpPr/>
            <p:nvPr/>
          </p:nvSpPr>
          <p:spPr>
            <a:xfrm>
              <a:off x="-32846825" y="3655750"/>
              <a:ext cx="131550" cy="51200"/>
            </a:xfrm>
            <a:custGeom>
              <a:avLst/>
              <a:gdLst/>
              <a:ahLst/>
              <a:cxnLst/>
              <a:rect l="l" t="t" r="r" b="b"/>
              <a:pathLst>
                <a:path w="5262" h="2048" extrusionOk="0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46" name="Google Shape;6646;p63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647" name="Google Shape;6647;p63"/>
            <p:cNvSpPr/>
            <p:nvPr/>
          </p:nvSpPr>
          <p:spPr>
            <a:xfrm>
              <a:off x="-32927950" y="3944800"/>
              <a:ext cx="69325" cy="292225"/>
            </a:xfrm>
            <a:custGeom>
              <a:avLst/>
              <a:gdLst/>
              <a:ahLst/>
              <a:cxnLst/>
              <a:rect l="l" t="t" r="r" b="b"/>
              <a:pathLst>
                <a:path w="2773" h="11689" extrusionOk="0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63"/>
            <p:cNvSpPr/>
            <p:nvPr/>
          </p:nvSpPr>
          <p:spPr>
            <a:xfrm>
              <a:off x="-32720800" y="4057425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63"/>
            <p:cNvSpPr/>
            <p:nvPr/>
          </p:nvSpPr>
          <p:spPr>
            <a:xfrm>
              <a:off x="-32720800" y="4099950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63"/>
            <p:cNvSpPr/>
            <p:nvPr/>
          </p:nvSpPr>
          <p:spPr>
            <a:xfrm>
              <a:off x="-32720800" y="414170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63"/>
            <p:cNvSpPr/>
            <p:nvPr/>
          </p:nvSpPr>
          <p:spPr>
            <a:xfrm>
              <a:off x="-32754675" y="3944800"/>
              <a:ext cx="51225" cy="52000"/>
            </a:xfrm>
            <a:custGeom>
              <a:avLst/>
              <a:gdLst/>
              <a:ahLst/>
              <a:cxnLst/>
              <a:rect l="l" t="t" r="r" b="b"/>
              <a:pathLst>
                <a:path w="2049" h="2080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63"/>
            <p:cNvSpPr/>
            <p:nvPr/>
          </p:nvSpPr>
          <p:spPr>
            <a:xfrm>
              <a:off x="-32687725" y="3944800"/>
              <a:ext cx="34675" cy="55150"/>
            </a:xfrm>
            <a:custGeom>
              <a:avLst/>
              <a:gdLst/>
              <a:ahLst/>
              <a:cxnLst/>
              <a:rect l="l" t="t" r="r" b="b"/>
              <a:pathLst>
                <a:path w="1387" h="2206" extrusionOk="0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63"/>
            <p:cNvSpPr/>
            <p:nvPr/>
          </p:nvSpPr>
          <p:spPr>
            <a:xfrm>
              <a:off x="-32860200" y="4014100"/>
              <a:ext cx="207150" cy="153625"/>
            </a:xfrm>
            <a:custGeom>
              <a:avLst/>
              <a:gdLst/>
              <a:ahLst/>
              <a:cxnLst/>
              <a:rect l="l" t="t" r="r" b="b"/>
              <a:pathLst>
                <a:path w="8286" h="6145" extrusionOk="0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63"/>
            <p:cNvSpPr/>
            <p:nvPr/>
          </p:nvSpPr>
          <p:spPr>
            <a:xfrm>
              <a:off x="-32755450" y="4055850"/>
              <a:ext cx="51200" cy="181175"/>
            </a:xfrm>
            <a:custGeom>
              <a:avLst/>
              <a:gdLst/>
              <a:ahLst/>
              <a:cxnLst/>
              <a:rect l="l" t="t" r="r" b="b"/>
              <a:pathLst>
                <a:path w="2048" h="7247" extrusionOk="0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63"/>
            <p:cNvSpPr/>
            <p:nvPr/>
          </p:nvSpPr>
          <p:spPr>
            <a:xfrm>
              <a:off x="-32686925" y="4182650"/>
              <a:ext cx="34675" cy="55175"/>
            </a:xfrm>
            <a:custGeom>
              <a:avLst/>
              <a:gdLst/>
              <a:ahLst/>
              <a:cxnLst/>
              <a:rect l="l" t="t" r="r" b="b"/>
              <a:pathLst>
                <a:path w="1387" h="2207" extrusionOk="0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56" name="Google Shape;6656;p63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657" name="Google Shape;6657;p63"/>
            <p:cNvSpPr/>
            <p:nvPr/>
          </p:nvSpPr>
          <p:spPr>
            <a:xfrm>
              <a:off x="-31033700" y="3194000"/>
              <a:ext cx="103200" cy="34100"/>
            </a:xfrm>
            <a:custGeom>
              <a:avLst/>
              <a:gdLst/>
              <a:ahLst/>
              <a:cxnLst/>
              <a:rect l="l" t="t" r="r" b="b"/>
              <a:pathLst>
                <a:path w="4128" h="1364" extrusionOk="0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63"/>
            <p:cNvSpPr/>
            <p:nvPr/>
          </p:nvSpPr>
          <p:spPr>
            <a:xfrm>
              <a:off x="-31042375" y="3346200"/>
              <a:ext cx="16550" cy="18150"/>
            </a:xfrm>
            <a:custGeom>
              <a:avLst/>
              <a:gdLst/>
              <a:ahLst/>
              <a:cxnLst/>
              <a:rect l="l" t="t" r="r" b="b"/>
              <a:pathLst>
                <a:path w="662" h="726" extrusionOk="0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63"/>
            <p:cNvSpPr/>
            <p:nvPr/>
          </p:nvSpPr>
          <p:spPr>
            <a:xfrm>
              <a:off x="-31042375" y="3278475"/>
              <a:ext cx="16550" cy="16550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63"/>
            <p:cNvSpPr/>
            <p:nvPr/>
          </p:nvSpPr>
          <p:spPr>
            <a:xfrm>
              <a:off x="-31042375" y="3416300"/>
              <a:ext cx="16550" cy="16575"/>
            </a:xfrm>
            <a:custGeom>
              <a:avLst/>
              <a:gdLst/>
              <a:ahLst/>
              <a:cxnLst/>
              <a:rect l="l" t="t" r="r" b="b"/>
              <a:pathLst>
                <a:path w="662" h="663" extrusionOk="0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63"/>
            <p:cNvSpPr/>
            <p:nvPr/>
          </p:nvSpPr>
          <p:spPr>
            <a:xfrm>
              <a:off x="-31094350" y="3210725"/>
              <a:ext cx="222900" cy="274925"/>
            </a:xfrm>
            <a:custGeom>
              <a:avLst/>
              <a:gdLst/>
              <a:ahLst/>
              <a:cxnLst/>
              <a:rect l="l" t="t" r="r" b="b"/>
              <a:pathLst>
                <a:path w="8916" h="10997" extrusionOk="0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63"/>
            <p:cNvSpPr/>
            <p:nvPr/>
          </p:nvSpPr>
          <p:spPr>
            <a:xfrm>
              <a:off x="-30853350" y="3295000"/>
              <a:ext cx="51225" cy="104000"/>
            </a:xfrm>
            <a:custGeom>
              <a:avLst/>
              <a:gdLst/>
              <a:ahLst/>
              <a:cxnLst/>
              <a:rect l="l" t="t" r="r" b="b"/>
              <a:pathLst>
                <a:path w="2049" h="4160" extrusionOk="0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63"/>
            <p:cNvSpPr/>
            <p:nvPr/>
          </p:nvSpPr>
          <p:spPr>
            <a:xfrm>
              <a:off x="-30853350" y="3227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63"/>
            <p:cNvSpPr/>
            <p:nvPr/>
          </p:nvSpPr>
          <p:spPr>
            <a:xfrm>
              <a:off x="-30851775" y="3416300"/>
              <a:ext cx="46500" cy="51225"/>
            </a:xfrm>
            <a:custGeom>
              <a:avLst/>
              <a:gdLst/>
              <a:ahLst/>
              <a:cxnLst/>
              <a:rect l="l" t="t" r="r" b="b"/>
              <a:pathLst>
                <a:path w="1860" h="2049" extrusionOk="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65" name="Google Shape;6665;p63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666" name="Google Shape;6666;p63"/>
            <p:cNvSpPr/>
            <p:nvPr/>
          </p:nvSpPr>
          <p:spPr>
            <a:xfrm>
              <a:off x="-31011650" y="3745525"/>
              <a:ext cx="7900" cy="12625"/>
            </a:xfrm>
            <a:custGeom>
              <a:avLst/>
              <a:gdLst/>
              <a:ahLst/>
              <a:cxnLst/>
              <a:rect l="l" t="t" r="r" b="b"/>
              <a:pathLst>
                <a:path w="316" h="505" extrusionOk="0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63"/>
            <p:cNvSpPr/>
            <p:nvPr/>
          </p:nvSpPr>
          <p:spPr>
            <a:xfrm>
              <a:off x="-31093575" y="3671500"/>
              <a:ext cx="171725" cy="172950"/>
            </a:xfrm>
            <a:custGeom>
              <a:avLst/>
              <a:gdLst/>
              <a:ahLst/>
              <a:cxnLst/>
              <a:rect l="l" t="t" r="r" b="b"/>
              <a:pathLst>
                <a:path w="6869" h="6918" extrusionOk="0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63"/>
            <p:cNvSpPr/>
            <p:nvPr/>
          </p:nvSpPr>
          <p:spPr>
            <a:xfrm>
              <a:off x="-30895875" y="3621075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63"/>
            <p:cNvSpPr/>
            <p:nvPr/>
          </p:nvSpPr>
          <p:spPr>
            <a:xfrm>
              <a:off x="-30974650" y="3552550"/>
              <a:ext cx="172525" cy="172400"/>
            </a:xfrm>
            <a:custGeom>
              <a:avLst/>
              <a:gdLst/>
              <a:ahLst/>
              <a:cxnLst/>
              <a:rect l="l" t="t" r="r" b="b"/>
              <a:pathLst>
                <a:path w="6901" h="6896" extrusionOk="0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70" name="Google Shape;6670;p63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671" name="Google Shape;6671;p63"/>
            <p:cNvSpPr/>
            <p:nvPr/>
          </p:nvSpPr>
          <p:spPr>
            <a:xfrm>
              <a:off x="-31093575" y="39117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63"/>
            <p:cNvSpPr/>
            <p:nvPr/>
          </p:nvSpPr>
          <p:spPr>
            <a:xfrm>
              <a:off x="-31025825" y="3980250"/>
              <a:ext cx="156750" cy="154250"/>
            </a:xfrm>
            <a:custGeom>
              <a:avLst/>
              <a:gdLst/>
              <a:ahLst/>
              <a:cxnLst/>
              <a:rect l="l" t="t" r="r" b="b"/>
              <a:pathLst>
                <a:path w="6270" h="6170" extrusionOk="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73" name="Google Shape;6673;p63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674" name="Google Shape;6674;p63"/>
            <p:cNvSpPr/>
            <p:nvPr/>
          </p:nvSpPr>
          <p:spPr>
            <a:xfrm>
              <a:off x="-29839675" y="3355650"/>
              <a:ext cx="186700" cy="33900"/>
            </a:xfrm>
            <a:custGeom>
              <a:avLst/>
              <a:gdLst/>
              <a:ahLst/>
              <a:cxnLst/>
              <a:rect l="l" t="t" r="r" b="b"/>
              <a:pathLst>
                <a:path w="7468" h="1356" extrusionOk="0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63"/>
            <p:cNvSpPr/>
            <p:nvPr/>
          </p:nvSpPr>
          <p:spPr>
            <a:xfrm>
              <a:off x="-29824700" y="3406850"/>
              <a:ext cx="172500" cy="68550"/>
            </a:xfrm>
            <a:custGeom>
              <a:avLst/>
              <a:gdLst/>
              <a:ahLst/>
              <a:cxnLst/>
              <a:rect l="l" t="t" r="r" b="b"/>
              <a:pathLst>
                <a:path w="6900" h="2742" extrusionOk="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63"/>
            <p:cNvSpPr/>
            <p:nvPr/>
          </p:nvSpPr>
          <p:spPr>
            <a:xfrm>
              <a:off x="-29756975" y="3183175"/>
              <a:ext cx="69325" cy="68550"/>
            </a:xfrm>
            <a:custGeom>
              <a:avLst/>
              <a:gdLst/>
              <a:ahLst/>
              <a:cxnLst/>
              <a:rect l="l" t="t" r="r" b="b"/>
              <a:pathLst>
                <a:path w="2773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63"/>
            <p:cNvSpPr/>
            <p:nvPr/>
          </p:nvSpPr>
          <p:spPr>
            <a:xfrm>
              <a:off x="-29790850" y="3269025"/>
              <a:ext cx="137875" cy="68550"/>
            </a:xfrm>
            <a:custGeom>
              <a:avLst/>
              <a:gdLst/>
              <a:ahLst/>
              <a:cxnLst/>
              <a:rect l="l" t="t" r="r" b="b"/>
              <a:pathLst>
                <a:path w="5515" h="2742" extrusionOk="0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63"/>
            <p:cNvSpPr/>
            <p:nvPr/>
          </p:nvSpPr>
          <p:spPr>
            <a:xfrm>
              <a:off x="-29911350" y="3321000"/>
              <a:ext cx="69325" cy="68550"/>
            </a:xfrm>
            <a:custGeom>
              <a:avLst/>
              <a:gdLst/>
              <a:ahLst/>
              <a:cxnLst/>
              <a:rect l="l" t="t" r="r" b="b"/>
              <a:pathLst>
                <a:path w="2773" h="2742" extrusionOk="0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63"/>
            <p:cNvSpPr/>
            <p:nvPr/>
          </p:nvSpPr>
          <p:spPr>
            <a:xfrm>
              <a:off x="-29946000" y="3406850"/>
              <a:ext cx="137075" cy="67775"/>
            </a:xfrm>
            <a:custGeom>
              <a:avLst/>
              <a:gdLst/>
              <a:ahLst/>
              <a:cxnLst/>
              <a:rect l="l" t="t" r="r" b="b"/>
              <a:pathLst>
                <a:path w="5483" h="2711" extrusionOk="0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80" name="Google Shape;6680;p63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681" name="Google Shape;6681;p63"/>
            <p:cNvSpPr/>
            <p:nvPr/>
          </p:nvSpPr>
          <p:spPr>
            <a:xfrm>
              <a:off x="-34274775" y="3202075"/>
              <a:ext cx="161475" cy="161475"/>
            </a:xfrm>
            <a:custGeom>
              <a:avLst/>
              <a:gdLst/>
              <a:ahLst/>
              <a:cxnLst/>
              <a:rect l="l" t="t" r="r" b="b"/>
              <a:pathLst>
                <a:path w="6459" h="6459" extrusionOk="0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63"/>
            <p:cNvSpPr/>
            <p:nvPr/>
          </p:nvSpPr>
          <p:spPr>
            <a:xfrm>
              <a:off x="-34378750" y="3263175"/>
              <a:ext cx="76425" cy="73600"/>
            </a:xfrm>
            <a:custGeom>
              <a:avLst/>
              <a:gdLst/>
              <a:ahLst/>
              <a:cxnLst/>
              <a:rect l="l" t="t" r="r" b="b"/>
              <a:pathLst>
                <a:path w="3057" h="2944" extrusionOk="0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63"/>
            <p:cNvSpPr/>
            <p:nvPr/>
          </p:nvSpPr>
          <p:spPr>
            <a:xfrm>
              <a:off x="-34250375" y="3392300"/>
              <a:ext cx="77225" cy="74425"/>
            </a:xfrm>
            <a:custGeom>
              <a:avLst/>
              <a:gdLst/>
              <a:ahLst/>
              <a:cxnLst/>
              <a:rect l="l" t="t" r="r" b="b"/>
              <a:pathLst>
                <a:path w="3089" h="2977" extrusionOk="0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63"/>
            <p:cNvSpPr/>
            <p:nvPr/>
          </p:nvSpPr>
          <p:spPr>
            <a:xfrm>
              <a:off x="-34408675" y="3290275"/>
              <a:ext cx="207150" cy="203675"/>
            </a:xfrm>
            <a:custGeom>
              <a:avLst/>
              <a:gdLst/>
              <a:ahLst/>
              <a:cxnLst/>
              <a:rect l="l" t="t" r="r" b="b"/>
              <a:pathLst>
                <a:path w="8286" h="8147" extrusionOk="0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85" name="Google Shape;6685;p63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686" name="Google Shape;6686;p63"/>
            <p:cNvSpPr/>
            <p:nvPr/>
          </p:nvSpPr>
          <p:spPr>
            <a:xfrm>
              <a:off x="-34303150" y="3663825"/>
              <a:ext cx="189850" cy="187850"/>
            </a:xfrm>
            <a:custGeom>
              <a:avLst/>
              <a:gdLst/>
              <a:ahLst/>
              <a:cxnLst/>
              <a:rect l="l" t="t" r="r" b="b"/>
              <a:pathLst>
                <a:path w="7594" h="7514" extrusionOk="0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63"/>
            <p:cNvSpPr/>
            <p:nvPr/>
          </p:nvSpPr>
          <p:spPr>
            <a:xfrm>
              <a:off x="-34250375" y="3565950"/>
              <a:ext cx="46500" cy="46500"/>
            </a:xfrm>
            <a:custGeom>
              <a:avLst/>
              <a:gdLst/>
              <a:ahLst/>
              <a:cxnLst/>
              <a:rect l="l" t="t" r="r" b="b"/>
              <a:pathLst>
                <a:path w="1860" h="1860" extrusionOk="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63"/>
            <p:cNvSpPr/>
            <p:nvPr/>
          </p:nvSpPr>
          <p:spPr>
            <a:xfrm>
              <a:off x="-34405525" y="3558075"/>
              <a:ext cx="206375" cy="276475"/>
            </a:xfrm>
            <a:custGeom>
              <a:avLst/>
              <a:gdLst/>
              <a:ahLst/>
              <a:cxnLst/>
              <a:rect l="l" t="t" r="r" b="b"/>
              <a:pathLst>
                <a:path w="8255" h="11059" extrusionOk="0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89" name="Google Shape;6689;p63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690" name="Google Shape;6690;p63"/>
            <p:cNvSpPr/>
            <p:nvPr/>
          </p:nvSpPr>
          <p:spPr>
            <a:xfrm>
              <a:off x="-34167675" y="3932000"/>
              <a:ext cx="42550" cy="40575"/>
            </a:xfrm>
            <a:custGeom>
              <a:avLst/>
              <a:gdLst/>
              <a:ahLst/>
              <a:cxnLst/>
              <a:rect l="l" t="t" r="r" b="b"/>
              <a:pathLst>
                <a:path w="1702" h="1623" extrusionOk="0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63"/>
            <p:cNvSpPr/>
            <p:nvPr/>
          </p:nvSpPr>
          <p:spPr>
            <a:xfrm>
              <a:off x="-34286600" y="3922950"/>
              <a:ext cx="171725" cy="167575"/>
            </a:xfrm>
            <a:custGeom>
              <a:avLst/>
              <a:gdLst/>
              <a:ahLst/>
              <a:cxnLst/>
              <a:rect l="l" t="t" r="r" b="b"/>
              <a:pathLst>
                <a:path w="6869" h="6703" extrusionOk="0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63"/>
            <p:cNvSpPr/>
            <p:nvPr/>
          </p:nvSpPr>
          <p:spPr>
            <a:xfrm>
              <a:off x="-34406325" y="4115900"/>
              <a:ext cx="98475" cy="95125"/>
            </a:xfrm>
            <a:custGeom>
              <a:avLst/>
              <a:gdLst/>
              <a:ahLst/>
              <a:cxnLst/>
              <a:rect l="l" t="t" r="r" b="b"/>
              <a:pathLst>
                <a:path w="3939" h="3805" extrusionOk="0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63"/>
            <p:cNvSpPr/>
            <p:nvPr/>
          </p:nvSpPr>
          <p:spPr>
            <a:xfrm>
              <a:off x="-34364575" y="3966850"/>
              <a:ext cx="204025" cy="204025"/>
            </a:xfrm>
            <a:custGeom>
              <a:avLst/>
              <a:gdLst/>
              <a:ahLst/>
              <a:cxnLst/>
              <a:rect l="l" t="t" r="r" b="b"/>
              <a:pathLst>
                <a:path w="8161" h="8161" extrusionOk="0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63"/>
            <p:cNvSpPr/>
            <p:nvPr/>
          </p:nvSpPr>
          <p:spPr>
            <a:xfrm>
              <a:off x="-34200750" y="3919600"/>
              <a:ext cx="17350" cy="33875"/>
            </a:xfrm>
            <a:custGeom>
              <a:avLst/>
              <a:gdLst/>
              <a:ahLst/>
              <a:cxnLst/>
              <a:rect l="l" t="t" r="r" b="b"/>
              <a:pathLst>
                <a:path w="694" h="135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63"/>
            <p:cNvSpPr/>
            <p:nvPr/>
          </p:nvSpPr>
          <p:spPr>
            <a:xfrm>
              <a:off x="-34147975" y="3989700"/>
              <a:ext cx="34675" cy="17350"/>
            </a:xfrm>
            <a:custGeom>
              <a:avLst/>
              <a:gdLst/>
              <a:ahLst/>
              <a:cxnLst/>
              <a:rect l="l" t="t" r="r" b="b"/>
              <a:pathLst>
                <a:path w="1387" h="694" extrusionOk="0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63"/>
            <p:cNvSpPr/>
            <p:nvPr/>
          </p:nvSpPr>
          <p:spPr>
            <a:xfrm>
              <a:off x="-34278725" y="4116500"/>
              <a:ext cx="116600" cy="68600"/>
            </a:xfrm>
            <a:custGeom>
              <a:avLst/>
              <a:gdLst/>
              <a:ahLst/>
              <a:cxnLst/>
              <a:rect l="l" t="t" r="r" b="b"/>
              <a:pathLst>
                <a:path w="4664" h="2744" extrusionOk="0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97" name="Google Shape;6697;p63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698" name="Google Shape;6698;p63"/>
            <p:cNvSpPr/>
            <p:nvPr/>
          </p:nvSpPr>
          <p:spPr>
            <a:xfrm>
              <a:off x="-32545150" y="3232000"/>
              <a:ext cx="244175" cy="246550"/>
            </a:xfrm>
            <a:custGeom>
              <a:avLst/>
              <a:gdLst/>
              <a:ahLst/>
              <a:cxnLst/>
              <a:rect l="l" t="t" r="r" b="b"/>
              <a:pathLst>
                <a:path w="9767" h="9862" extrusionOk="0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63"/>
            <p:cNvSpPr/>
            <p:nvPr/>
          </p:nvSpPr>
          <p:spPr>
            <a:xfrm>
              <a:off x="-32568800" y="3392675"/>
              <a:ext cx="291450" cy="121325"/>
            </a:xfrm>
            <a:custGeom>
              <a:avLst/>
              <a:gdLst/>
              <a:ahLst/>
              <a:cxnLst/>
              <a:rect l="l" t="t" r="r" b="b"/>
              <a:pathLst>
                <a:path w="11658" h="4853" extrusionOk="0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00" name="Google Shape;6700;p63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701" name="Google Shape;6701;p63"/>
            <p:cNvSpPr/>
            <p:nvPr/>
          </p:nvSpPr>
          <p:spPr>
            <a:xfrm>
              <a:off x="-32569575" y="3672275"/>
              <a:ext cx="292225" cy="205600"/>
            </a:xfrm>
            <a:custGeom>
              <a:avLst/>
              <a:gdLst/>
              <a:ahLst/>
              <a:cxnLst/>
              <a:rect l="l" t="t" r="r" b="b"/>
              <a:pathLst>
                <a:path w="11689" h="8224" extrusionOk="0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63"/>
            <p:cNvSpPr/>
            <p:nvPr/>
          </p:nvSpPr>
          <p:spPr>
            <a:xfrm>
              <a:off x="-32456950" y="358642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03" name="Google Shape;6703;p63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704" name="Google Shape;6704;p63"/>
            <p:cNvSpPr/>
            <p:nvPr/>
          </p:nvSpPr>
          <p:spPr>
            <a:xfrm>
              <a:off x="-32482950" y="3944600"/>
              <a:ext cx="213475" cy="214650"/>
            </a:xfrm>
            <a:custGeom>
              <a:avLst/>
              <a:gdLst/>
              <a:ahLst/>
              <a:cxnLst/>
              <a:rect l="l" t="t" r="r" b="b"/>
              <a:pathLst>
                <a:path w="8539" h="8586" extrusionOk="0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63"/>
            <p:cNvSpPr/>
            <p:nvPr/>
          </p:nvSpPr>
          <p:spPr>
            <a:xfrm>
              <a:off x="-32576675" y="4020200"/>
              <a:ext cx="215850" cy="216425"/>
            </a:xfrm>
            <a:custGeom>
              <a:avLst/>
              <a:gdLst/>
              <a:ahLst/>
              <a:cxnLst/>
              <a:rect l="l" t="t" r="r" b="b"/>
              <a:pathLst>
                <a:path w="8634" h="8657" extrusionOk="0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06" name="Google Shape;6706;p63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707" name="Google Shape;6707;p63"/>
            <p:cNvSpPr/>
            <p:nvPr/>
          </p:nvSpPr>
          <p:spPr>
            <a:xfrm>
              <a:off x="-30665100" y="3192625"/>
              <a:ext cx="175650" cy="223700"/>
            </a:xfrm>
            <a:custGeom>
              <a:avLst/>
              <a:gdLst/>
              <a:ahLst/>
              <a:cxnLst/>
              <a:rect l="l" t="t" r="r" b="b"/>
              <a:pathLst>
                <a:path w="7026" h="8948" extrusionOk="0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63"/>
            <p:cNvSpPr/>
            <p:nvPr/>
          </p:nvSpPr>
          <p:spPr>
            <a:xfrm>
              <a:off x="-30615475" y="3278475"/>
              <a:ext cx="52775" cy="52000"/>
            </a:xfrm>
            <a:custGeom>
              <a:avLst/>
              <a:gdLst/>
              <a:ahLst/>
              <a:cxnLst/>
              <a:rect l="l" t="t" r="r" b="b"/>
              <a:pathLst>
                <a:path w="2111" h="2080" extrusionOk="0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63"/>
            <p:cNvSpPr/>
            <p:nvPr/>
          </p:nvSpPr>
          <p:spPr>
            <a:xfrm>
              <a:off x="-30528850" y="3296575"/>
              <a:ext cx="85875" cy="25250"/>
            </a:xfrm>
            <a:custGeom>
              <a:avLst/>
              <a:gdLst/>
              <a:ahLst/>
              <a:cxnLst/>
              <a:rect l="l" t="t" r="r" b="b"/>
              <a:pathLst>
                <a:path w="3435" h="1010" extrusionOk="0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63"/>
            <p:cNvSpPr/>
            <p:nvPr/>
          </p:nvSpPr>
          <p:spPr>
            <a:xfrm>
              <a:off x="-30546175" y="3338325"/>
              <a:ext cx="85875" cy="26025"/>
            </a:xfrm>
            <a:custGeom>
              <a:avLst/>
              <a:gdLst/>
              <a:ahLst/>
              <a:cxnLst/>
              <a:rect l="l" t="t" r="r" b="b"/>
              <a:pathLst>
                <a:path w="3435" h="1041" extrusionOk="0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63"/>
            <p:cNvSpPr/>
            <p:nvPr/>
          </p:nvSpPr>
          <p:spPr>
            <a:xfrm>
              <a:off x="-30546175" y="338165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63"/>
            <p:cNvSpPr/>
            <p:nvPr/>
          </p:nvSpPr>
          <p:spPr>
            <a:xfrm>
              <a:off x="-30546175" y="3424175"/>
              <a:ext cx="51225" cy="26025"/>
            </a:xfrm>
            <a:custGeom>
              <a:avLst/>
              <a:gdLst/>
              <a:ahLst/>
              <a:cxnLst/>
              <a:rect l="l" t="t" r="r" b="b"/>
              <a:pathLst>
                <a:path w="2049" h="1041" extrusionOk="0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63"/>
            <p:cNvSpPr/>
            <p:nvPr/>
          </p:nvSpPr>
          <p:spPr>
            <a:xfrm>
              <a:off x="-30735200" y="3209325"/>
              <a:ext cx="174075" cy="275525"/>
            </a:xfrm>
            <a:custGeom>
              <a:avLst/>
              <a:gdLst/>
              <a:ahLst/>
              <a:cxnLst/>
              <a:rect l="l" t="t" r="r" b="b"/>
              <a:pathLst>
                <a:path w="6963" h="11021" extrusionOk="0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14" name="Google Shape;6714;p63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715" name="Google Shape;6715;p63"/>
            <p:cNvSpPr/>
            <p:nvPr/>
          </p:nvSpPr>
          <p:spPr>
            <a:xfrm>
              <a:off x="-30613900" y="3655750"/>
              <a:ext cx="170925" cy="187725"/>
            </a:xfrm>
            <a:custGeom>
              <a:avLst/>
              <a:gdLst/>
              <a:ahLst/>
              <a:cxnLst/>
              <a:rect l="l" t="t" r="r" b="b"/>
              <a:pathLst>
                <a:path w="6837" h="7509" extrusionOk="0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63"/>
            <p:cNvSpPr/>
            <p:nvPr/>
          </p:nvSpPr>
          <p:spPr>
            <a:xfrm>
              <a:off x="-30735200" y="3552550"/>
              <a:ext cx="188275" cy="205075"/>
            </a:xfrm>
            <a:custGeom>
              <a:avLst/>
              <a:gdLst/>
              <a:ahLst/>
              <a:cxnLst/>
              <a:rect l="l" t="t" r="r" b="b"/>
              <a:pathLst>
                <a:path w="7531" h="8203" extrusionOk="0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17" name="Google Shape;6717;p63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718" name="Google Shape;6718;p63"/>
            <p:cNvSpPr/>
            <p:nvPr/>
          </p:nvSpPr>
          <p:spPr>
            <a:xfrm>
              <a:off x="-30683225" y="3962900"/>
              <a:ext cx="188275" cy="186700"/>
            </a:xfrm>
            <a:custGeom>
              <a:avLst/>
              <a:gdLst/>
              <a:ahLst/>
              <a:cxnLst/>
              <a:rect l="l" t="t" r="r" b="b"/>
              <a:pathLst>
                <a:path w="7531" h="7468" extrusionOk="0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63"/>
            <p:cNvSpPr/>
            <p:nvPr/>
          </p:nvSpPr>
          <p:spPr>
            <a:xfrm>
              <a:off x="-30735200" y="3910925"/>
              <a:ext cx="292225" cy="291450"/>
            </a:xfrm>
            <a:custGeom>
              <a:avLst/>
              <a:gdLst/>
              <a:ahLst/>
              <a:cxnLst/>
              <a:rect l="l" t="t" r="r" b="b"/>
              <a:pathLst>
                <a:path w="11689" h="11658" extrusionOk="0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20" name="Google Shape;6720;p63"/>
          <p:cNvSpPr/>
          <p:nvPr/>
        </p:nvSpPr>
        <p:spPr>
          <a:xfrm>
            <a:off x="7778396" y="3473879"/>
            <a:ext cx="334919" cy="334031"/>
          </a:xfrm>
          <a:custGeom>
            <a:avLst/>
            <a:gdLst/>
            <a:ahLst/>
            <a:cxnLst/>
            <a:rect l="l" t="t" r="r" b="b"/>
            <a:pathLst>
              <a:path w="11689" h="11658" extrusionOk="0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21" name="Google Shape;6721;p63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722" name="Google Shape;6722;p63"/>
            <p:cNvSpPr/>
            <p:nvPr/>
          </p:nvSpPr>
          <p:spPr>
            <a:xfrm>
              <a:off x="2821450" y="3080500"/>
              <a:ext cx="259275" cy="135900"/>
            </a:xfrm>
            <a:custGeom>
              <a:avLst/>
              <a:gdLst/>
              <a:ahLst/>
              <a:cxnLst/>
              <a:rect l="l" t="t" r="r" b="b"/>
              <a:pathLst>
                <a:path w="10371" h="5436" extrusionOk="0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63"/>
            <p:cNvSpPr/>
            <p:nvPr/>
          </p:nvSpPr>
          <p:spPr>
            <a:xfrm>
              <a:off x="2831900" y="2957850"/>
              <a:ext cx="228625" cy="106350"/>
            </a:xfrm>
            <a:custGeom>
              <a:avLst/>
              <a:gdLst/>
              <a:ahLst/>
              <a:cxnLst/>
              <a:rect l="l" t="t" r="r" b="b"/>
              <a:pathLst>
                <a:path w="9145" h="4254" extrusionOk="0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63"/>
            <p:cNvSpPr/>
            <p:nvPr/>
          </p:nvSpPr>
          <p:spPr>
            <a:xfrm>
              <a:off x="3024600" y="2966925"/>
              <a:ext cx="29875" cy="58497"/>
            </a:xfrm>
            <a:custGeom>
              <a:avLst/>
              <a:gdLst/>
              <a:ahLst/>
              <a:cxnLst/>
              <a:rect l="l" t="t" r="r" b="b"/>
              <a:pathLst>
                <a:path w="1195" h="2376" extrusionOk="0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6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9" name="Google Shape;6729;p64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30" name="Google Shape;6730;p64"/>
          <p:cNvSpPr/>
          <p:nvPr/>
        </p:nvSpPr>
        <p:spPr>
          <a:xfrm>
            <a:off x="1023243" y="1707705"/>
            <a:ext cx="334010" cy="297513"/>
          </a:xfrm>
          <a:custGeom>
            <a:avLst/>
            <a:gdLst/>
            <a:ahLst/>
            <a:cxnLst/>
            <a:rect l="l" t="t" r="r" b="b"/>
            <a:pathLst>
              <a:path w="11815" h="10524" extrusionOk="0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31" name="Google Shape;6731;p64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732" name="Google Shape;6732;p64"/>
            <p:cNvSpPr/>
            <p:nvPr/>
          </p:nvSpPr>
          <p:spPr>
            <a:xfrm>
              <a:off x="-28467625" y="2331750"/>
              <a:ext cx="296150" cy="296950"/>
            </a:xfrm>
            <a:custGeom>
              <a:avLst/>
              <a:gdLst/>
              <a:ahLst/>
              <a:cxnLst/>
              <a:rect l="l" t="t" r="r" b="b"/>
              <a:pathLst>
                <a:path w="11846" h="11878" extrusionOk="0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64"/>
            <p:cNvSpPr/>
            <p:nvPr/>
          </p:nvSpPr>
          <p:spPr>
            <a:xfrm>
              <a:off x="-28371550" y="2419175"/>
              <a:ext cx="121325" cy="121325"/>
            </a:xfrm>
            <a:custGeom>
              <a:avLst/>
              <a:gdLst/>
              <a:ahLst/>
              <a:cxnLst/>
              <a:rect l="l" t="t" r="r" b="b"/>
              <a:pathLst>
                <a:path w="4853" h="4853" extrusionOk="0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34" name="Google Shape;6734;p64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735" name="Google Shape;6735;p64"/>
            <p:cNvSpPr/>
            <p:nvPr/>
          </p:nvSpPr>
          <p:spPr>
            <a:xfrm>
              <a:off x="-28427475" y="2789200"/>
              <a:ext cx="54375" cy="80525"/>
            </a:xfrm>
            <a:custGeom>
              <a:avLst/>
              <a:gdLst/>
              <a:ahLst/>
              <a:cxnLst/>
              <a:rect l="l" t="t" r="r" b="b"/>
              <a:pathLst>
                <a:path w="2175" h="3221" extrusionOk="0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64"/>
            <p:cNvSpPr/>
            <p:nvPr/>
          </p:nvSpPr>
          <p:spPr>
            <a:xfrm>
              <a:off x="-28362875" y="2824025"/>
              <a:ext cx="124475" cy="103200"/>
            </a:xfrm>
            <a:custGeom>
              <a:avLst/>
              <a:gdLst/>
              <a:ahLst/>
              <a:cxnLst/>
              <a:rect l="l" t="t" r="r" b="b"/>
              <a:pathLst>
                <a:path w="4979" h="4128" extrusionOk="0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64"/>
            <p:cNvSpPr/>
            <p:nvPr/>
          </p:nvSpPr>
          <p:spPr>
            <a:xfrm>
              <a:off x="-28461325" y="2701925"/>
              <a:ext cx="272525" cy="293825"/>
            </a:xfrm>
            <a:custGeom>
              <a:avLst/>
              <a:gdLst/>
              <a:ahLst/>
              <a:cxnLst/>
              <a:rect l="l" t="t" r="r" b="b"/>
              <a:pathLst>
                <a:path w="10901" h="11753" extrusionOk="0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38" name="Google Shape;6738;p64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739" name="Google Shape;6739;p64"/>
            <p:cNvSpPr/>
            <p:nvPr/>
          </p:nvSpPr>
          <p:spPr>
            <a:xfrm>
              <a:off x="-26340250" y="2127750"/>
              <a:ext cx="51200" cy="70125"/>
            </a:xfrm>
            <a:custGeom>
              <a:avLst/>
              <a:gdLst/>
              <a:ahLst/>
              <a:cxnLst/>
              <a:rect l="l" t="t" r="r" b="b"/>
              <a:pathLst>
                <a:path w="2048" h="2805" extrusionOk="0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64"/>
            <p:cNvSpPr/>
            <p:nvPr/>
          </p:nvSpPr>
          <p:spPr>
            <a:xfrm>
              <a:off x="-26585200" y="2025375"/>
              <a:ext cx="295375" cy="189825"/>
            </a:xfrm>
            <a:custGeom>
              <a:avLst/>
              <a:gdLst/>
              <a:ahLst/>
              <a:cxnLst/>
              <a:rect l="l" t="t" r="r" b="b"/>
              <a:pathLst>
                <a:path w="11815" h="7593" extrusionOk="0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64"/>
            <p:cNvSpPr/>
            <p:nvPr/>
          </p:nvSpPr>
          <p:spPr>
            <a:xfrm>
              <a:off x="-26480450" y="20931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64"/>
            <p:cNvSpPr/>
            <p:nvPr/>
          </p:nvSpPr>
          <p:spPr>
            <a:xfrm>
              <a:off x="-26480450" y="21277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64"/>
            <p:cNvSpPr/>
            <p:nvPr/>
          </p:nvSpPr>
          <p:spPr>
            <a:xfrm>
              <a:off x="-26480450" y="21624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44" name="Google Shape;6744;p64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745" name="Google Shape;6745;p64"/>
            <p:cNvSpPr/>
            <p:nvPr/>
          </p:nvSpPr>
          <p:spPr>
            <a:xfrm>
              <a:off x="-26462350" y="2463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64"/>
            <p:cNvSpPr/>
            <p:nvPr/>
          </p:nvSpPr>
          <p:spPr>
            <a:xfrm>
              <a:off x="-26500150" y="2376650"/>
              <a:ext cx="121325" cy="75175"/>
            </a:xfrm>
            <a:custGeom>
              <a:avLst/>
              <a:gdLst/>
              <a:ahLst/>
              <a:cxnLst/>
              <a:rect l="l" t="t" r="r" b="b"/>
              <a:pathLst>
                <a:path w="4853" h="3007" extrusionOk="0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64"/>
            <p:cNvSpPr/>
            <p:nvPr/>
          </p:nvSpPr>
          <p:spPr>
            <a:xfrm>
              <a:off x="-26549775" y="2480750"/>
              <a:ext cx="95325" cy="105425"/>
            </a:xfrm>
            <a:custGeom>
              <a:avLst/>
              <a:gdLst/>
              <a:ahLst/>
              <a:cxnLst/>
              <a:rect l="l" t="t" r="r" b="b"/>
              <a:pathLst>
                <a:path w="3813" h="4217" extrusionOk="0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64"/>
            <p:cNvSpPr/>
            <p:nvPr/>
          </p:nvSpPr>
          <p:spPr>
            <a:xfrm>
              <a:off x="-26421375" y="2481400"/>
              <a:ext cx="96900" cy="104000"/>
            </a:xfrm>
            <a:custGeom>
              <a:avLst/>
              <a:gdLst/>
              <a:ahLst/>
              <a:cxnLst/>
              <a:rect l="l" t="t" r="r" b="b"/>
              <a:pathLst>
                <a:path w="3876" h="4160" extrusionOk="0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64"/>
            <p:cNvSpPr/>
            <p:nvPr/>
          </p:nvSpPr>
          <p:spPr>
            <a:xfrm>
              <a:off x="-26584425" y="2340425"/>
              <a:ext cx="295375" cy="295375"/>
            </a:xfrm>
            <a:custGeom>
              <a:avLst/>
              <a:gdLst/>
              <a:ahLst/>
              <a:cxnLst/>
              <a:rect l="l" t="t" r="r" b="b"/>
              <a:pathLst>
                <a:path w="11815" h="11815" extrusionOk="0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50" name="Google Shape;6750;p64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751" name="Google Shape;6751;p64"/>
            <p:cNvSpPr/>
            <p:nvPr/>
          </p:nvSpPr>
          <p:spPr>
            <a:xfrm>
              <a:off x="-26585200" y="2710400"/>
              <a:ext cx="304025" cy="295575"/>
            </a:xfrm>
            <a:custGeom>
              <a:avLst/>
              <a:gdLst/>
              <a:ahLst/>
              <a:cxnLst/>
              <a:rect l="l" t="t" r="r" b="b"/>
              <a:pathLst>
                <a:path w="12161" h="11823" extrusionOk="0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64"/>
            <p:cNvSpPr/>
            <p:nvPr/>
          </p:nvSpPr>
          <p:spPr>
            <a:xfrm>
              <a:off x="-26495425" y="2801375"/>
              <a:ext cx="118175" cy="113250"/>
            </a:xfrm>
            <a:custGeom>
              <a:avLst/>
              <a:gdLst/>
              <a:ahLst/>
              <a:cxnLst/>
              <a:rect l="l" t="t" r="r" b="b"/>
              <a:pathLst>
                <a:path w="4727" h="4530" extrusionOk="0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64"/>
            <p:cNvSpPr/>
            <p:nvPr/>
          </p:nvSpPr>
          <p:spPr>
            <a:xfrm>
              <a:off x="-26375700" y="29563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64"/>
            <p:cNvSpPr/>
            <p:nvPr/>
          </p:nvSpPr>
          <p:spPr>
            <a:xfrm>
              <a:off x="-26339475" y="292010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64"/>
            <p:cNvSpPr/>
            <p:nvPr/>
          </p:nvSpPr>
          <p:spPr>
            <a:xfrm>
              <a:off x="-26363900" y="2895675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64"/>
            <p:cNvSpPr/>
            <p:nvPr/>
          </p:nvSpPr>
          <p:spPr>
            <a:xfrm>
              <a:off x="-26369400" y="29256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64"/>
            <p:cNvSpPr/>
            <p:nvPr/>
          </p:nvSpPr>
          <p:spPr>
            <a:xfrm>
              <a:off x="-26400125" y="2932125"/>
              <a:ext cx="17350" cy="17150"/>
            </a:xfrm>
            <a:custGeom>
              <a:avLst/>
              <a:gdLst/>
              <a:ahLst/>
              <a:cxnLst/>
              <a:rect l="l" t="t" r="r" b="b"/>
              <a:pathLst>
                <a:path w="694" h="686" extrusionOk="0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64"/>
            <p:cNvSpPr/>
            <p:nvPr/>
          </p:nvSpPr>
          <p:spPr>
            <a:xfrm>
              <a:off x="-26528500" y="28043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64"/>
            <p:cNvSpPr/>
            <p:nvPr/>
          </p:nvSpPr>
          <p:spPr>
            <a:xfrm>
              <a:off x="-26490700" y="2768100"/>
              <a:ext cx="17350" cy="17150"/>
            </a:xfrm>
            <a:custGeom>
              <a:avLst/>
              <a:gdLst/>
              <a:ahLst/>
              <a:cxnLst/>
              <a:rect l="l" t="t" r="r" b="b"/>
              <a:pathLst>
                <a:path w="694" h="686" extrusionOk="0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64"/>
            <p:cNvSpPr/>
            <p:nvPr/>
          </p:nvSpPr>
          <p:spPr>
            <a:xfrm>
              <a:off x="-26515100" y="27429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64"/>
            <p:cNvSpPr/>
            <p:nvPr/>
          </p:nvSpPr>
          <p:spPr>
            <a:xfrm>
              <a:off x="-26522200" y="2774400"/>
              <a:ext cx="17350" cy="15975"/>
            </a:xfrm>
            <a:custGeom>
              <a:avLst/>
              <a:gdLst/>
              <a:ahLst/>
              <a:cxnLst/>
              <a:rect l="l" t="t" r="r" b="b"/>
              <a:pathLst>
                <a:path w="694" h="639" extrusionOk="0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64"/>
            <p:cNvSpPr/>
            <p:nvPr/>
          </p:nvSpPr>
          <p:spPr>
            <a:xfrm>
              <a:off x="-26552925" y="277912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63" name="Google Shape;6763;p64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764" name="Google Shape;6764;p64"/>
            <p:cNvSpPr/>
            <p:nvPr/>
          </p:nvSpPr>
          <p:spPr>
            <a:xfrm>
              <a:off x="-24709875" y="1970225"/>
              <a:ext cx="296175" cy="295400"/>
            </a:xfrm>
            <a:custGeom>
              <a:avLst/>
              <a:gdLst/>
              <a:ahLst/>
              <a:cxnLst/>
              <a:rect l="l" t="t" r="r" b="b"/>
              <a:pathLst>
                <a:path w="11847" h="11816" extrusionOk="0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64"/>
            <p:cNvSpPr/>
            <p:nvPr/>
          </p:nvSpPr>
          <p:spPr>
            <a:xfrm>
              <a:off x="-24639775" y="20923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66" name="Google Shape;6766;p64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767" name="Google Shape;6767;p64"/>
            <p:cNvSpPr/>
            <p:nvPr/>
          </p:nvSpPr>
          <p:spPr>
            <a:xfrm>
              <a:off x="-24683100" y="2392400"/>
              <a:ext cx="104000" cy="244175"/>
            </a:xfrm>
            <a:custGeom>
              <a:avLst/>
              <a:gdLst/>
              <a:ahLst/>
              <a:cxnLst/>
              <a:rect l="l" t="t" r="r" b="b"/>
              <a:pathLst>
                <a:path w="4160" h="9767" extrusionOk="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64"/>
            <p:cNvSpPr/>
            <p:nvPr/>
          </p:nvSpPr>
          <p:spPr>
            <a:xfrm>
              <a:off x="-24649225" y="2541250"/>
              <a:ext cx="26800" cy="60675"/>
            </a:xfrm>
            <a:custGeom>
              <a:avLst/>
              <a:gdLst/>
              <a:ahLst/>
              <a:cxnLst/>
              <a:rect l="l" t="t" r="r" b="b"/>
              <a:pathLst>
                <a:path w="1072" h="2427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64"/>
            <p:cNvSpPr/>
            <p:nvPr/>
          </p:nvSpPr>
          <p:spPr>
            <a:xfrm>
              <a:off x="-24544475" y="2340425"/>
              <a:ext cx="104000" cy="244175"/>
            </a:xfrm>
            <a:custGeom>
              <a:avLst/>
              <a:gdLst/>
              <a:ahLst/>
              <a:cxnLst/>
              <a:rect l="l" t="t" r="r" b="b"/>
              <a:pathLst>
                <a:path w="4160" h="9767" extrusionOk="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64"/>
            <p:cNvSpPr/>
            <p:nvPr/>
          </p:nvSpPr>
          <p:spPr>
            <a:xfrm>
              <a:off x="-24501150" y="2375075"/>
              <a:ext cx="26800" cy="60675"/>
            </a:xfrm>
            <a:custGeom>
              <a:avLst/>
              <a:gdLst/>
              <a:ahLst/>
              <a:cxnLst/>
              <a:rect l="l" t="t" r="r" b="b"/>
              <a:pathLst>
                <a:path w="1072" h="2427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71" name="Google Shape;6771;p64"/>
          <p:cNvSpPr/>
          <p:nvPr/>
        </p:nvSpPr>
        <p:spPr>
          <a:xfrm>
            <a:off x="5270019" y="2529305"/>
            <a:ext cx="274332" cy="334915"/>
          </a:xfrm>
          <a:custGeom>
            <a:avLst/>
            <a:gdLst/>
            <a:ahLst/>
            <a:cxnLst/>
            <a:rect l="l" t="t" r="r" b="b"/>
            <a:pathLst>
              <a:path w="9704" h="11847" extrusionOk="0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72" name="Google Shape;6772;p64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773" name="Google Shape;6773;p64"/>
            <p:cNvSpPr/>
            <p:nvPr/>
          </p:nvSpPr>
          <p:spPr>
            <a:xfrm>
              <a:off x="-22773100" y="2041900"/>
              <a:ext cx="86650" cy="86675"/>
            </a:xfrm>
            <a:custGeom>
              <a:avLst/>
              <a:gdLst/>
              <a:ahLst/>
              <a:cxnLst/>
              <a:rect l="l" t="t" r="r" b="b"/>
              <a:pathLst>
                <a:path w="3466" h="3467" extrusionOk="0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64"/>
            <p:cNvSpPr/>
            <p:nvPr/>
          </p:nvSpPr>
          <p:spPr>
            <a:xfrm>
              <a:off x="-22737675" y="21450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64"/>
            <p:cNvSpPr/>
            <p:nvPr/>
          </p:nvSpPr>
          <p:spPr>
            <a:xfrm>
              <a:off x="-22807775" y="21104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64"/>
            <p:cNvSpPr/>
            <p:nvPr/>
          </p:nvSpPr>
          <p:spPr>
            <a:xfrm>
              <a:off x="-22773100" y="21632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64"/>
            <p:cNvSpPr/>
            <p:nvPr/>
          </p:nvSpPr>
          <p:spPr>
            <a:xfrm>
              <a:off x="-22669150" y="21104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64"/>
            <p:cNvSpPr/>
            <p:nvPr/>
          </p:nvSpPr>
          <p:spPr>
            <a:xfrm>
              <a:off x="-22881800" y="1971800"/>
              <a:ext cx="301675" cy="295400"/>
            </a:xfrm>
            <a:custGeom>
              <a:avLst/>
              <a:gdLst/>
              <a:ahLst/>
              <a:cxnLst/>
              <a:rect l="l" t="t" r="r" b="b"/>
              <a:pathLst>
                <a:path w="12067" h="11816" extrusionOk="0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79" name="Google Shape;6779;p64"/>
          <p:cNvSpPr/>
          <p:nvPr/>
        </p:nvSpPr>
        <p:spPr>
          <a:xfrm>
            <a:off x="1457848" y="1689004"/>
            <a:ext cx="297513" cy="334915"/>
          </a:xfrm>
          <a:custGeom>
            <a:avLst/>
            <a:gdLst/>
            <a:ahLst/>
            <a:cxnLst/>
            <a:rect l="l" t="t" r="r" b="b"/>
            <a:pathLst>
              <a:path w="10524" h="11847" extrusionOk="0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80" name="Google Shape;6780;p64"/>
          <p:cNvSpPr/>
          <p:nvPr/>
        </p:nvSpPr>
        <p:spPr>
          <a:xfrm>
            <a:off x="1437367" y="2112159"/>
            <a:ext cx="338477" cy="334689"/>
          </a:xfrm>
          <a:custGeom>
            <a:avLst/>
            <a:gdLst/>
            <a:ahLst/>
            <a:cxnLst/>
            <a:rect l="l" t="t" r="r" b="b"/>
            <a:pathLst>
              <a:path w="11973" h="11839" extrusionOk="0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81" name="Google Shape;6781;p64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782" name="Google Shape;6782;p64"/>
            <p:cNvSpPr/>
            <p:nvPr/>
          </p:nvSpPr>
          <p:spPr>
            <a:xfrm>
              <a:off x="-28043900" y="2701925"/>
              <a:ext cx="190625" cy="296175"/>
            </a:xfrm>
            <a:custGeom>
              <a:avLst/>
              <a:gdLst/>
              <a:ahLst/>
              <a:cxnLst/>
              <a:rect l="l" t="t" r="r" b="b"/>
              <a:pathLst>
                <a:path w="7625" h="11847" extrusionOk="0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64"/>
            <p:cNvSpPr/>
            <p:nvPr/>
          </p:nvSpPr>
          <p:spPr>
            <a:xfrm>
              <a:off x="-27976950" y="29106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64"/>
            <p:cNvSpPr/>
            <p:nvPr/>
          </p:nvSpPr>
          <p:spPr>
            <a:xfrm>
              <a:off x="-27924175" y="29279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64"/>
            <p:cNvSpPr/>
            <p:nvPr/>
          </p:nvSpPr>
          <p:spPr>
            <a:xfrm>
              <a:off x="-27976950" y="2946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64"/>
            <p:cNvSpPr/>
            <p:nvPr/>
          </p:nvSpPr>
          <p:spPr>
            <a:xfrm>
              <a:off x="-28010800" y="28933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87" name="Google Shape;6787;p64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788" name="Google Shape;6788;p64"/>
            <p:cNvSpPr/>
            <p:nvPr/>
          </p:nvSpPr>
          <p:spPr>
            <a:xfrm>
              <a:off x="-26092950" y="1971025"/>
              <a:ext cx="51225" cy="225275"/>
            </a:xfrm>
            <a:custGeom>
              <a:avLst/>
              <a:gdLst/>
              <a:ahLst/>
              <a:cxnLst/>
              <a:rect l="l" t="t" r="r" b="b"/>
              <a:pathLst>
                <a:path w="2049" h="9011" extrusionOk="0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64"/>
            <p:cNvSpPr/>
            <p:nvPr/>
          </p:nvSpPr>
          <p:spPr>
            <a:xfrm>
              <a:off x="-26179575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64"/>
            <p:cNvSpPr/>
            <p:nvPr/>
          </p:nvSpPr>
          <p:spPr>
            <a:xfrm>
              <a:off x="-26163050" y="2178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64"/>
            <p:cNvSpPr/>
            <p:nvPr/>
          </p:nvSpPr>
          <p:spPr>
            <a:xfrm>
              <a:off x="-26145725" y="2214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64"/>
            <p:cNvSpPr/>
            <p:nvPr/>
          </p:nvSpPr>
          <p:spPr>
            <a:xfrm>
              <a:off x="-25988975" y="21789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64"/>
            <p:cNvSpPr/>
            <p:nvPr/>
          </p:nvSpPr>
          <p:spPr>
            <a:xfrm>
              <a:off x="-26006300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64"/>
            <p:cNvSpPr/>
            <p:nvPr/>
          </p:nvSpPr>
          <p:spPr>
            <a:xfrm>
              <a:off x="-25972450" y="2214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64"/>
            <p:cNvSpPr/>
            <p:nvPr/>
          </p:nvSpPr>
          <p:spPr>
            <a:xfrm>
              <a:off x="-26215025" y="2108850"/>
              <a:ext cx="296175" cy="157550"/>
            </a:xfrm>
            <a:custGeom>
              <a:avLst/>
              <a:gdLst/>
              <a:ahLst/>
              <a:cxnLst/>
              <a:rect l="l" t="t" r="r" b="b"/>
              <a:pathLst>
                <a:path w="11847" h="6302" extrusionOk="0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96" name="Google Shape;6796;p64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797" name="Google Shape;6797;p64"/>
            <p:cNvSpPr/>
            <p:nvPr/>
          </p:nvSpPr>
          <p:spPr>
            <a:xfrm>
              <a:off x="-26215025" y="2463275"/>
              <a:ext cx="296175" cy="172525"/>
            </a:xfrm>
            <a:custGeom>
              <a:avLst/>
              <a:gdLst/>
              <a:ahLst/>
              <a:cxnLst/>
              <a:rect l="l" t="t" r="r" b="b"/>
              <a:pathLst>
                <a:path w="11847" h="6901" extrusionOk="0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64"/>
            <p:cNvSpPr/>
            <p:nvPr/>
          </p:nvSpPr>
          <p:spPr>
            <a:xfrm>
              <a:off x="-26215825" y="2341200"/>
              <a:ext cx="296975" cy="119750"/>
            </a:xfrm>
            <a:custGeom>
              <a:avLst/>
              <a:gdLst/>
              <a:ahLst/>
              <a:cxnLst/>
              <a:rect l="l" t="t" r="r" b="b"/>
              <a:pathLst>
                <a:path w="11879" h="4790" extrusionOk="0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99" name="Google Shape;6799;p64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800" name="Google Shape;6800;p64"/>
            <p:cNvSpPr/>
            <p:nvPr/>
          </p:nvSpPr>
          <p:spPr>
            <a:xfrm>
              <a:off x="-26179575" y="2710600"/>
              <a:ext cx="243400" cy="295375"/>
            </a:xfrm>
            <a:custGeom>
              <a:avLst/>
              <a:gdLst/>
              <a:ahLst/>
              <a:cxnLst/>
              <a:rect l="l" t="t" r="r" b="b"/>
              <a:pathLst>
                <a:path w="9736" h="11815" extrusionOk="0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64"/>
            <p:cNvSpPr/>
            <p:nvPr/>
          </p:nvSpPr>
          <p:spPr>
            <a:xfrm>
              <a:off x="-26092950" y="2797225"/>
              <a:ext cx="120525" cy="121325"/>
            </a:xfrm>
            <a:custGeom>
              <a:avLst/>
              <a:gdLst/>
              <a:ahLst/>
              <a:cxnLst/>
              <a:rect l="l" t="t" r="r" b="b"/>
              <a:pathLst>
                <a:path w="4821" h="4853" extrusionOk="0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64"/>
            <p:cNvSpPr/>
            <p:nvPr/>
          </p:nvSpPr>
          <p:spPr>
            <a:xfrm>
              <a:off x="-26094525" y="2954750"/>
              <a:ext cx="122100" cy="17350"/>
            </a:xfrm>
            <a:custGeom>
              <a:avLst/>
              <a:gdLst/>
              <a:ahLst/>
              <a:cxnLst/>
              <a:rect l="l" t="t" r="r" b="b"/>
              <a:pathLst>
                <a:path w="4884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03" name="Google Shape;6803;p64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804" name="Google Shape;6804;p64"/>
            <p:cNvSpPr/>
            <p:nvPr/>
          </p:nvSpPr>
          <p:spPr>
            <a:xfrm>
              <a:off x="-24217625" y="2092325"/>
              <a:ext cx="52025" cy="51200"/>
            </a:xfrm>
            <a:custGeom>
              <a:avLst/>
              <a:gdLst/>
              <a:ahLst/>
              <a:cxnLst/>
              <a:rect l="l" t="t" r="r" b="b"/>
              <a:pathLst>
                <a:path w="2081" h="2048" extrusionOk="0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64"/>
            <p:cNvSpPr/>
            <p:nvPr/>
          </p:nvSpPr>
          <p:spPr>
            <a:xfrm>
              <a:off x="-24328675" y="1971025"/>
              <a:ext cx="282000" cy="295375"/>
            </a:xfrm>
            <a:custGeom>
              <a:avLst/>
              <a:gdLst/>
              <a:ahLst/>
              <a:cxnLst/>
              <a:rect l="l" t="t" r="r" b="b"/>
              <a:pathLst>
                <a:path w="11280" h="11815" extrusionOk="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06" name="Google Shape;6806;p64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807" name="Google Shape;6807;p64"/>
            <p:cNvSpPr/>
            <p:nvPr/>
          </p:nvSpPr>
          <p:spPr>
            <a:xfrm>
              <a:off x="-24330250" y="2340425"/>
              <a:ext cx="278050" cy="295375"/>
            </a:xfrm>
            <a:custGeom>
              <a:avLst/>
              <a:gdLst/>
              <a:ahLst/>
              <a:cxnLst/>
              <a:rect l="l" t="t" r="r" b="b"/>
              <a:pathLst>
                <a:path w="11122" h="11815" extrusionOk="0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64"/>
            <p:cNvSpPr/>
            <p:nvPr/>
          </p:nvSpPr>
          <p:spPr>
            <a:xfrm>
              <a:off x="-24225500" y="2375850"/>
              <a:ext cx="68550" cy="34700"/>
            </a:xfrm>
            <a:custGeom>
              <a:avLst/>
              <a:gdLst/>
              <a:ahLst/>
              <a:cxnLst/>
              <a:rect l="l" t="t" r="r" b="b"/>
              <a:pathLst>
                <a:path w="2742" h="1388" extrusionOk="0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64"/>
            <p:cNvSpPr/>
            <p:nvPr/>
          </p:nvSpPr>
          <p:spPr>
            <a:xfrm>
              <a:off x="-24260925" y="2462500"/>
              <a:ext cx="138650" cy="17350"/>
            </a:xfrm>
            <a:custGeom>
              <a:avLst/>
              <a:gdLst/>
              <a:ahLst/>
              <a:cxnLst/>
              <a:rect l="l" t="t" r="r" b="b"/>
              <a:pathLst>
                <a:path w="554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64"/>
            <p:cNvSpPr/>
            <p:nvPr/>
          </p:nvSpPr>
          <p:spPr>
            <a:xfrm>
              <a:off x="-24260150" y="2515275"/>
              <a:ext cx="43350" cy="18125"/>
            </a:xfrm>
            <a:custGeom>
              <a:avLst/>
              <a:gdLst/>
              <a:ahLst/>
              <a:cxnLst/>
              <a:rect l="l" t="t" r="r" b="b"/>
              <a:pathLst>
                <a:path w="173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64"/>
            <p:cNvSpPr/>
            <p:nvPr/>
          </p:nvSpPr>
          <p:spPr>
            <a:xfrm>
              <a:off x="-24260925" y="2549925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64"/>
            <p:cNvSpPr/>
            <p:nvPr/>
          </p:nvSpPr>
          <p:spPr>
            <a:xfrm>
              <a:off x="-24165625" y="2515275"/>
              <a:ext cx="43350" cy="18125"/>
            </a:xfrm>
            <a:custGeom>
              <a:avLst/>
              <a:gdLst/>
              <a:ahLst/>
              <a:cxnLst/>
              <a:rect l="l" t="t" r="r" b="b"/>
              <a:pathLst>
                <a:path w="1734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64"/>
            <p:cNvSpPr/>
            <p:nvPr/>
          </p:nvSpPr>
          <p:spPr>
            <a:xfrm>
              <a:off x="-24157750" y="2549925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14" name="Google Shape;6814;p64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815" name="Google Shape;6815;p64"/>
            <p:cNvSpPr/>
            <p:nvPr/>
          </p:nvSpPr>
          <p:spPr>
            <a:xfrm>
              <a:off x="-24250700" y="2816925"/>
              <a:ext cx="123675" cy="103200"/>
            </a:xfrm>
            <a:custGeom>
              <a:avLst/>
              <a:gdLst/>
              <a:ahLst/>
              <a:cxnLst/>
              <a:rect l="l" t="t" r="r" b="b"/>
              <a:pathLst>
                <a:path w="4947" h="4128" extrusionOk="0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64"/>
            <p:cNvSpPr/>
            <p:nvPr/>
          </p:nvSpPr>
          <p:spPr>
            <a:xfrm>
              <a:off x="-24338900" y="2710600"/>
              <a:ext cx="295375" cy="295375"/>
            </a:xfrm>
            <a:custGeom>
              <a:avLst/>
              <a:gdLst/>
              <a:ahLst/>
              <a:cxnLst/>
              <a:rect l="l" t="t" r="r" b="b"/>
              <a:pathLst>
                <a:path w="11815" h="11815" extrusionOk="0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17" name="Google Shape;6817;p64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818" name="Google Shape;6818;p64"/>
            <p:cNvSpPr/>
            <p:nvPr/>
          </p:nvSpPr>
          <p:spPr>
            <a:xfrm>
              <a:off x="-22859750" y="2335900"/>
              <a:ext cx="296950" cy="294375"/>
            </a:xfrm>
            <a:custGeom>
              <a:avLst/>
              <a:gdLst/>
              <a:ahLst/>
              <a:cxnLst/>
              <a:rect l="l" t="t" r="r" b="b"/>
              <a:pathLst>
                <a:path w="11878" h="11775" extrusionOk="0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64"/>
            <p:cNvSpPr/>
            <p:nvPr/>
          </p:nvSpPr>
          <p:spPr>
            <a:xfrm>
              <a:off x="-22685675" y="2408150"/>
              <a:ext cx="27575" cy="66175"/>
            </a:xfrm>
            <a:custGeom>
              <a:avLst/>
              <a:gdLst/>
              <a:ahLst/>
              <a:cxnLst/>
              <a:rect l="l" t="t" r="r" b="b"/>
              <a:pathLst>
                <a:path w="1103" h="2647" extrusionOk="0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64"/>
            <p:cNvSpPr/>
            <p:nvPr/>
          </p:nvSpPr>
          <p:spPr>
            <a:xfrm>
              <a:off x="-22766800" y="2408950"/>
              <a:ext cx="27575" cy="66175"/>
            </a:xfrm>
            <a:custGeom>
              <a:avLst/>
              <a:gdLst/>
              <a:ahLst/>
              <a:cxnLst/>
              <a:rect l="l" t="t" r="r" b="b"/>
              <a:pathLst>
                <a:path w="1103" h="2647" extrusionOk="0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21" name="Google Shape;6821;p64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6822" name="Google Shape;6822;p64"/>
            <p:cNvSpPr/>
            <p:nvPr/>
          </p:nvSpPr>
          <p:spPr>
            <a:xfrm>
              <a:off x="-27710725" y="1959200"/>
              <a:ext cx="260725" cy="295400"/>
            </a:xfrm>
            <a:custGeom>
              <a:avLst/>
              <a:gdLst/>
              <a:ahLst/>
              <a:cxnLst/>
              <a:rect l="l" t="t" r="r" b="b"/>
              <a:pathLst>
                <a:path w="10429" h="11816" extrusionOk="0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64"/>
            <p:cNvSpPr/>
            <p:nvPr/>
          </p:nvSpPr>
          <p:spPr>
            <a:xfrm>
              <a:off x="-27502000" y="20844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24" name="Google Shape;6824;p64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6825" name="Google Shape;6825;p64"/>
            <p:cNvSpPr/>
            <p:nvPr/>
          </p:nvSpPr>
          <p:spPr>
            <a:xfrm>
              <a:off x="-27606750" y="2453825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64"/>
            <p:cNvSpPr/>
            <p:nvPr/>
          </p:nvSpPr>
          <p:spPr>
            <a:xfrm>
              <a:off x="-27728850" y="2382950"/>
              <a:ext cx="297750" cy="193000"/>
            </a:xfrm>
            <a:custGeom>
              <a:avLst/>
              <a:gdLst/>
              <a:ahLst/>
              <a:cxnLst/>
              <a:rect l="l" t="t" r="r" b="b"/>
              <a:pathLst>
                <a:path w="11910" h="7720" extrusionOk="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64"/>
            <p:cNvSpPr/>
            <p:nvPr/>
          </p:nvSpPr>
          <p:spPr>
            <a:xfrm>
              <a:off x="-27640625" y="2419175"/>
              <a:ext cx="122100" cy="122100"/>
            </a:xfrm>
            <a:custGeom>
              <a:avLst/>
              <a:gdLst/>
              <a:ahLst/>
              <a:cxnLst/>
              <a:rect l="l" t="t" r="r" b="b"/>
              <a:pathLst>
                <a:path w="4884" h="4884" extrusionOk="0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28" name="Google Shape;6828;p64"/>
          <p:cNvSpPr/>
          <p:nvPr/>
        </p:nvSpPr>
        <p:spPr>
          <a:xfrm>
            <a:off x="1862126" y="2535765"/>
            <a:ext cx="335819" cy="321995"/>
          </a:xfrm>
          <a:custGeom>
            <a:avLst/>
            <a:gdLst/>
            <a:ahLst/>
            <a:cxnLst/>
            <a:rect l="l" t="t" r="r" b="b"/>
            <a:pathLst>
              <a:path w="11879" h="11390" extrusionOk="0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29" name="Google Shape;6829;p64"/>
          <p:cNvSpPr/>
          <p:nvPr/>
        </p:nvSpPr>
        <p:spPr>
          <a:xfrm>
            <a:off x="3971900" y="1689004"/>
            <a:ext cx="334915" cy="334915"/>
          </a:xfrm>
          <a:custGeom>
            <a:avLst/>
            <a:gdLst/>
            <a:ahLst/>
            <a:cxnLst/>
            <a:rect l="l" t="t" r="r" b="b"/>
            <a:pathLst>
              <a:path w="11847" h="11847" extrusionOk="0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30" name="Google Shape;6830;p64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6831" name="Google Shape;6831;p64"/>
            <p:cNvSpPr/>
            <p:nvPr/>
          </p:nvSpPr>
          <p:spPr>
            <a:xfrm>
              <a:off x="-25792075" y="2428625"/>
              <a:ext cx="191425" cy="208750"/>
            </a:xfrm>
            <a:custGeom>
              <a:avLst/>
              <a:gdLst/>
              <a:ahLst/>
              <a:cxnLst/>
              <a:rect l="l" t="t" r="r" b="b"/>
              <a:pathLst>
                <a:path w="7657" h="8350" extrusionOk="0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64"/>
            <p:cNvSpPr/>
            <p:nvPr/>
          </p:nvSpPr>
          <p:spPr>
            <a:xfrm>
              <a:off x="-25602250" y="2497950"/>
              <a:ext cx="53575" cy="17350"/>
            </a:xfrm>
            <a:custGeom>
              <a:avLst/>
              <a:gdLst/>
              <a:ahLst/>
              <a:cxnLst/>
              <a:rect l="l" t="t" r="r" b="b"/>
              <a:pathLst>
                <a:path w="2143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64"/>
            <p:cNvSpPr/>
            <p:nvPr/>
          </p:nvSpPr>
          <p:spPr>
            <a:xfrm>
              <a:off x="-25844850" y="2497950"/>
              <a:ext cx="52800" cy="17350"/>
            </a:xfrm>
            <a:custGeom>
              <a:avLst/>
              <a:gdLst/>
              <a:ahLst/>
              <a:cxnLst/>
              <a:rect l="l" t="t" r="r" b="b"/>
              <a:pathLst>
                <a:path w="2112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64"/>
            <p:cNvSpPr/>
            <p:nvPr/>
          </p:nvSpPr>
          <p:spPr>
            <a:xfrm>
              <a:off x="-25706225" y="2357750"/>
              <a:ext cx="17350" cy="53575"/>
            </a:xfrm>
            <a:custGeom>
              <a:avLst/>
              <a:gdLst/>
              <a:ahLst/>
              <a:cxnLst/>
              <a:rect l="l" t="t" r="r" b="b"/>
              <a:pathLst>
                <a:path w="694" h="2143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64"/>
            <p:cNvSpPr/>
            <p:nvPr/>
          </p:nvSpPr>
          <p:spPr>
            <a:xfrm>
              <a:off x="-25804675" y="2400275"/>
              <a:ext cx="42550" cy="41775"/>
            </a:xfrm>
            <a:custGeom>
              <a:avLst/>
              <a:gdLst/>
              <a:ahLst/>
              <a:cxnLst/>
              <a:rect l="l" t="t" r="r" b="b"/>
              <a:pathLst>
                <a:path w="1702" h="1671" extrusionOk="0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64"/>
            <p:cNvSpPr/>
            <p:nvPr/>
          </p:nvSpPr>
          <p:spPr>
            <a:xfrm>
              <a:off x="-25632175" y="2400275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37" name="Google Shape;6837;p64"/>
          <p:cNvSpPr/>
          <p:nvPr/>
        </p:nvSpPr>
        <p:spPr>
          <a:xfrm>
            <a:off x="3969681" y="2529419"/>
            <a:ext cx="339353" cy="334689"/>
          </a:xfrm>
          <a:custGeom>
            <a:avLst/>
            <a:gdLst/>
            <a:ahLst/>
            <a:cxnLst/>
            <a:rect l="l" t="t" r="r" b="b"/>
            <a:pathLst>
              <a:path w="12004" h="11839" extrusionOk="0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38" name="Google Shape;6838;p64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6839" name="Google Shape;6839;p64"/>
            <p:cNvSpPr/>
            <p:nvPr/>
          </p:nvSpPr>
          <p:spPr>
            <a:xfrm>
              <a:off x="-23917525" y="1970225"/>
              <a:ext cx="191425" cy="295400"/>
            </a:xfrm>
            <a:custGeom>
              <a:avLst/>
              <a:gdLst/>
              <a:ahLst/>
              <a:cxnLst/>
              <a:rect l="l" t="t" r="r" b="b"/>
              <a:pathLst>
                <a:path w="7657" h="11816" extrusionOk="0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64"/>
            <p:cNvSpPr/>
            <p:nvPr/>
          </p:nvSpPr>
          <p:spPr>
            <a:xfrm>
              <a:off x="-23882075" y="2041125"/>
              <a:ext cx="121300" cy="121325"/>
            </a:xfrm>
            <a:custGeom>
              <a:avLst/>
              <a:gdLst/>
              <a:ahLst/>
              <a:cxnLst/>
              <a:rect l="l" t="t" r="r" b="b"/>
              <a:pathLst>
                <a:path w="4852" h="4853" extrusionOk="0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64"/>
            <p:cNvSpPr/>
            <p:nvPr/>
          </p:nvSpPr>
          <p:spPr>
            <a:xfrm>
              <a:off x="-23839550" y="2214400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42" name="Google Shape;6842;p64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6843" name="Google Shape;6843;p64"/>
            <p:cNvSpPr/>
            <p:nvPr/>
          </p:nvSpPr>
          <p:spPr>
            <a:xfrm>
              <a:off x="-23952175" y="2340425"/>
              <a:ext cx="266225" cy="296150"/>
            </a:xfrm>
            <a:custGeom>
              <a:avLst/>
              <a:gdLst/>
              <a:ahLst/>
              <a:cxnLst/>
              <a:rect l="l" t="t" r="r" b="b"/>
              <a:pathLst>
                <a:path w="10649" h="11846" extrusionOk="0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64"/>
            <p:cNvSpPr/>
            <p:nvPr/>
          </p:nvSpPr>
          <p:spPr>
            <a:xfrm>
              <a:off x="-23918325" y="2479025"/>
              <a:ext cx="53600" cy="52375"/>
            </a:xfrm>
            <a:custGeom>
              <a:avLst/>
              <a:gdLst/>
              <a:ahLst/>
              <a:cxnLst/>
              <a:rect l="l" t="t" r="r" b="b"/>
              <a:pathLst>
                <a:path w="2144" h="2095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45" name="Google Shape;6845;p64"/>
          <p:cNvSpPr/>
          <p:nvPr/>
        </p:nvSpPr>
        <p:spPr>
          <a:xfrm>
            <a:off x="6078108" y="2530083"/>
            <a:ext cx="352725" cy="333360"/>
          </a:xfrm>
          <a:custGeom>
            <a:avLst/>
            <a:gdLst/>
            <a:ahLst/>
            <a:cxnLst/>
            <a:rect l="l" t="t" r="r" b="b"/>
            <a:pathLst>
              <a:path w="12477" h="11792" extrusionOk="0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46" name="Google Shape;6846;p64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6847" name="Google Shape;6847;p64"/>
            <p:cNvSpPr/>
            <p:nvPr/>
          </p:nvSpPr>
          <p:spPr>
            <a:xfrm>
              <a:off x="-22811700" y="2700350"/>
              <a:ext cx="86650" cy="296975"/>
            </a:xfrm>
            <a:custGeom>
              <a:avLst/>
              <a:gdLst/>
              <a:ahLst/>
              <a:cxnLst/>
              <a:rect l="l" t="t" r="r" b="b"/>
              <a:pathLst>
                <a:path w="3466" h="11879" extrusionOk="0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64"/>
            <p:cNvSpPr/>
            <p:nvPr/>
          </p:nvSpPr>
          <p:spPr>
            <a:xfrm>
              <a:off x="-22693550" y="2701225"/>
              <a:ext cx="81925" cy="296875"/>
            </a:xfrm>
            <a:custGeom>
              <a:avLst/>
              <a:gdLst/>
              <a:ahLst/>
              <a:cxnLst/>
              <a:rect l="l" t="t" r="r" b="b"/>
              <a:pathLst>
                <a:path w="3277" h="11875" extrusionOk="0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64"/>
            <p:cNvSpPr/>
            <p:nvPr/>
          </p:nvSpPr>
          <p:spPr>
            <a:xfrm>
              <a:off x="-22778625" y="2735025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50" name="Google Shape;6850;p64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6851" name="Google Shape;6851;p64"/>
            <p:cNvSpPr/>
            <p:nvPr/>
          </p:nvSpPr>
          <p:spPr>
            <a:xfrm>
              <a:off x="-27358650" y="1961575"/>
              <a:ext cx="296950" cy="296175"/>
            </a:xfrm>
            <a:custGeom>
              <a:avLst/>
              <a:gdLst/>
              <a:ahLst/>
              <a:cxnLst/>
              <a:rect l="l" t="t" r="r" b="b"/>
              <a:pathLst>
                <a:path w="11878" h="11847" extrusionOk="0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64"/>
            <p:cNvSpPr/>
            <p:nvPr/>
          </p:nvSpPr>
          <p:spPr>
            <a:xfrm>
              <a:off x="-27246025" y="2152175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53" name="Google Shape;6853;p64"/>
          <p:cNvSpPr/>
          <p:nvPr/>
        </p:nvSpPr>
        <p:spPr>
          <a:xfrm>
            <a:off x="2325643" y="2112470"/>
            <a:ext cx="257427" cy="334067"/>
          </a:xfrm>
          <a:custGeom>
            <a:avLst/>
            <a:gdLst/>
            <a:ahLst/>
            <a:cxnLst/>
            <a:rect l="l" t="t" r="r" b="b"/>
            <a:pathLst>
              <a:path w="9106" h="11817" extrusionOk="0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4" name="Google Shape;6854;p64"/>
          <p:cNvSpPr/>
          <p:nvPr/>
        </p:nvSpPr>
        <p:spPr>
          <a:xfrm>
            <a:off x="2286461" y="2529305"/>
            <a:ext cx="335791" cy="334915"/>
          </a:xfrm>
          <a:custGeom>
            <a:avLst/>
            <a:gdLst/>
            <a:ahLst/>
            <a:cxnLst/>
            <a:rect l="l" t="t" r="r" b="b"/>
            <a:pathLst>
              <a:path w="11878" h="11847" extrusionOk="0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5" name="Google Shape;6855;p64"/>
          <p:cNvSpPr/>
          <p:nvPr/>
        </p:nvSpPr>
        <p:spPr>
          <a:xfrm>
            <a:off x="4415734" y="1689895"/>
            <a:ext cx="304638" cy="333134"/>
          </a:xfrm>
          <a:custGeom>
            <a:avLst/>
            <a:gdLst/>
            <a:ahLst/>
            <a:cxnLst/>
            <a:rect l="l" t="t" r="r" b="b"/>
            <a:pathLst>
              <a:path w="10776" h="11784" extrusionOk="0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56" name="Google Shape;6856;p64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6857" name="Google Shape;6857;p64"/>
            <p:cNvSpPr/>
            <p:nvPr/>
          </p:nvSpPr>
          <p:spPr>
            <a:xfrm>
              <a:off x="-25477800" y="2357750"/>
              <a:ext cx="298525" cy="278050"/>
            </a:xfrm>
            <a:custGeom>
              <a:avLst/>
              <a:gdLst/>
              <a:ahLst/>
              <a:cxnLst/>
              <a:rect l="l" t="t" r="r" b="b"/>
              <a:pathLst>
                <a:path w="11941" h="11122" extrusionOk="0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64"/>
            <p:cNvSpPr/>
            <p:nvPr/>
          </p:nvSpPr>
          <p:spPr>
            <a:xfrm>
              <a:off x="-25388025" y="2514850"/>
              <a:ext cx="104000" cy="88650"/>
            </a:xfrm>
            <a:custGeom>
              <a:avLst/>
              <a:gdLst/>
              <a:ahLst/>
              <a:cxnLst/>
              <a:rect l="l" t="t" r="r" b="b"/>
              <a:pathLst>
                <a:path w="4160" h="3546" extrusionOk="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59" name="Google Shape;6859;p64"/>
          <p:cNvSpPr/>
          <p:nvPr/>
        </p:nvSpPr>
        <p:spPr>
          <a:xfrm>
            <a:off x="4400157" y="2529687"/>
            <a:ext cx="335791" cy="334151"/>
          </a:xfrm>
          <a:custGeom>
            <a:avLst/>
            <a:gdLst/>
            <a:ahLst/>
            <a:cxnLst/>
            <a:rect l="l" t="t" r="r" b="b"/>
            <a:pathLst>
              <a:path w="11878" h="11820" extrusionOk="0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60" name="Google Shape;6860;p64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6861" name="Google Shape;6861;p64"/>
            <p:cNvSpPr/>
            <p:nvPr/>
          </p:nvSpPr>
          <p:spPr>
            <a:xfrm>
              <a:off x="-23599325" y="1971025"/>
              <a:ext cx="296175" cy="295375"/>
            </a:xfrm>
            <a:custGeom>
              <a:avLst/>
              <a:gdLst/>
              <a:ahLst/>
              <a:cxnLst/>
              <a:rect l="l" t="t" r="r" b="b"/>
              <a:pathLst>
                <a:path w="11847" h="11815" extrusionOk="0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64"/>
            <p:cNvSpPr/>
            <p:nvPr/>
          </p:nvSpPr>
          <p:spPr>
            <a:xfrm>
              <a:off x="-23477250" y="2004100"/>
              <a:ext cx="53575" cy="53575"/>
            </a:xfrm>
            <a:custGeom>
              <a:avLst/>
              <a:gdLst/>
              <a:ahLst/>
              <a:cxnLst/>
              <a:rect l="l" t="t" r="r" b="b"/>
              <a:pathLst>
                <a:path w="2143" h="2143" extrusionOk="0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63" name="Google Shape;6863;p64"/>
          <p:cNvSpPr/>
          <p:nvPr/>
        </p:nvSpPr>
        <p:spPr>
          <a:xfrm>
            <a:off x="6513129" y="2111607"/>
            <a:ext cx="334010" cy="335791"/>
          </a:xfrm>
          <a:custGeom>
            <a:avLst/>
            <a:gdLst/>
            <a:ahLst/>
            <a:cxnLst/>
            <a:rect l="l" t="t" r="r" b="b"/>
            <a:pathLst>
              <a:path w="11815" h="11878" extrusionOk="0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64" name="Google Shape;6864;p64"/>
          <p:cNvSpPr/>
          <p:nvPr/>
        </p:nvSpPr>
        <p:spPr>
          <a:xfrm>
            <a:off x="6510896" y="2539991"/>
            <a:ext cx="338477" cy="313543"/>
          </a:xfrm>
          <a:custGeom>
            <a:avLst/>
            <a:gdLst/>
            <a:ahLst/>
            <a:cxnLst/>
            <a:rect l="l" t="t" r="r" b="b"/>
            <a:pathLst>
              <a:path w="11973" h="11091" extrusionOk="0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65" name="Google Shape;6865;p64"/>
          <p:cNvSpPr/>
          <p:nvPr/>
        </p:nvSpPr>
        <p:spPr>
          <a:xfrm>
            <a:off x="7778709" y="1689004"/>
            <a:ext cx="336696" cy="334915"/>
          </a:xfrm>
          <a:custGeom>
            <a:avLst/>
            <a:gdLst/>
            <a:ahLst/>
            <a:cxnLst/>
            <a:rect l="l" t="t" r="r" b="b"/>
            <a:pathLst>
              <a:path w="11910" h="11847" extrusionOk="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66" name="Google Shape;6866;p64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6867" name="Google Shape;6867;p64"/>
            <p:cNvSpPr/>
            <p:nvPr/>
          </p:nvSpPr>
          <p:spPr>
            <a:xfrm>
              <a:off x="-26993200" y="1961775"/>
              <a:ext cx="301675" cy="295975"/>
            </a:xfrm>
            <a:custGeom>
              <a:avLst/>
              <a:gdLst/>
              <a:ahLst/>
              <a:cxnLst/>
              <a:rect l="l" t="t" r="r" b="b"/>
              <a:pathLst>
                <a:path w="12067" h="11839" extrusionOk="0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64"/>
            <p:cNvSpPr/>
            <p:nvPr/>
          </p:nvSpPr>
          <p:spPr>
            <a:xfrm>
              <a:off x="-26900250" y="216477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64"/>
            <p:cNvSpPr/>
            <p:nvPr/>
          </p:nvSpPr>
          <p:spPr>
            <a:xfrm>
              <a:off x="-26938075" y="2177375"/>
              <a:ext cx="18150" cy="16575"/>
            </a:xfrm>
            <a:custGeom>
              <a:avLst/>
              <a:gdLst/>
              <a:ahLst/>
              <a:cxnLst/>
              <a:rect l="l" t="t" r="r" b="b"/>
              <a:pathLst>
                <a:path w="726" h="663" extrusionOk="0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70" name="Google Shape;6870;p64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6871" name="Google Shape;6871;p64"/>
            <p:cNvSpPr/>
            <p:nvPr/>
          </p:nvSpPr>
          <p:spPr>
            <a:xfrm>
              <a:off x="-26970350" y="2332550"/>
              <a:ext cx="259925" cy="295375"/>
            </a:xfrm>
            <a:custGeom>
              <a:avLst/>
              <a:gdLst/>
              <a:ahLst/>
              <a:cxnLst/>
              <a:rect l="l" t="t" r="r" b="b"/>
              <a:pathLst>
                <a:path w="10397" h="11815" extrusionOk="0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64"/>
            <p:cNvSpPr/>
            <p:nvPr/>
          </p:nvSpPr>
          <p:spPr>
            <a:xfrm>
              <a:off x="-26831725" y="2365650"/>
              <a:ext cx="82700" cy="81900"/>
            </a:xfrm>
            <a:custGeom>
              <a:avLst/>
              <a:gdLst/>
              <a:ahLst/>
              <a:cxnLst/>
              <a:rect l="l" t="t" r="r" b="b"/>
              <a:pathLst>
                <a:path w="3308" h="3276" extrusionOk="0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73" name="Google Shape;6873;p64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6874" name="Google Shape;6874;p64"/>
            <p:cNvSpPr/>
            <p:nvPr/>
          </p:nvSpPr>
          <p:spPr>
            <a:xfrm>
              <a:off x="-26986100" y="2735800"/>
              <a:ext cx="294575" cy="242600"/>
            </a:xfrm>
            <a:custGeom>
              <a:avLst/>
              <a:gdLst/>
              <a:ahLst/>
              <a:cxnLst/>
              <a:rect l="l" t="t" r="r" b="b"/>
              <a:pathLst>
                <a:path w="11783" h="9704" extrusionOk="0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64"/>
            <p:cNvSpPr/>
            <p:nvPr/>
          </p:nvSpPr>
          <p:spPr>
            <a:xfrm>
              <a:off x="-26927050" y="2805900"/>
              <a:ext cx="70925" cy="70900"/>
            </a:xfrm>
            <a:custGeom>
              <a:avLst/>
              <a:gdLst/>
              <a:ahLst/>
              <a:cxnLst/>
              <a:rect l="l" t="t" r="r" b="b"/>
              <a:pathLst>
                <a:path w="2837" h="2836" extrusionOk="0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76" name="Google Shape;6876;p64"/>
          <p:cNvSpPr/>
          <p:nvPr/>
        </p:nvSpPr>
        <p:spPr>
          <a:xfrm>
            <a:off x="4817871" y="1689457"/>
            <a:ext cx="334010" cy="334010"/>
          </a:xfrm>
          <a:custGeom>
            <a:avLst/>
            <a:gdLst/>
            <a:ahLst/>
            <a:cxnLst/>
            <a:rect l="l" t="t" r="r" b="b"/>
            <a:pathLst>
              <a:path w="11815" h="11815" extrusionOk="0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77" name="Google Shape;6877;p64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6878" name="Google Shape;6878;p64"/>
            <p:cNvSpPr/>
            <p:nvPr/>
          </p:nvSpPr>
          <p:spPr>
            <a:xfrm>
              <a:off x="-25104475" y="2340425"/>
              <a:ext cx="225275" cy="296150"/>
            </a:xfrm>
            <a:custGeom>
              <a:avLst/>
              <a:gdLst/>
              <a:ahLst/>
              <a:cxnLst/>
              <a:rect l="l" t="t" r="r" b="b"/>
              <a:pathLst>
                <a:path w="9011" h="11846" extrusionOk="0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64"/>
            <p:cNvSpPr/>
            <p:nvPr/>
          </p:nvSpPr>
          <p:spPr>
            <a:xfrm>
              <a:off x="-25001300" y="23750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64"/>
            <p:cNvSpPr/>
            <p:nvPr/>
          </p:nvSpPr>
          <p:spPr>
            <a:xfrm>
              <a:off x="-25070600" y="2444375"/>
              <a:ext cx="87450" cy="86675"/>
            </a:xfrm>
            <a:custGeom>
              <a:avLst/>
              <a:gdLst/>
              <a:ahLst/>
              <a:cxnLst/>
              <a:rect l="l" t="t" r="r" b="b"/>
              <a:pathLst>
                <a:path w="3498" h="3467" extrusionOk="0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64"/>
            <p:cNvSpPr/>
            <p:nvPr/>
          </p:nvSpPr>
          <p:spPr>
            <a:xfrm>
              <a:off x="-24966650" y="247902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64"/>
            <p:cNvSpPr/>
            <p:nvPr/>
          </p:nvSpPr>
          <p:spPr>
            <a:xfrm>
              <a:off x="-24966650" y="244437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64"/>
            <p:cNvSpPr/>
            <p:nvPr/>
          </p:nvSpPr>
          <p:spPr>
            <a:xfrm>
              <a:off x="-24966650" y="2513700"/>
              <a:ext cx="52025" cy="17350"/>
            </a:xfrm>
            <a:custGeom>
              <a:avLst/>
              <a:gdLst/>
              <a:ahLst/>
              <a:cxnLst/>
              <a:rect l="l" t="t" r="r" b="b"/>
              <a:pathLst>
                <a:path w="2081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64"/>
            <p:cNvSpPr/>
            <p:nvPr/>
          </p:nvSpPr>
          <p:spPr>
            <a:xfrm>
              <a:off x="-25071400" y="2549125"/>
              <a:ext cx="156775" cy="17350"/>
            </a:xfrm>
            <a:custGeom>
              <a:avLst/>
              <a:gdLst/>
              <a:ahLst/>
              <a:cxnLst/>
              <a:rect l="l" t="t" r="r" b="b"/>
              <a:pathLst>
                <a:path w="6271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64"/>
            <p:cNvSpPr/>
            <p:nvPr/>
          </p:nvSpPr>
          <p:spPr>
            <a:xfrm>
              <a:off x="-25071400" y="2583800"/>
              <a:ext cx="156775" cy="17350"/>
            </a:xfrm>
            <a:custGeom>
              <a:avLst/>
              <a:gdLst/>
              <a:ahLst/>
              <a:cxnLst/>
              <a:rect l="l" t="t" r="r" b="b"/>
              <a:pathLst>
                <a:path w="6271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64"/>
            <p:cNvSpPr/>
            <p:nvPr/>
          </p:nvSpPr>
          <p:spPr>
            <a:xfrm>
              <a:off x="-24862675" y="2375850"/>
              <a:ext cx="53575" cy="260725"/>
            </a:xfrm>
            <a:custGeom>
              <a:avLst/>
              <a:gdLst/>
              <a:ahLst/>
              <a:cxnLst/>
              <a:rect l="l" t="t" r="r" b="b"/>
              <a:pathLst>
                <a:path w="2143" h="10429" extrusionOk="0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87" name="Google Shape;6887;p64"/>
          <p:cNvSpPr/>
          <p:nvPr/>
        </p:nvSpPr>
        <p:spPr>
          <a:xfrm>
            <a:off x="4816090" y="2572063"/>
            <a:ext cx="337572" cy="249398"/>
          </a:xfrm>
          <a:custGeom>
            <a:avLst/>
            <a:gdLst/>
            <a:ahLst/>
            <a:cxnLst/>
            <a:rect l="l" t="t" r="r" b="b"/>
            <a:pathLst>
              <a:path w="11941" h="8822" extrusionOk="0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888" name="Google Shape;6888;p64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6889" name="Google Shape;6889;p64"/>
            <p:cNvSpPr/>
            <p:nvPr/>
          </p:nvSpPr>
          <p:spPr>
            <a:xfrm>
              <a:off x="-23229925" y="1970225"/>
              <a:ext cx="296950" cy="296175"/>
            </a:xfrm>
            <a:custGeom>
              <a:avLst/>
              <a:gdLst/>
              <a:ahLst/>
              <a:cxnLst/>
              <a:rect l="l" t="t" r="r" b="b"/>
              <a:pathLst>
                <a:path w="11878" h="11847" extrusionOk="0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64"/>
            <p:cNvSpPr/>
            <p:nvPr/>
          </p:nvSpPr>
          <p:spPr>
            <a:xfrm>
              <a:off x="-23196075" y="2005675"/>
              <a:ext cx="227650" cy="192200"/>
            </a:xfrm>
            <a:custGeom>
              <a:avLst/>
              <a:gdLst/>
              <a:ahLst/>
              <a:cxnLst/>
              <a:rect l="l" t="t" r="r" b="b"/>
              <a:pathLst>
                <a:path w="9106" h="7688" extrusionOk="0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64"/>
            <p:cNvSpPr/>
            <p:nvPr/>
          </p:nvSpPr>
          <p:spPr>
            <a:xfrm>
              <a:off x="-23142500" y="22144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64"/>
            <p:cNvSpPr/>
            <p:nvPr/>
          </p:nvSpPr>
          <p:spPr>
            <a:xfrm>
              <a:off x="-23177150" y="22144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93" name="Google Shape;6893;p64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6894" name="Google Shape;6894;p64"/>
            <p:cNvSpPr/>
            <p:nvPr/>
          </p:nvSpPr>
          <p:spPr>
            <a:xfrm>
              <a:off x="-23177950" y="2340425"/>
              <a:ext cx="226075" cy="296950"/>
            </a:xfrm>
            <a:custGeom>
              <a:avLst/>
              <a:gdLst/>
              <a:ahLst/>
              <a:cxnLst/>
              <a:rect l="l" t="t" r="r" b="b"/>
              <a:pathLst>
                <a:path w="9043" h="11878" extrusionOk="0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64"/>
            <p:cNvSpPr/>
            <p:nvPr/>
          </p:nvSpPr>
          <p:spPr>
            <a:xfrm>
              <a:off x="-23081850" y="2425475"/>
              <a:ext cx="96100" cy="151250"/>
            </a:xfrm>
            <a:custGeom>
              <a:avLst/>
              <a:gdLst/>
              <a:ahLst/>
              <a:cxnLst/>
              <a:rect l="l" t="t" r="r" b="b"/>
              <a:pathLst>
                <a:path w="3844" h="6050" extrusionOk="0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96" name="Google Shape;6896;p64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6897" name="Google Shape;6897;p64"/>
            <p:cNvSpPr/>
            <p:nvPr/>
          </p:nvSpPr>
          <p:spPr>
            <a:xfrm>
              <a:off x="-23177150" y="2727925"/>
              <a:ext cx="191400" cy="258375"/>
            </a:xfrm>
            <a:custGeom>
              <a:avLst/>
              <a:gdLst/>
              <a:ahLst/>
              <a:cxnLst/>
              <a:rect l="l" t="t" r="r" b="b"/>
              <a:pathLst>
                <a:path w="7656" h="10335" extrusionOk="0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64"/>
            <p:cNvSpPr/>
            <p:nvPr/>
          </p:nvSpPr>
          <p:spPr>
            <a:xfrm>
              <a:off x="-23229150" y="2710600"/>
              <a:ext cx="296175" cy="296175"/>
            </a:xfrm>
            <a:custGeom>
              <a:avLst/>
              <a:gdLst/>
              <a:ahLst/>
              <a:cxnLst/>
              <a:rect l="l" t="t" r="r" b="b"/>
              <a:pathLst>
                <a:path w="11847" h="11847" extrusionOk="0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99" name="Google Shape;6899;p64"/>
          <p:cNvSpPr/>
          <p:nvPr/>
        </p:nvSpPr>
        <p:spPr>
          <a:xfrm>
            <a:off x="7779599" y="2112498"/>
            <a:ext cx="334915" cy="334010"/>
          </a:xfrm>
          <a:custGeom>
            <a:avLst/>
            <a:gdLst/>
            <a:ahLst/>
            <a:cxnLst/>
            <a:rect l="l" t="t" r="r" b="b"/>
            <a:pathLst>
              <a:path w="11847" h="11815" extrusionOk="0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00" name="Google Shape;6900;p64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6901" name="Google Shape;6901;p64"/>
            <p:cNvSpPr/>
            <p:nvPr/>
          </p:nvSpPr>
          <p:spPr>
            <a:xfrm>
              <a:off x="-28459750" y="3284775"/>
              <a:ext cx="296175" cy="104775"/>
            </a:xfrm>
            <a:custGeom>
              <a:avLst/>
              <a:gdLst/>
              <a:ahLst/>
              <a:cxnLst/>
              <a:rect l="l" t="t" r="r" b="b"/>
              <a:pathLst>
                <a:path w="11847" h="4191" extrusionOk="0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64"/>
            <p:cNvSpPr/>
            <p:nvPr/>
          </p:nvSpPr>
          <p:spPr>
            <a:xfrm>
              <a:off x="-28462125" y="3199700"/>
              <a:ext cx="295400" cy="125275"/>
            </a:xfrm>
            <a:custGeom>
              <a:avLst/>
              <a:gdLst/>
              <a:ahLst/>
              <a:cxnLst/>
              <a:rect l="l" t="t" r="r" b="b"/>
              <a:pathLst>
                <a:path w="11816" h="5011" extrusionOk="0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64"/>
            <p:cNvSpPr/>
            <p:nvPr/>
          </p:nvSpPr>
          <p:spPr>
            <a:xfrm>
              <a:off x="-28405400" y="3360375"/>
              <a:ext cx="186675" cy="98475"/>
            </a:xfrm>
            <a:custGeom>
              <a:avLst/>
              <a:gdLst/>
              <a:ahLst/>
              <a:cxnLst/>
              <a:rect l="l" t="t" r="r" b="b"/>
              <a:pathLst>
                <a:path w="7467" h="3939" extrusionOk="0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04" name="Google Shape;6904;p64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6905" name="Google Shape;6905;p64"/>
            <p:cNvSpPr/>
            <p:nvPr/>
          </p:nvSpPr>
          <p:spPr>
            <a:xfrm>
              <a:off x="-28461325" y="3666775"/>
              <a:ext cx="34675" cy="52775"/>
            </a:xfrm>
            <a:custGeom>
              <a:avLst/>
              <a:gdLst/>
              <a:ahLst/>
              <a:cxnLst/>
              <a:rect l="l" t="t" r="r" b="b"/>
              <a:pathLst>
                <a:path w="1387" h="2111" extrusionOk="0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64"/>
            <p:cNvSpPr/>
            <p:nvPr/>
          </p:nvSpPr>
          <p:spPr>
            <a:xfrm>
              <a:off x="-28461325" y="3737650"/>
              <a:ext cx="52775" cy="17350"/>
            </a:xfrm>
            <a:custGeom>
              <a:avLst/>
              <a:gdLst/>
              <a:ahLst/>
              <a:cxnLst/>
              <a:rect l="l" t="t" r="r" b="b"/>
              <a:pathLst>
                <a:path w="2111" h="694" extrusionOk="0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64"/>
            <p:cNvSpPr/>
            <p:nvPr/>
          </p:nvSpPr>
          <p:spPr>
            <a:xfrm>
              <a:off x="-28461325" y="3632100"/>
              <a:ext cx="52775" cy="17375"/>
            </a:xfrm>
            <a:custGeom>
              <a:avLst/>
              <a:gdLst/>
              <a:ahLst/>
              <a:cxnLst/>
              <a:rect l="l" t="t" r="r" b="b"/>
              <a:pathLst>
                <a:path w="2111" h="695" extrusionOk="0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64"/>
            <p:cNvSpPr/>
            <p:nvPr/>
          </p:nvSpPr>
          <p:spPr>
            <a:xfrm>
              <a:off x="-28460550" y="3545475"/>
              <a:ext cx="296175" cy="296175"/>
            </a:xfrm>
            <a:custGeom>
              <a:avLst/>
              <a:gdLst/>
              <a:ahLst/>
              <a:cxnLst/>
              <a:rect l="l" t="t" r="r" b="b"/>
              <a:pathLst>
                <a:path w="11847" h="11847" extrusionOk="0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64"/>
            <p:cNvSpPr/>
            <p:nvPr/>
          </p:nvSpPr>
          <p:spPr>
            <a:xfrm>
              <a:off x="-28347925" y="3649450"/>
              <a:ext cx="86675" cy="86650"/>
            </a:xfrm>
            <a:custGeom>
              <a:avLst/>
              <a:gdLst/>
              <a:ahLst/>
              <a:cxnLst/>
              <a:rect l="l" t="t" r="r" b="b"/>
              <a:pathLst>
                <a:path w="3467" h="3466" extrusionOk="0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64"/>
            <p:cNvSpPr/>
            <p:nvPr/>
          </p:nvSpPr>
          <p:spPr>
            <a:xfrm>
              <a:off x="-28408550" y="3597450"/>
              <a:ext cx="191400" cy="192200"/>
            </a:xfrm>
            <a:custGeom>
              <a:avLst/>
              <a:gdLst/>
              <a:ahLst/>
              <a:cxnLst/>
              <a:rect l="l" t="t" r="r" b="b"/>
              <a:pathLst>
                <a:path w="7656" h="7688" extrusionOk="0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11" name="Google Shape;6911;p64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6912" name="Google Shape;6912;p64"/>
            <p:cNvSpPr/>
            <p:nvPr/>
          </p:nvSpPr>
          <p:spPr>
            <a:xfrm>
              <a:off x="-28333725" y="4057375"/>
              <a:ext cx="86650" cy="64650"/>
            </a:xfrm>
            <a:custGeom>
              <a:avLst/>
              <a:gdLst/>
              <a:ahLst/>
              <a:cxnLst/>
              <a:rect l="l" t="t" r="r" b="b"/>
              <a:pathLst>
                <a:path w="3466" h="2586" extrusionOk="0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64"/>
            <p:cNvSpPr/>
            <p:nvPr/>
          </p:nvSpPr>
          <p:spPr>
            <a:xfrm>
              <a:off x="-28463700" y="3914875"/>
              <a:ext cx="303275" cy="296150"/>
            </a:xfrm>
            <a:custGeom>
              <a:avLst/>
              <a:gdLst/>
              <a:ahLst/>
              <a:cxnLst/>
              <a:rect l="l" t="t" r="r" b="b"/>
              <a:pathLst>
                <a:path w="12131" h="11846" extrusionOk="0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14" name="Google Shape;6914;p64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6915" name="Google Shape;6915;p64"/>
            <p:cNvSpPr/>
            <p:nvPr/>
          </p:nvSpPr>
          <p:spPr>
            <a:xfrm>
              <a:off x="-26330800" y="3327900"/>
              <a:ext cx="52775" cy="68750"/>
            </a:xfrm>
            <a:custGeom>
              <a:avLst/>
              <a:gdLst/>
              <a:ahLst/>
              <a:cxnLst/>
              <a:rect l="l" t="t" r="r" b="b"/>
              <a:pathLst>
                <a:path w="2111" h="2750" extrusionOk="0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64"/>
            <p:cNvSpPr/>
            <p:nvPr/>
          </p:nvSpPr>
          <p:spPr>
            <a:xfrm>
              <a:off x="-26573400" y="3224125"/>
              <a:ext cx="293025" cy="190625"/>
            </a:xfrm>
            <a:custGeom>
              <a:avLst/>
              <a:gdLst/>
              <a:ahLst/>
              <a:cxnLst/>
              <a:rect l="l" t="t" r="r" b="b"/>
              <a:pathLst>
                <a:path w="11721" h="7625" extrusionOk="0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17" name="Google Shape;6917;p64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6918" name="Google Shape;6918;p64"/>
            <p:cNvSpPr/>
            <p:nvPr/>
          </p:nvSpPr>
          <p:spPr>
            <a:xfrm>
              <a:off x="-26464700" y="3599225"/>
              <a:ext cx="77200" cy="38425"/>
            </a:xfrm>
            <a:custGeom>
              <a:avLst/>
              <a:gdLst/>
              <a:ahLst/>
              <a:cxnLst/>
              <a:rect l="l" t="t" r="r" b="b"/>
              <a:pathLst>
                <a:path w="3088" h="1537" extrusionOk="0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64"/>
            <p:cNvSpPr/>
            <p:nvPr/>
          </p:nvSpPr>
          <p:spPr>
            <a:xfrm>
              <a:off x="-26434775" y="36864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64"/>
            <p:cNvSpPr/>
            <p:nvPr/>
          </p:nvSpPr>
          <p:spPr>
            <a:xfrm>
              <a:off x="-26520625" y="3703775"/>
              <a:ext cx="55950" cy="67775"/>
            </a:xfrm>
            <a:custGeom>
              <a:avLst/>
              <a:gdLst/>
              <a:ahLst/>
              <a:cxnLst/>
              <a:rect l="l" t="t" r="r" b="b"/>
              <a:pathLst>
                <a:path w="2238" h="2711" extrusionOk="0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64"/>
            <p:cNvSpPr/>
            <p:nvPr/>
          </p:nvSpPr>
          <p:spPr>
            <a:xfrm>
              <a:off x="-26387525" y="3703000"/>
              <a:ext cx="55950" cy="67750"/>
            </a:xfrm>
            <a:custGeom>
              <a:avLst/>
              <a:gdLst/>
              <a:ahLst/>
              <a:cxnLst/>
              <a:rect l="l" t="t" r="r" b="b"/>
              <a:pathLst>
                <a:path w="2238" h="2710" extrusionOk="0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64"/>
            <p:cNvSpPr/>
            <p:nvPr/>
          </p:nvSpPr>
          <p:spPr>
            <a:xfrm>
              <a:off x="-26573400" y="3546250"/>
              <a:ext cx="295375" cy="295400"/>
            </a:xfrm>
            <a:custGeom>
              <a:avLst/>
              <a:gdLst/>
              <a:ahLst/>
              <a:cxnLst/>
              <a:rect l="l" t="t" r="r" b="b"/>
              <a:pathLst>
                <a:path w="11815" h="11816" extrusionOk="0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23" name="Google Shape;6923;p64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6924" name="Google Shape;6924;p64"/>
            <p:cNvSpPr/>
            <p:nvPr/>
          </p:nvSpPr>
          <p:spPr>
            <a:xfrm>
              <a:off x="-26413500" y="3918400"/>
              <a:ext cx="144925" cy="135125"/>
            </a:xfrm>
            <a:custGeom>
              <a:avLst/>
              <a:gdLst/>
              <a:ahLst/>
              <a:cxnLst/>
              <a:rect l="l" t="t" r="r" b="b"/>
              <a:pathLst>
                <a:path w="5797" h="5405" extrusionOk="0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64"/>
            <p:cNvSpPr/>
            <p:nvPr/>
          </p:nvSpPr>
          <p:spPr>
            <a:xfrm>
              <a:off x="-26466275" y="4026700"/>
              <a:ext cx="78775" cy="77225"/>
            </a:xfrm>
            <a:custGeom>
              <a:avLst/>
              <a:gdLst/>
              <a:ahLst/>
              <a:cxnLst/>
              <a:rect l="l" t="t" r="r" b="b"/>
              <a:pathLst>
                <a:path w="3151" h="3089" extrusionOk="0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64"/>
            <p:cNvSpPr/>
            <p:nvPr/>
          </p:nvSpPr>
          <p:spPr>
            <a:xfrm>
              <a:off x="-26583625" y="4077125"/>
              <a:ext cx="144925" cy="134700"/>
            </a:xfrm>
            <a:custGeom>
              <a:avLst/>
              <a:gdLst/>
              <a:ahLst/>
              <a:cxnLst/>
              <a:rect l="l" t="t" r="r" b="b"/>
              <a:pathLst>
                <a:path w="5797" h="5388" extrusionOk="0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64"/>
            <p:cNvSpPr/>
            <p:nvPr/>
          </p:nvSpPr>
          <p:spPr>
            <a:xfrm>
              <a:off x="-26581275" y="3917025"/>
              <a:ext cx="311125" cy="295600"/>
            </a:xfrm>
            <a:custGeom>
              <a:avLst/>
              <a:gdLst/>
              <a:ahLst/>
              <a:cxnLst/>
              <a:rect l="l" t="t" r="r" b="b"/>
              <a:pathLst>
                <a:path w="12445" h="11824" extrusionOk="0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28" name="Google Shape;6928;p64"/>
          <p:cNvSpPr/>
          <p:nvPr/>
        </p:nvSpPr>
        <p:spPr>
          <a:xfrm>
            <a:off x="5239728" y="3037749"/>
            <a:ext cx="334915" cy="334010"/>
          </a:xfrm>
          <a:custGeom>
            <a:avLst/>
            <a:gdLst/>
            <a:ahLst/>
            <a:cxnLst/>
            <a:rect l="l" t="t" r="r" b="b"/>
            <a:pathLst>
              <a:path w="11847" h="11815" extrusionOk="0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29" name="Google Shape;6929;p64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6930" name="Google Shape;6930;p64"/>
            <p:cNvSpPr/>
            <p:nvPr/>
          </p:nvSpPr>
          <p:spPr>
            <a:xfrm>
              <a:off x="-24694925" y="3572250"/>
              <a:ext cx="104000" cy="112650"/>
            </a:xfrm>
            <a:custGeom>
              <a:avLst/>
              <a:gdLst/>
              <a:ahLst/>
              <a:cxnLst/>
              <a:rect l="l" t="t" r="r" b="b"/>
              <a:pathLst>
                <a:path w="4160" h="4506" extrusionOk="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64"/>
            <p:cNvSpPr/>
            <p:nvPr/>
          </p:nvSpPr>
          <p:spPr>
            <a:xfrm>
              <a:off x="-24556300" y="3648650"/>
              <a:ext cx="104000" cy="113450"/>
            </a:xfrm>
            <a:custGeom>
              <a:avLst/>
              <a:gdLst/>
              <a:ahLst/>
              <a:cxnLst/>
              <a:rect l="l" t="t" r="r" b="b"/>
              <a:pathLst>
                <a:path w="4160" h="4538" extrusionOk="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64"/>
            <p:cNvSpPr/>
            <p:nvPr/>
          </p:nvSpPr>
          <p:spPr>
            <a:xfrm>
              <a:off x="-24694925" y="3702200"/>
              <a:ext cx="104000" cy="112675"/>
            </a:xfrm>
            <a:custGeom>
              <a:avLst/>
              <a:gdLst/>
              <a:ahLst/>
              <a:cxnLst/>
              <a:rect l="l" t="t" r="r" b="b"/>
              <a:pathLst>
                <a:path w="4160" h="4507" extrusionOk="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64"/>
            <p:cNvSpPr/>
            <p:nvPr/>
          </p:nvSpPr>
          <p:spPr>
            <a:xfrm>
              <a:off x="-24556300" y="3518700"/>
              <a:ext cx="104000" cy="113425"/>
            </a:xfrm>
            <a:custGeom>
              <a:avLst/>
              <a:gdLst/>
              <a:ahLst/>
              <a:cxnLst/>
              <a:rect l="l" t="t" r="r" b="b"/>
              <a:pathLst>
                <a:path w="4160" h="4537" extrusionOk="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34" name="Google Shape;6934;p64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6935" name="Google Shape;6935;p64"/>
            <p:cNvSpPr/>
            <p:nvPr/>
          </p:nvSpPr>
          <p:spPr>
            <a:xfrm>
              <a:off x="-24587800" y="3888875"/>
              <a:ext cx="105575" cy="227650"/>
            </a:xfrm>
            <a:custGeom>
              <a:avLst/>
              <a:gdLst/>
              <a:ahLst/>
              <a:cxnLst/>
              <a:rect l="l" t="t" r="r" b="b"/>
              <a:pathLst>
                <a:path w="4223" h="9106" extrusionOk="0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64"/>
            <p:cNvSpPr/>
            <p:nvPr/>
          </p:nvSpPr>
          <p:spPr>
            <a:xfrm>
              <a:off x="-24536600" y="4132250"/>
              <a:ext cx="70900" cy="17350"/>
            </a:xfrm>
            <a:custGeom>
              <a:avLst/>
              <a:gdLst/>
              <a:ahLst/>
              <a:cxnLst/>
              <a:rect l="l" t="t" r="r" b="b"/>
              <a:pathLst>
                <a:path w="2836" h="694" extrusionOk="0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64"/>
            <p:cNvSpPr/>
            <p:nvPr/>
          </p:nvSpPr>
          <p:spPr>
            <a:xfrm>
              <a:off x="-24709100" y="3963700"/>
              <a:ext cx="208750" cy="221350"/>
            </a:xfrm>
            <a:custGeom>
              <a:avLst/>
              <a:gdLst/>
              <a:ahLst/>
              <a:cxnLst/>
              <a:rect l="l" t="t" r="r" b="b"/>
              <a:pathLst>
                <a:path w="8350" h="8854" extrusionOk="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38" name="Google Shape;6938;p64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6939" name="Google Shape;6939;p64"/>
            <p:cNvSpPr/>
            <p:nvPr/>
          </p:nvSpPr>
          <p:spPr>
            <a:xfrm>
              <a:off x="-22863675" y="3131775"/>
              <a:ext cx="299300" cy="293425"/>
            </a:xfrm>
            <a:custGeom>
              <a:avLst/>
              <a:gdLst/>
              <a:ahLst/>
              <a:cxnLst/>
              <a:rect l="l" t="t" r="r" b="b"/>
              <a:pathLst>
                <a:path w="11972" h="11737" extrusionOk="0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64"/>
            <p:cNvSpPr/>
            <p:nvPr/>
          </p:nvSpPr>
          <p:spPr>
            <a:xfrm>
              <a:off x="-22740025" y="3217825"/>
              <a:ext cx="52000" cy="51225"/>
            </a:xfrm>
            <a:custGeom>
              <a:avLst/>
              <a:gdLst/>
              <a:ahLst/>
              <a:cxnLst/>
              <a:rect l="l" t="t" r="r" b="b"/>
              <a:pathLst>
                <a:path w="2080" h="2049" extrusionOk="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64"/>
            <p:cNvSpPr/>
            <p:nvPr/>
          </p:nvSpPr>
          <p:spPr>
            <a:xfrm>
              <a:off x="-22705375" y="33218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42" name="Google Shape;6942;p64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6943" name="Google Shape;6943;p64"/>
            <p:cNvSpPr/>
            <p:nvPr/>
          </p:nvSpPr>
          <p:spPr>
            <a:xfrm>
              <a:off x="-28059650" y="3192625"/>
              <a:ext cx="26025" cy="70125"/>
            </a:xfrm>
            <a:custGeom>
              <a:avLst/>
              <a:gdLst/>
              <a:ahLst/>
              <a:cxnLst/>
              <a:rect l="l" t="t" r="r" b="b"/>
              <a:pathLst>
                <a:path w="1041" h="2805" extrusionOk="0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64"/>
            <p:cNvSpPr/>
            <p:nvPr/>
          </p:nvSpPr>
          <p:spPr>
            <a:xfrm>
              <a:off x="-27843050" y="3192625"/>
              <a:ext cx="26025" cy="69325"/>
            </a:xfrm>
            <a:custGeom>
              <a:avLst/>
              <a:gdLst/>
              <a:ahLst/>
              <a:cxnLst/>
              <a:rect l="l" t="t" r="r" b="b"/>
              <a:pathLst>
                <a:path w="1041" h="2773" extrusionOk="0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64"/>
            <p:cNvSpPr/>
            <p:nvPr/>
          </p:nvSpPr>
          <p:spPr>
            <a:xfrm>
              <a:off x="-27973000" y="3202075"/>
              <a:ext cx="26000" cy="57525"/>
            </a:xfrm>
            <a:custGeom>
              <a:avLst/>
              <a:gdLst/>
              <a:ahLst/>
              <a:cxnLst/>
              <a:rect l="l" t="t" r="r" b="b"/>
              <a:pathLst>
                <a:path w="1040" h="2301" extrusionOk="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64"/>
            <p:cNvSpPr/>
            <p:nvPr/>
          </p:nvSpPr>
          <p:spPr>
            <a:xfrm>
              <a:off x="-27929675" y="3202075"/>
              <a:ext cx="26000" cy="57525"/>
            </a:xfrm>
            <a:custGeom>
              <a:avLst/>
              <a:gdLst/>
              <a:ahLst/>
              <a:cxnLst/>
              <a:rect l="l" t="t" r="r" b="b"/>
              <a:pathLst>
                <a:path w="1040" h="2301" extrusionOk="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64"/>
            <p:cNvSpPr/>
            <p:nvPr/>
          </p:nvSpPr>
          <p:spPr>
            <a:xfrm>
              <a:off x="-28016325" y="3175300"/>
              <a:ext cx="26025" cy="91375"/>
            </a:xfrm>
            <a:custGeom>
              <a:avLst/>
              <a:gdLst/>
              <a:ahLst/>
              <a:cxnLst/>
              <a:rect l="l" t="t" r="r" b="b"/>
              <a:pathLst>
                <a:path w="1041" h="3655" extrusionOk="0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64"/>
            <p:cNvSpPr/>
            <p:nvPr/>
          </p:nvSpPr>
          <p:spPr>
            <a:xfrm>
              <a:off x="-27886375" y="3176075"/>
              <a:ext cx="26025" cy="91400"/>
            </a:xfrm>
            <a:custGeom>
              <a:avLst/>
              <a:gdLst/>
              <a:ahLst/>
              <a:cxnLst/>
              <a:rect l="l" t="t" r="r" b="b"/>
              <a:pathLst>
                <a:path w="1041" h="3656" extrusionOk="0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64"/>
            <p:cNvSpPr/>
            <p:nvPr/>
          </p:nvSpPr>
          <p:spPr>
            <a:xfrm>
              <a:off x="-28017900" y="3269025"/>
              <a:ext cx="161475" cy="133125"/>
            </a:xfrm>
            <a:custGeom>
              <a:avLst/>
              <a:gdLst/>
              <a:ahLst/>
              <a:cxnLst/>
              <a:rect l="l" t="t" r="r" b="b"/>
              <a:pathLst>
                <a:path w="6459" h="5325" extrusionOk="0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64"/>
            <p:cNvSpPr/>
            <p:nvPr/>
          </p:nvSpPr>
          <p:spPr>
            <a:xfrm>
              <a:off x="-27930475" y="3269800"/>
              <a:ext cx="121325" cy="201650"/>
            </a:xfrm>
            <a:custGeom>
              <a:avLst/>
              <a:gdLst/>
              <a:ahLst/>
              <a:cxnLst/>
              <a:rect l="l" t="t" r="r" b="b"/>
              <a:pathLst>
                <a:path w="4853" h="8066" extrusionOk="0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64"/>
            <p:cNvSpPr/>
            <p:nvPr/>
          </p:nvSpPr>
          <p:spPr>
            <a:xfrm>
              <a:off x="-28069875" y="3271375"/>
              <a:ext cx="122875" cy="200075"/>
            </a:xfrm>
            <a:custGeom>
              <a:avLst/>
              <a:gdLst/>
              <a:ahLst/>
              <a:cxnLst/>
              <a:rect l="l" t="t" r="r" b="b"/>
              <a:pathLst>
                <a:path w="4915" h="8003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52" name="Google Shape;6952;p64"/>
          <p:cNvSpPr/>
          <p:nvPr/>
        </p:nvSpPr>
        <p:spPr>
          <a:xfrm>
            <a:off x="1439162" y="3450769"/>
            <a:ext cx="334886" cy="332908"/>
          </a:xfrm>
          <a:custGeom>
            <a:avLst/>
            <a:gdLst/>
            <a:ahLst/>
            <a:cxnLst/>
            <a:rect l="l" t="t" r="r" b="b"/>
            <a:pathLst>
              <a:path w="11846" h="11776" extrusionOk="0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53" name="Google Shape;6953;p64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6954" name="Google Shape;6954;p64"/>
            <p:cNvSpPr/>
            <p:nvPr/>
          </p:nvSpPr>
          <p:spPr>
            <a:xfrm>
              <a:off x="-27996625" y="3916450"/>
              <a:ext cx="120525" cy="51225"/>
            </a:xfrm>
            <a:custGeom>
              <a:avLst/>
              <a:gdLst/>
              <a:ahLst/>
              <a:cxnLst/>
              <a:rect l="l" t="t" r="r" b="b"/>
              <a:pathLst>
                <a:path w="4821" h="2049" extrusionOk="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64"/>
            <p:cNvSpPr/>
            <p:nvPr/>
          </p:nvSpPr>
          <p:spPr>
            <a:xfrm>
              <a:off x="-28032075" y="4089975"/>
              <a:ext cx="191425" cy="121850"/>
            </a:xfrm>
            <a:custGeom>
              <a:avLst/>
              <a:gdLst/>
              <a:ahLst/>
              <a:cxnLst/>
              <a:rect l="l" t="t" r="r" b="b"/>
              <a:pathLst>
                <a:path w="7657" h="4874" extrusionOk="0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64"/>
            <p:cNvSpPr/>
            <p:nvPr/>
          </p:nvSpPr>
          <p:spPr>
            <a:xfrm>
              <a:off x="-28024975" y="3985750"/>
              <a:ext cx="181950" cy="121975"/>
            </a:xfrm>
            <a:custGeom>
              <a:avLst/>
              <a:gdLst/>
              <a:ahLst/>
              <a:cxnLst/>
              <a:rect l="l" t="t" r="r" b="b"/>
              <a:pathLst>
                <a:path w="7278" h="4879" extrusionOk="0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57" name="Google Shape;6957;p64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6958" name="Google Shape;6958;p64"/>
            <p:cNvSpPr/>
            <p:nvPr/>
          </p:nvSpPr>
          <p:spPr>
            <a:xfrm>
              <a:off x="-26082700" y="3176075"/>
              <a:ext cx="51200" cy="226875"/>
            </a:xfrm>
            <a:custGeom>
              <a:avLst/>
              <a:gdLst/>
              <a:ahLst/>
              <a:cxnLst/>
              <a:rect l="l" t="t" r="r" b="b"/>
              <a:pathLst>
                <a:path w="2048" h="9075" extrusionOk="0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64"/>
            <p:cNvSpPr/>
            <p:nvPr/>
          </p:nvSpPr>
          <p:spPr>
            <a:xfrm>
              <a:off x="-26201650" y="3317075"/>
              <a:ext cx="296175" cy="155175"/>
            </a:xfrm>
            <a:custGeom>
              <a:avLst/>
              <a:gdLst/>
              <a:ahLst/>
              <a:cxnLst/>
              <a:rect l="l" t="t" r="r" b="b"/>
              <a:pathLst>
                <a:path w="11847" h="6207" extrusionOk="0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60" name="Google Shape;6960;p64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6961" name="Google Shape;6961;p64"/>
            <p:cNvSpPr/>
            <p:nvPr/>
          </p:nvSpPr>
          <p:spPr>
            <a:xfrm>
              <a:off x="-26204000" y="3669125"/>
              <a:ext cx="296175" cy="173300"/>
            </a:xfrm>
            <a:custGeom>
              <a:avLst/>
              <a:gdLst/>
              <a:ahLst/>
              <a:cxnLst/>
              <a:rect l="l" t="t" r="r" b="b"/>
              <a:pathLst>
                <a:path w="11847" h="6932" extrusionOk="0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64"/>
            <p:cNvSpPr/>
            <p:nvPr/>
          </p:nvSpPr>
          <p:spPr>
            <a:xfrm>
              <a:off x="-26204800" y="3547050"/>
              <a:ext cx="296975" cy="122100"/>
            </a:xfrm>
            <a:custGeom>
              <a:avLst/>
              <a:gdLst/>
              <a:ahLst/>
              <a:cxnLst/>
              <a:rect l="l" t="t" r="r" b="b"/>
              <a:pathLst>
                <a:path w="11879" h="4884" extrusionOk="0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963" name="Google Shape;6963;p64"/>
          <p:cNvSpPr/>
          <p:nvPr/>
        </p:nvSpPr>
        <p:spPr>
          <a:xfrm>
            <a:off x="3584025" y="3883959"/>
            <a:ext cx="274332" cy="334915"/>
          </a:xfrm>
          <a:custGeom>
            <a:avLst/>
            <a:gdLst/>
            <a:ahLst/>
            <a:cxnLst/>
            <a:rect l="l" t="t" r="r" b="b"/>
            <a:pathLst>
              <a:path w="9704" h="11847" extrusionOk="0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964" name="Google Shape;6964;p64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6965" name="Google Shape;6965;p64"/>
            <p:cNvSpPr/>
            <p:nvPr/>
          </p:nvSpPr>
          <p:spPr>
            <a:xfrm>
              <a:off x="-24238100" y="3271375"/>
              <a:ext cx="52025" cy="51225"/>
            </a:xfrm>
            <a:custGeom>
              <a:avLst/>
              <a:gdLst/>
              <a:ahLst/>
              <a:cxnLst/>
              <a:rect l="l" t="t" r="r" b="b"/>
              <a:pathLst>
                <a:path w="2081" h="2049" extrusionOk="0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64"/>
            <p:cNvSpPr/>
            <p:nvPr/>
          </p:nvSpPr>
          <p:spPr>
            <a:xfrm>
              <a:off x="-24353875" y="3147725"/>
              <a:ext cx="289875" cy="296175"/>
            </a:xfrm>
            <a:custGeom>
              <a:avLst/>
              <a:gdLst/>
              <a:ahLst/>
              <a:cxnLst/>
              <a:rect l="l" t="t" r="r" b="b"/>
              <a:pathLst>
                <a:path w="11595" h="11847" extrusionOk="0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67" name="Google Shape;6967;p64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6968" name="Google Shape;6968;p64"/>
            <p:cNvSpPr/>
            <p:nvPr/>
          </p:nvSpPr>
          <p:spPr>
            <a:xfrm>
              <a:off x="-24240450" y="3554150"/>
              <a:ext cx="69325" cy="34450"/>
            </a:xfrm>
            <a:custGeom>
              <a:avLst/>
              <a:gdLst/>
              <a:ahLst/>
              <a:cxnLst/>
              <a:rect l="l" t="t" r="r" b="b"/>
              <a:pathLst>
                <a:path w="2773" h="1378" extrusionOk="0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64"/>
            <p:cNvSpPr/>
            <p:nvPr/>
          </p:nvSpPr>
          <p:spPr>
            <a:xfrm>
              <a:off x="-24344425" y="3519475"/>
              <a:ext cx="276475" cy="295400"/>
            </a:xfrm>
            <a:custGeom>
              <a:avLst/>
              <a:gdLst/>
              <a:ahLst/>
              <a:cxnLst/>
              <a:rect l="l" t="t" r="r" b="b"/>
              <a:pathLst>
                <a:path w="11059" h="11816" extrusionOk="0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70" name="Google Shape;6970;p64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6971" name="Google Shape;6971;p64"/>
            <p:cNvSpPr/>
            <p:nvPr/>
          </p:nvSpPr>
          <p:spPr>
            <a:xfrm>
              <a:off x="-24251475" y="4012525"/>
              <a:ext cx="88225" cy="65400"/>
            </a:xfrm>
            <a:custGeom>
              <a:avLst/>
              <a:gdLst/>
              <a:ahLst/>
              <a:cxnLst/>
              <a:rect l="l" t="t" r="r" b="b"/>
              <a:pathLst>
                <a:path w="3529" h="2616" extrusionOk="0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64"/>
            <p:cNvSpPr/>
            <p:nvPr/>
          </p:nvSpPr>
          <p:spPr>
            <a:xfrm>
              <a:off x="-24353075" y="3891250"/>
              <a:ext cx="293800" cy="292225"/>
            </a:xfrm>
            <a:custGeom>
              <a:avLst/>
              <a:gdLst/>
              <a:ahLst/>
              <a:cxnLst/>
              <a:rect l="l" t="t" r="r" b="b"/>
              <a:pathLst>
                <a:path w="11752" h="11689" extrusionOk="0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73" name="Google Shape;6973;p64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6974" name="Google Shape;6974;p64"/>
            <p:cNvSpPr/>
            <p:nvPr/>
          </p:nvSpPr>
          <p:spPr>
            <a:xfrm>
              <a:off x="-22688825" y="3504100"/>
              <a:ext cx="140200" cy="295000"/>
            </a:xfrm>
            <a:custGeom>
              <a:avLst/>
              <a:gdLst/>
              <a:ahLst/>
              <a:cxnLst/>
              <a:rect l="l" t="t" r="r" b="b"/>
              <a:pathLst>
                <a:path w="5608" h="11800" extrusionOk="0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64"/>
            <p:cNvSpPr/>
            <p:nvPr/>
          </p:nvSpPr>
          <p:spPr>
            <a:xfrm>
              <a:off x="-22845575" y="3504075"/>
              <a:ext cx="139425" cy="294250"/>
            </a:xfrm>
            <a:custGeom>
              <a:avLst/>
              <a:gdLst/>
              <a:ahLst/>
              <a:cxnLst/>
              <a:rect l="l" t="t" r="r" b="b"/>
              <a:pathLst>
                <a:path w="5577" h="11770" extrusionOk="0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76" name="Google Shape;6976;p64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6977" name="Google Shape;6977;p64"/>
            <p:cNvSpPr/>
            <p:nvPr/>
          </p:nvSpPr>
          <p:spPr>
            <a:xfrm>
              <a:off x="-27492550" y="329815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64"/>
            <p:cNvSpPr/>
            <p:nvPr/>
          </p:nvSpPr>
          <p:spPr>
            <a:xfrm>
              <a:off x="-27613050" y="3175300"/>
              <a:ext cx="60650" cy="105550"/>
            </a:xfrm>
            <a:custGeom>
              <a:avLst/>
              <a:gdLst/>
              <a:ahLst/>
              <a:cxnLst/>
              <a:rect l="l" t="t" r="r" b="b"/>
              <a:pathLst>
                <a:path w="2426" h="422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64"/>
            <p:cNvSpPr/>
            <p:nvPr/>
          </p:nvSpPr>
          <p:spPr>
            <a:xfrm>
              <a:off x="-27691025" y="3175300"/>
              <a:ext cx="60650" cy="105550"/>
            </a:xfrm>
            <a:custGeom>
              <a:avLst/>
              <a:gdLst/>
              <a:ahLst/>
              <a:cxnLst/>
              <a:rect l="l" t="t" r="r" b="b"/>
              <a:pathLst>
                <a:path w="2426" h="4222" extrusionOk="0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64"/>
            <p:cNvSpPr/>
            <p:nvPr/>
          </p:nvSpPr>
          <p:spPr>
            <a:xfrm>
              <a:off x="-27691025" y="3263500"/>
              <a:ext cx="251275" cy="207175"/>
            </a:xfrm>
            <a:custGeom>
              <a:avLst/>
              <a:gdLst/>
              <a:ahLst/>
              <a:cxnLst/>
              <a:rect l="l" t="t" r="r" b="b"/>
              <a:pathLst>
                <a:path w="10051" h="8287" extrusionOk="0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81" name="Google Shape;6981;p64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6982" name="Google Shape;6982;p64"/>
            <p:cNvSpPr/>
            <p:nvPr/>
          </p:nvSpPr>
          <p:spPr>
            <a:xfrm>
              <a:off x="-27616200" y="3651800"/>
              <a:ext cx="86650" cy="86675"/>
            </a:xfrm>
            <a:custGeom>
              <a:avLst/>
              <a:gdLst/>
              <a:ahLst/>
              <a:cxnLst/>
              <a:rect l="l" t="t" r="r" b="b"/>
              <a:pathLst>
                <a:path w="3466" h="3467" extrusionOk="0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64"/>
            <p:cNvSpPr/>
            <p:nvPr/>
          </p:nvSpPr>
          <p:spPr>
            <a:xfrm>
              <a:off x="-27721750" y="3598250"/>
              <a:ext cx="297750" cy="191400"/>
            </a:xfrm>
            <a:custGeom>
              <a:avLst/>
              <a:gdLst/>
              <a:ahLst/>
              <a:cxnLst/>
              <a:rect l="l" t="t" r="r" b="b"/>
              <a:pathLst>
                <a:path w="11910" h="7656" extrusionOk="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84" name="Google Shape;6984;p64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6985" name="Google Shape;6985;p64"/>
            <p:cNvSpPr/>
            <p:nvPr/>
          </p:nvSpPr>
          <p:spPr>
            <a:xfrm>
              <a:off x="-27596525" y="3925600"/>
              <a:ext cx="172525" cy="162575"/>
            </a:xfrm>
            <a:custGeom>
              <a:avLst/>
              <a:gdLst/>
              <a:ahLst/>
              <a:cxnLst/>
              <a:rect l="l" t="t" r="r" b="b"/>
              <a:pathLst>
                <a:path w="6901" h="6503" extrusionOk="0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64"/>
            <p:cNvSpPr/>
            <p:nvPr/>
          </p:nvSpPr>
          <p:spPr>
            <a:xfrm>
              <a:off x="-27719400" y="4054275"/>
              <a:ext cx="157550" cy="157550"/>
            </a:xfrm>
            <a:custGeom>
              <a:avLst/>
              <a:gdLst/>
              <a:ahLst/>
              <a:cxnLst/>
              <a:rect l="l" t="t" r="r" b="b"/>
              <a:pathLst>
                <a:path w="6302" h="6302" extrusionOk="0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87" name="Google Shape;6987;p64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6988" name="Google Shape;6988;p64"/>
            <p:cNvSpPr/>
            <p:nvPr/>
          </p:nvSpPr>
          <p:spPr>
            <a:xfrm>
              <a:off x="-25625875" y="3316275"/>
              <a:ext cx="69325" cy="85875"/>
            </a:xfrm>
            <a:custGeom>
              <a:avLst/>
              <a:gdLst/>
              <a:ahLst/>
              <a:cxnLst/>
              <a:rect l="l" t="t" r="r" b="b"/>
              <a:pathLst>
                <a:path w="2773" h="3435" extrusionOk="0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64"/>
            <p:cNvSpPr/>
            <p:nvPr/>
          </p:nvSpPr>
          <p:spPr>
            <a:xfrm>
              <a:off x="-25729075" y="3176875"/>
              <a:ext cx="191425" cy="296950"/>
            </a:xfrm>
            <a:custGeom>
              <a:avLst/>
              <a:gdLst/>
              <a:ahLst/>
              <a:cxnLst/>
              <a:rect l="l" t="t" r="r" b="b"/>
              <a:pathLst>
                <a:path w="7657" h="11878" extrusionOk="0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64"/>
            <p:cNvSpPr/>
            <p:nvPr/>
          </p:nvSpPr>
          <p:spPr>
            <a:xfrm>
              <a:off x="-25834600" y="3350150"/>
              <a:ext cx="69325" cy="96100"/>
            </a:xfrm>
            <a:custGeom>
              <a:avLst/>
              <a:gdLst/>
              <a:ahLst/>
              <a:cxnLst/>
              <a:rect l="l" t="t" r="r" b="b"/>
              <a:pathLst>
                <a:path w="2773" h="3844" extrusionOk="0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64"/>
            <p:cNvSpPr/>
            <p:nvPr/>
          </p:nvSpPr>
          <p:spPr>
            <a:xfrm>
              <a:off x="-25799950" y="3368250"/>
              <a:ext cx="104775" cy="104000"/>
            </a:xfrm>
            <a:custGeom>
              <a:avLst/>
              <a:gdLst/>
              <a:ahLst/>
              <a:cxnLst/>
              <a:rect l="l" t="t" r="r" b="b"/>
              <a:pathLst>
                <a:path w="4191" h="4160" extrusionOk="0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64"/>
            <p:cNvSpPr/>
            <p:nvPr/>
          </p:nvSpPr>
          <p:spPr>
            <a:xfrm>
              <a:off x="-25712525" y="3317075"/>
              <a:ext cx="34675" cy="86650"/>
            </a:xfrm>
            <a:custGeom>
              <a:avLst/>
              <a:gdLst/>
              <a:ahLst/>
              <a:cxnLst/>
              <a:rect l="l" t="t" r="r" b="b"/>
              <a:pathLst>
                <a:path w="1387" h="3466" extrusionOk="0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93" name="Google Shape;6993;p64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6994" name="Google Shape;6994;p64"/>
            <p:cNvSpPr/>
            <p:nvPr/>
          </p:nvSpPr>
          <p:spPr>
            <a:xfrm>
              <a:off x="-25694400" y="3703775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64"/>
            <p:cNvSpPr/>
            <p:nvPr/>
          </p:nvSpPr>
          <p:spPr>
            <a:xfrm>
              <a:off x="-25591225" y="3703775"/>
              <a:ext cx="53575" cy="18150"/>
            </a:xfrm>
            <a:custGeom>
              <a:avLst/>
              <a:gdLst/>
              <a:ahLst/>
              <a:cxnLst/>
              <a:rect l="l" t="t" r="r" b="b"/>
              <a:pathLst>
                <a:path w="2143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64"/>
            <p:cNvSpPr/>
            <p:nvPr/>
          </p:nvSpPr>
          <p:spPr>
            <a:xfrm>
              <a:off x="-25834600" y="3703775"/>
              <a:ext cx="53575" cy="18150"/>
            </a:xfrm>
            <a:custGeom>
              <a:avLst/>
              <a:gdLst/>
              <a:ahLst/>
              <a:cxnLst/>
              <a:rect l="l" t="t" r="r" b="b"/>
              <a:pathLst>
                <a:path w="2143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64"/>
            <p:cNvSpPr/>
            <p:nvPr/>
          </p:nvSpPr>
          <p:spPr>
            <a:xfrm>
              <a:off x="-25695200" y="3564375"/>
              <a:ext cx="17350" cy="52800"/>
            </a:xfrm>
            <a:custGeom>
              <a:avLst/>
              <a:gdLst/>
              <a:ahLst/>
              <a:cxnLst/>
              <a:rect l="l" t="t" r="r" b="b"/>
              <a:pathLst>
                <a:path w="694" h="2112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64"/>
            <p:cNvSpPr/>
            <p:nvPr/>
          </p:nvSpPr>
          <p:spPr>
            <a:xfrm>
              <a:off x="-25792850" y="3606125"/>
              <a:ext cx="42550" cy="40975"/>
            </a:xfrm>
            <a:custGeom>
              <a:avLst/>
              <a:gdLst/>
              <a:ahLst/>
              <a:cxnLst/>
              <a:rect l="l" t="t" r="r" b="b"/>
              <a:pathLst>
                <a:path w="1702" h="1639" extrusionOk="0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64"/>
            <p:cNvSpPr/>
            <p:nvPr/>
          </p:nvSpPr>
          <p:spPr>
            <a:xfrm>
              <a:off x="-25621950" y="3606125"/>
              <a:ext cx="43350" cy="40975"/>
            </a:xfrm>
            <a:custGeom>
              <a:avLst/>
              <a:gdLst/>
              <a:ahLst/>
              <a:cxnLst/>
              <a:rect l="l" t="t" r="r" b="b"/>
              <a:pathLst>
                <a:path w="1734" h="1639" extrusionOk="0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64"/>
            <p:cNvSpPr/>
            <p:nvPr/>
          </p:nvSpPr>
          <p:spPr>
            <a:xfrm>
              <a:off x="-25783400" y="3806975"/>
              <a:ext cx="192200" cy="35450"/>
            </a:xfrm>
            <a:custGeom>
              <a:avLst/>
              <a:gdLst/>
              <a:ahLst/>
              <a:cxnLst/>
              <a:rect l="l" t="t" r="r" b="b"/>
              <a:pathLst>
                <a:path w="7688" h="1418" extrusionOk="0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64"/>
            <p:cNvSpPr/>
            <p:nvPr/>
          </p:nvSpPr>
          <p:spPr>
            <a:xfrm>
              <a:off x="-25764500" y="3635275"/>
              <a:ext cx="153600" cy="155175"/>
            </a:xfrm>
            <a:custGeom>
              <a:avLst/>
              <a:gdLst/>
              <a:ahLst/>
              <a:cxnLst/>
              <a:rect l="l" t="t" r="r" b="b"/>
              <a:pathLst>
                <a:path w="6144" h="6207" extrusionOk="0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2" name="Google Shape;7002;p64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003" name="Google Shape;7003;p64"/>
            <p:cNvSpPr/>
            <p:nvPr/>
          </p:nvSpPr>
          <p:spPr>
            <a:xfrm>
              <a:off x="-25677875" y="3915850"/>
              <a:ext cx="143375" cy="137675"/>
            </a:xfrm>
            <a:custGeom>
              <a:avLst/>
              <a:gdLst/>
              <a:ahLst/>
              <a:cxnLst/>
              <a:rect l="l" t="t" r="r" b="b"/>
              <a:pathLst>
                <a:path w="5735" h="5507" extrusionOk="0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64"/>
            <p:cNvSpPr/>
            <p:nvPr/>
          </p:nvSpPr>
          <p:spPr>
            <a:xfrm>
              <a:off x="-25834600" y="4167700"/>
              <a:ext cx="43350" cy="44125"/>
            </a:xfrm>
            <a:custGeom>
              <a:avLst/>
              <a:gdLst/>
              <a:ahLst/>
              <a:cxnLst/>
              <a:rect l="l" t="t" r="r" b="b"/>
              <a:pathLst>
                <a:path w="1734" h="1765" extrusionOk="0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64"/>
            <p:cNvSpPr/>
            <p:nvPr/>
          </p:nvSpPr>
          <p:spPr>
            <a:xfrm>
              <a:off x="-25800725" y="3972375"/>
              <a:ext cx="206375" cy="207950"/>
            </a:xfrm>
            <a:custGeom>
              <a:avLst/>
              <a:gdLst/>
              <a:ahLst/>
              <a:cxnLst/>
              <a:rect l="l" t="t" r="r" b="b"/>
              <a:pathLst>
                <a:path w="8255" h="8318" extrusionOk="0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6" name="Google Shape;7006;p64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007" name="Google Shape;7007;p64"/>
            <p:cNvSpPr/>
            <p:nvPr/>
          </p:nvSpPr>
          <p:spPr>
            <a:xfrm>
              <a:off x="-23930125" y="3149300"/>
              <a:ext cx="191400" cy="35475"/>
            </a:xfrm>
            <a:custGeom>
              <a:avLst/>
              <a:gdLst/>
              <a:ahLst/>
              <a:cxnLst/>
              <a:rect l="l" t="t" r="r" b="b"/>
              <a:pathLst>
                <a:path w="7656" h="1419" extrusionOk="0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64"/>
            <p:cNvSpPr/>
            <p:nvPr/>
          </p:nvSpPr>
          <p:spPr>
            <a:xfrm>
              <a:off x="-23878925" y="3237525"/>
              <a:ext cx="86650" cy="86650"/>
            </a:xfrm>
            <a:custGeom>
              <a:avLst/>
              <a:gdLst/>
              <a:ahLst/>
              <a:cxnLst/>
              <a:rect l="l" t="t" r="r" b="b"/>
              <a:pathLst>
                <a:path w="3466" h="3466" extrusionOk="0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64"/>
            <p:cNvSpPr/>
            <p:nvPr/>
          </p:nvSpPr>
          <p:spPr>
            <a:xfrm>
              <a:off x="-23930925" y="3375350"/>
              <a:ext cx="190625" cy="68575"/>
            </a:xfrm>
            <a:custGeom>
              <a:avLst/>
              <a:gdLst/>
              <a:ahLst/>
              <a:cxnLst/>
              <a:rect l="l" t="t" r="r" b="b"/>
              <a:pathLst>
                <a:path w="7625" h="2743" extrusionOk="0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64"/>
            <p:cNvSpPr/>
            <p:nvPr/>
          </p:nvSpPr>
          <p:spPr>
            <a:xfrm>
              <a:off x="-23930925" y="3202075"/>
              <a:ext cx="190625" cy="155975"/>
            </a:xfrm>
            <a:custGeom>
              <a:avLst/>
              <a:gdLst/>
              <a:ahLst/>
              <a:cxnLst/>
              <a:rect l="l" t="t" r="r" b="b"/>
              <a:pathLst>
                <a:path w="7625" h="6239" extrusionOk="0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1" name="Google Shape;7011;p64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012" name="Google Shape;7012;p64"/>
            <p:cNvSpPr/>
            <p:nvPr/>
          </p:nvSpPr>
          <p:spPr>
            <a:xfrm>
              <a:off x="-23961625" y="3580925"/>
              <a:ext cx="263875" cy="233950"/>
            </a:xfrm>
            <a:custGeom>
              <a:avLst/>
              <a:gdLst/>
              <a:ahLst/>
              <a:cxnLst/>
              <a:rect l="l" t="t" r="r" b="b"/>
              <a:pathLst>
                <a:path w="10555" h="9358" extrusionOk="0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64"/>
            <p:cNvSpPr/>
            <p:nvPr/>
          </p:nvSpPr>
          <p:spPr>
            <a:xfrm>
              <a:off x="-23962425" y="3519475"/>
              <a:ext cx="158350" cy="122125"/>
            </a:xfrm>
            <a:custGeom>
              <a:avLst/>
              <a:gdLst/>
              <a:ahLst/>
              <a:cxnLst/>
              <a:rect l="l" t="t" r="r" b="b"/>
              <a:pathLst>
                <a:path w="6334" h="4885" extrusionOk="0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4" name="Google Shape;7014;p64"/>
          <p:cNvSpPr/>
          <p:nvPr/>
        </p:nvSpPr>
        <p:spPr>
          <a:xfrm>
            <a:off x="6076327" y="3887945"/>
            <a:ext cx="356287" cy="326943"/>
          </a:xfrm>
          <a:custGeom>
            <a:avLst/>
            <a:gdLst/>
            <a:ahLst/>
            <a:cxnLst/>
            <a:rect l="l" t="t" r="r" b="b"/>
            <a:pathLst>
              <a:path w="12603" h="11565" extrusionOk="0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15" name="Google Shape;7015;p64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016" name="Google Shape;7016;p64"/>
            <p:cNvSpPr/>
            <p:nvPr/>
          </p:nvSpPr>
          <p:spPr>
            <a:xfrm>
              <a:off x="-22775475" y="4165325"/>
              <a:ext cx="65400" cy="34675"/>
            </a:xfrm>
            <a:custGeom>
              <a:avLst/>
              <a:gdLst/>
              <a:ahLst/>
              <a:cxnLst/>
              <a:rect l="l" t="t" r="r" b="b"/>
              <a:pathLst>
                <a:path w="2616" h="1387" extrusionOk="0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64"/>
            <p:cNvSpPr/>
            <p:nvPr/>
          </p:nvSpPr>
          <p:spPr>
            <a:xfrm>
              <a:off x="-22669150" y="3904725"/>
              <a:ext cx="81950" cy="244100"/>
            </a:xfrm>
            <a:custGeom>
              <a:avLst/>
              <a:gdLst/>
              <a:ahLst/>
              <a:cxnLst/>
              <a:rect l="l" t="t" r="r" b="b"/>
              <a:pathLst>
                <a:path w="3278" h="9764" extrusionOk="0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64"/>
            <p:cNvSpPr/>
            <p:nvPr/>
          </p:nvSpPr>
          <p:spPr>
            <a:xfrm>
              <a:off x="-22788075" y="3904625"/>
              <a:ext cx="87450" cy="244200"/>
            </a:xfrm>
            <a:custGeom>
              <a:avLst/>
              <a:gdLst/>
              <a:ahLst/>
              <a:cxnLst/>
              <a:rect l="l" t="t" r="r" b="b"/>
              <a:pathLst>
                <a:path w="3498" h="9768" extrusionOk="0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64"/>
            <p:cNvSpPr/>
            <p:nvPr/>
          </p:nvSpPr>
          <p:spPr>
            <a:xfrm>
              <a:off x="-22670725" y="4165325"/>
              <a:ext cx="64625" cy="34675"/>
            </a:xfrm>
            <a:custGeom>
              <a:avLst/>
              <a:gdLst/>
              <a:ahLst/>
              <a:cxnLst/>
              <a:rect l="l" t="t" r="r" b="b"/>
              <a:pathLst>
                <a:path w="2585" h="1387" extrusionOk="0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20" name="Google Shape;7020;p64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021" name="Google Shape;7021;p64"/>
            <p:cNvSpPr/>
            <p:nvPr/>
          </p:nvSpPr>
          <p:spPr>
            <a:xfrm>
              <a:off x="-27351575" y="3175300"/>
              <a:ext cx="296975" cy="157550"/>
            </a:xfrm>
            <a:custGeom>
              <a:avLst/>
              <a:gdLst/>
              <a:ahLst/>
              <a:cxnLst/>
              <a:rect l="l" t="t" r="r" b="b"/>
              <a:pathLst>
                <a:path w="11879" h="6302" extrusionOk="0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64"/>
            <p:cNvSpPr/>
            <p:nvPr/>
          </p:nvSpPr>
          <p:spPr>
            <a:xfrm>
              <a:off x="-27123950" y="3332825"/>
              <a:ext cx="17350" cy="52000"/>
            </a:xfrm>
            <a:custGeom>
              <a:avLst/>
              <a:gdLst/>
              <a:ahLst/>
              <a:cxnLst/>
              <a:rect l="l" t="t" r="r" b="b"/>
              <a:pathLst>
                <a:path w="694" h="2080" extrusionOk="0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64"/>
            <p:cNvSpPr/>
            <p:nvPr/>
          </p:nvSpPr>
          <p:spPr>
            <a:xfrm>
              <a:off x="-27350775" y="3350150"/>
              <a:ext cx="296950" cy="121300"/>
            </a:xfrm>
            <a:custGeom>
              <a:avLst/>
              <a:gdLst/>
              <a:ahLst/>
              <a:cxnLst/>
              <a:rect l="l" t="t" r="r" b="b"/>
              <a:pathLst>
                <a:path w="11878" h="4852" extrusionOk="0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64"/>
            <p:cNvSpPr/>
            <p:nvPr/>
          </p:nvSpPr>
          <p:spPr>
            <a:xfrm>
              <a:off x="-27299575" y="3332825"/>
              <a:ext cx="18125" cy="52000"/>
            </a:xfrm>
            <a:custGeom>
              <a:avLst/>
              <a:gdLst/>
              <a:ahLst/>
              <a:cxnLst/>
              <a:rect l="l" t="t" r="r" b="b"/>
              <a:pathLst>
                <a:path w="725" h="2080" extrusionOk="0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25" name="Google Shape;7025;p64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026" name="Google Shape;7026;p64"/>
            <p:cNvSpPr/>
            <p:nvPr/>
          </p:nvSpPr>
          <p:spPr>
            <a:xfrm>
              <a:off x="-27305100" y="3598450"/>
              <a:ext cx="208750" cy="173100"/>
            </a:xfrm>
            <a:custGeom>
              <a:avLst/>
              <a:gdLst/>
              <a:ahLst/>
              <a:cxnLst/>
              <a:rect l="l" t="t" r="r" b="b"/>
              <a:pathLst>
                <a:path w="8350" h="6924" extrusionOk="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64"/>
            <p:cNvSpPr/>
            <p:nvPr/>
          </p:nvSpPr>
          <p:spPr>
            <a:xfrm>
              <a:off x="-27313750" y="3770725"/>
              <a:ext cx="226050" cy="70925"/>
            </a:xfrm>
            <a:custGeom>
              <a:avLst/>
              <a:gdLst/>
              <a:ahLst/>
              <a:cxnLst/>
              <a:rect l="l" t="t" r="r" b="b"/>
              <a:pathLst>
                <a:path w="9042" h="2837" extrusionOk="0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64"/>
            <p:cNvSpPr/>
            <p:nvPr/>
          </p:nvSpPr>
          <p:spPr>
            <a:xfrm>
              <a:off x="-27261000" y="3545275"/>
              <a:ext cx="122100" cy="51425"/>
            </a:xfrm>
            <a:custGeom>
              <a:avLst/>
              <a:gdLst/>
              <a:ahLst/>
              <a:cxnLst/>
              <a:rect l="l" t="t" r="r" b="b"/>
              <a:pathLst>
                <a:path w="4884" h="2057" extrusionOk="0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29" name="Google Shape;7029;p64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030" name="Google Shape;7030;p64"/>
            <p:cNvSpPr/>
            <p:nvPr/>
          </p:nvSpPr>
          <p:spPr>
            <a:xfrm>
              <a:off x="-27351575" y="4059000"/>
              <a:ext cx="153625" cy="155975"/>
            </a:xfrm>
            <a:custGeom>
              <a:avLst/>
              <a:gdLst/>
              <a:ahLst/>
              <a:cxnLst/>
              <a:rect l="l" t="t" r="r" b="b"/>
              <a:pathLst>
                <a:path w="6145" h="6239" extrusionOk="0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64"/>
            <p:cNvSpPr/>
            <p:nvPr/>
          </p:nvSpPr>
          <p:spPr>
            <a:xfrm>
              <a:off x="-27257050" y="3915650"/>
              <a:ext cx="203225" cy="202450"/>
            </a:xfrm>
            <a:custGeom>
              <a:avLst/>
              <a:gdLst/>
              <a:ahLst/>
              <a:cxnLst/>
              <a:rect l="l" t="t" r="r" b="b"/>
              <a:pathLst>
                <a:path w="8129" h="8098" extrusionOk="0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2" name="Google Shape;7032;p64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033" name="Google Shape;7033;p64"/>
            <p:cNvSpPr/>
            <p:nvPr/>
          </p:nvSpPr>
          <p:spPr>
            <a:xfrm>
              <a:off x="-25445525" y="3367475"/>
              <a:ext cx="123675" cy="104775"/>
            </a:xfrm>
            <a:custGeom>
              <a:avLst/>
              <a:gdLst/>
              <a:ahLst/>
              <a:cxnLst/>
              <a:rect l="l" t="t" r="r" b="b"/>
              <a:pathLst>
                <a:path w="4947" h="4191" extrusionOk="0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64"/>
            <p:cNvSpPr/>
            <p:nvPr/>
          </p:nvSpPr>
          <p:spPr>
            <a:xfrm>
              <a:off x="-25398250" y="3175900"/>
              <a:ext cx="220550" cy="296350"/>
            </a:xfrm>
            <a:custGeom>
              <a:avLst/>
              <a:gdLst/>
              <a:ahLst/>
              <a:cxnLst/>
              <a:rect l="l" t="t" r="r" b="b"/>
              <a:pathLst>
                <a:path w="8822" h="11854" extrusionOk="0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64"/>
            <p:cNvSpPr/>
            <p:nvPr/>
          </p:nvSpPr>
          <p:spPr>
            <a:xfrm>
              <a:off x="-25328950" y="3211525"/>
              <a:ext cx="35475" cy="36250"/>
            </a:xfrm>
            <a:custGeom>
              <a:avLst/>
              <a:gdLst/>
              <a:ahLst/>
              <a:cxnLst/>
              <a:rect l="l" t="t" r="r" b="b"/>
              <a:pathLst>
                <a:path w="1419" h="1450" extrusionOk="0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6" name="Google Shape;7036;p64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037" name="Google Shape;7037;p64"/>
            <p:cNvSpPr/>
            <p:nvPr/>
          </p:nvSpPr>
          <p:spPr>
            <a:xfrm>
              <a:off x="-25413225" y="3565175"/>
              <a:ext cx="172500" cy="103975"/>
            </a:xfrm>
            <a:custGeom>
              <a:avLst/>
              <a:gdLst/>
              <a:ahLst/>
              <a:cxnLst/>
              <a:rect l="l" t="t" r="r" b="b"/>
              <a:pathLst>
                <a:path w="6900" h="4159" extrusionOk="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64"/>
            <p:cNvSpPr/>
            <p:nvPr/>
          </p:nvSpPr>
          <p:spPr>
            <a:xfrm>
              <a:off x="-25465200" y="3650225"/>
              <a:ext cx="298525" cy="192200"/>
            </a:xfrm>
            <a:custGeom>
              <a:avLst/>
              <a:gdLst/>
              <a:ahLst/>
              <a:cxnLst/>
              <a:rect l="l" t="t" r="r" b="b"/>
              <a:pathLst>
                <a:path w="11941" h="7688" extrusionOk="0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39" name="Google Shape;7039;p64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040" name="Google Shape;7040;p64"/>
            <p:cNvSpPr/>
            <p:nvPr/>
          </p:nvSpPr>
          <p:spPr>
            <a:xfrm>
              <a:off x="-25316350" y="3916150"/>
              <a:ext cx="150450" cy="149175"/>
            </a:xfrm>
            <a:custGeom>
              <a:avLst/>
              <a:gdLst/>
              <a:ahLst/>
              <a:cxnLst/>
              <a:rect l="l" t="t" r="r" b="b"/>
              <a:pathLst>
                <a:path w="6018" h="5967" extrusionOk="0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64"/>
            <p:cNvSpPr/>
            <p:nvPr/>
          </p:nvSpPr>
          <p:spPr>
            <a:xfrm>
              <a:off x="-25465200" y="4003875"/>
              <a:ext cx="208725" cy="207150"/>
            </a:xfrm>
            <a:custGeom>
              <a:avLst/>
              <a:gdLst/>
              <a:ahLst/>
              <a:cxnLst/>
              <a:rect l="l" t="t" r="r" b="b"/>
              <a:pathLst>
                <a:path w="8349" h="8286" extrusionOk="0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42" name="Google Shape;7042;p64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043" name="Google Shape;7043;p64"/>
            <p:cNvSpPr/>
            <p:nvPr/>
          </p:nvSpPr>
          <p:spPr>
            <a:xfrm>
              <a:off x="-23493775" y="3183950"/>
              <a:ext cx="52775" cy="53600"/>
            </a:xfrm>
            <a:custGeom>
              <a:avLst/>
              <a:gdLst/>
              <a:ahLst/>
              <a:cxnLst/>
              <a:rect l="l" t="t" r="r" b="b"/>
              <a:pathLst>
                <a:path w="2111" h="2144" extrusionOk="0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64"/>
            <p:cNvSpPr/>
            <p:nvPr/>
          </p:nvSpPr>
          <p:spPr>
            <a:xfrm>
              <a:off x="-23615075" y="3268225"/>
              <a:ext cx="34675" cy="173300"/>
            </a:xfrm>
            <a:custGeom>
              <a:avLst/>
              <a:gdLst/>
              <a:ahLst/>
              <a:cxnLst/>
              <a:rect l="l" t="t" r="r" b="b"/>
              <a:pathLst>
                <a:path w="1387" h="6932" extrusionOk="0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64"/>
            <p:cNvSpPr/>
            <p:nvPr/>
          </p:nvSpPr>
          <p:spPr>
            <a:xfrm>
              <a:off x="-23354375" y="3270600"/>
              <a:ext cx="34675" cy="173300"/>
            </a:xfrm>
            <a:custGeom>
              <a:avLst/>
              <a:gdLst/>
              <a:ahLst/>
              <a:cxnLst/>
              <a:rect l="l" t="t" r="r" b="b"/>
              <a:pathLst>
                <a:path w="1387" h="6932" extrusionOk="0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64"/>
            <p:cNvSpPr/>
            <p:nvPr/>
          </p:nvSpPr>
          <p:spPr>
            <a:xfrm>
              <a:off x="-23562300" y="3148525"/>
              <a:ext cx="191400" cy="296150"/>
            </a:xfrm>
            <a:custGeom>
              <a:avLst/>
              <a:gdLst/>
              <a:ahLst/>
              <a:cxnLst/>
              <a:rect l="l" t="t" r="r" b="b"/>
              <a:pathLst>
                <a:path w="7656" h="11846" extrusionOk="0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47" name="Google Shape;7047;p64"/>
          <p:cNvSpPr/>
          <p:nvPr/>
        </p:nvSpPr>
        <p:spPr>
          <a:xfrm>
            <a:off x="6510896" y="3449270"/>
            <a:ext cx="338477" cy="335904"/>
          </a:xfrm>
          <a:custGeom>
            <a:avLst/>
            <a:gdLst/>
            <a:ahLst/>
            <a:cxnLst/>
            <a:rect l="l" t="t" r="r" b="b"/>
            <a:pathLst>
              <a:path w="11973" h="11882" extrusionOk="0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48" name="Google Shape;7048;p64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049" name="Google Shape;7049;p64"/>
            <p:cNvSpPr/>
            <p:nvPr/>
          </p:nvSpPr>
          <p:spPr>
            <a:xfrm>
              <a:off x="-23615075" y="3954250"/>
              <a:ext cx="296175" cy="193775"/>
            </a:xfrm>
            <a:custGeom>
              <a:avLst/>
              <a:gdLst/>
              <a:ahLst/>
              <a:cxnLst/>
              <a:rect l="l" t="t" r="r" b="b"/>
              <a:pathLst>
                <a:path w="11847" h="7751" extrusionOk="0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64"/>
            <p:cNvSpPr/>
            <p:nvPr/>
          </p:nvSpPr>
          <p:spPr>
            <a:xfrm>
              <a:off x="-23615075" y="3906200"/>
              <a:ext cx="77200" cy="77225"/>
            </a:xfrm>
            <a:custGeom>
              <a:avLst/>
              <a:gdLst/>
              <a:ahLst/>
              <a:cxnLst/>
              <a:rect l="l" t="t" r="r" b="b"/>
              <a:pathLst>
                <a:path w="3088" h="3089" extrusionOk="0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64"/>
            <p:cNvSpPr/>
            <p:nvPr/>
          </p:nvSpPr>
          <p:spPr>
            <a:xfrm>
              <a:off x="-23543400" y="4167700"/>
              <a:ext cx="153600" cy="17350"/>
            </a:xfrm>
            <a:custGeom>
              <a:avLst/>
              <a:gdLst/>
              <a:ahLst/>
              <a:cxnLst/>
              <a:rect l="l" t="t" r="r" b="b"/>
              <a:pathLst>
                <a:path w="6144" h="694" extrusionOk="0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52" name="Google Shape;7052;p64"/>
          <p:cNvSpPr/>
          <p:nvPr/>
        </p:nvSpPr>
        <p:spPr>
          <a:xfrm>
            <a:off x="7780052" y="3038187"/>
            <a:ext cx="334010" cy="333134"/>
          </a:xfrm>
          <a:custGeom>
            <a:avLst/>
            <a:gdLst/>
            <a:ahLst/>
            <a:cxnLst/>
            <a:rect l="l" t="t" r="r" b="b"/>
            <a:pathLst>
              <a:path w="11815" h="11784" extrusionOk="0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53" name="Google Shape;7053;p64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054" name="Google Shape;7054;p64"/>
            <p:cNvSpPr/>
            <p:nvPr/>
          </p:nvSpPr>
          <p:spPr>
            <a:xfrm>
              <a:off x="-26798650" y="3175500"/>
              <a:ext cx="115000" cy="114025"/>
            </a:xfrm>
            <a:custGeom>
              <a:avLst/>
              <a:gdLst/>
              <a:ahLst/>
              <a:cxnLst/>
              <a:rect l="l" t="t" r="r" b="b"/>
              <a:pathLst>
                <a:path w="4600" h="4561" extrusionOk="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64"/>
            <p:cNvSpPr/>
            <p:nvPr/>
          </p:nvSpPr>
          <p:spPr>
            <a:xfrm>
              <a:off x="-26980600" y="3325725"/>
              <a:ext cx="168575" cy="145725"/>
            </a:xfrm>
            <a:custGeom>
              <a:avLst/>
              <a:gdLst/>
              <a:ahLst/>
              <a:cxnLst/>
              <a:rect l="l" t="t" r="r" b="b"/>
              <a:pathLst>
                <a:path w="6743" h="5829" extrusionOk="0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64"/>
            <p:cNvSpPr/>
            <p:nvPr/>
          </p:nvSpPr>
          <p:spPr>
            <a:xfrm>
              <a:off x="-26893950" y="3226500"/>
              <a:ext cx="159125" cy="137850"/>
            </a:xfrm>
            <a:custGeom>
              <a:avLst/>
              <a:gdLst/>
              <a:ahLst/>
              <a:cxnLst/>
              <a:rect l="l" t="t" r="r" b="b"/>
              <a:pathLst>
                <a:path w="6365" h="5514" extrusionOk="0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57" name="Google Shape;7057;p64"/>
          <p:cNvSpPr/>
          <p:nvPr/>
        </p:nvSpPr>
        <p:spPr>
          <a:xfrm>
            <a:off x="2729030" y="3450203"/>
            <a:ext cx="293923" cy="334038"/>
          </a:xfrm>
          <a:custGeom>
            <a:avLst/>
            <a:gdLst/>
            <a:ahLst/>
            <a:cxnLst/>
            <a:rect l="l" t="t" r="r" b="b"/>
            <a:pathLst>
              <a:path w="10397" h="11816" extrusionOk="0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58" name="Google Shape;7058;p64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059" name="Google Shape;7059;p64"/>
            <p:cNvSpPr/>
            <p:nvPr/>
          </p:nvSpPr>
          <p:spPr>
            <a:xfrm>
              <a:off x="-26978225" y="3951875"/>
              <a:ext cx="173300" cy="155975"/>
            </a:xfrm>
            <a:custGeom>
              <a:avLst/>
              <a:gdLst/>
              <a:ahLst/>
              <a:cxnLst/>
              <a:rect l="l" t="t" r="r" b="b"/>
              <a:pathLst>
                <a:path w="6932" h="6239" extrusionOk="0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64"/>
            <p:cNvSpPr/>
            <p:nvPr/>
          </p:nvSpPr>
          <p:spPr>
            <a:xfrm>
              <a:off x="-26981375" y="4124375"/>
              <a:ext cx="174075" cy="70125"/>
            </a:xfrm>
            <a:custGeom>
              <a:avLst/>
              <a:gdLst/>
              <a:ahLst/>
              <a:cxnLst/>
              <a:rect l="l" t="t" r="r" b="b"/>
              <a:pathLst>
                <a:path w="6963" h="2805" extrusionOk="0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64"/>
            <p:cNvSpPr/>
            <p:nvPr/>
          </p:nvSpPr>
          <p:spPr>
            <a:xfrm>
              <a:off x="-26790000" y="4002300"/>
              <a:ext cx="104775" cy="192200"/>
            </a:xfrm>
            <a:custGeom>
              <a:avLst/>
              <a:gdLst/>
              <a:ahLst/>
              <a:cxnLst/>
              <a:rect l="l" t="t" r="r" b="b"/>
              <a:pathLst>
                <a:path w="4191" h="7688" extrusionOk="0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2" name="Google Shape;7062;p64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063" name="Google Shape;7063;p64"/>
            <p:cNvSpPr/>
            <p:nvPr/>
          </p:nvSpPr>
          <p:spPr>
            <a:xfrm>
              <a:off x="-24989225" y="3176075"/>
              <a:ext cx="87200" cy="122500"/>
            </a:xfrm>
            <a:custGeom>
              <a:avLst/>
              <a:gdLst/>
              <a:ahLst/>
              <a:cxnLst/>
              <a:rect l="l" t="t" r="r" b="b"/>
              <a:pathLst>
                <a:path w="3488" h="4900" extrusionOk="0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64"/>
            <p:cNvSpPr/>
            <p:nvPr/>
          </p:nvSpPr>
          <p:spPr>
            <a:xfrm>
              <a:off x="-25094250" y="3179225"/>
              <a:ext cx="295400" cy="291450"/>
            </a:xfrm>
            <a:custGeom>
              <a:avLst/>
              <a:gdLst/>
              <a:ahLst/>
              <a:cxnLst/>
              <a:rect l="l" t="t" r="r" b="b"/>
              <a:pathLst>
                <a:path w="11816" h="11658" extrusionOk="0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64"/>
            <p:cNvSpPr/>
            <p:nvPr/>
          </p:nvSpPr>
          <p:spPr>
            <a:xfrm>
              <a:off x="-24989225" y="3350975"/>
              <a:ext cx="87200" cy="122850"/>
            </a:xfrm>
            <a:custGeom>
              <a:avLst/>
              <a:gdLst/>
              <a:ahLst/>
              <a:cxnLst/>
              <a:rect l="l" t="t" r="r" b="b"/>
              <a:pathLst>
                <a:path w="3488" h="4914" extrusionOk="0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66" name="Google Shape;7066;p64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067" name="Google Shape;7067;p64"/>
            <p:cNvSpPr/>
            <p:nvPr/>
          </p:nvSpPr>
          <p:spPr>
            <a:xfrm>
              <a:off x="-24990275" y="35809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64"/>
            <p:cNvSpPr/>
            <p:nvPr/>
          </p:nvSpPr>
          <p:spPr>
            <a:xfrm>
              <a:off x="-25041475" y="3668350"/>
              <a:ext cx="52025" cy="52000"/>
            </a:xfrm>
            <a:custGeom>
              <a:avLst/>
              <a:gdLst/>
              <a:ahLst/>
              <a:cxnLst/>
              <a:rect l="l" t="t" r="r" b="b"/>
              <a:pathLst>
                <a:path w="2081" h="2080" extrusionOk="0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64"/>
            <p:cNvSpPr/>
            <p:nvPr/>
          </p:nvSpPr>
          <p:spPr>
            <a:xfrm>
              <a:off x="-25094250" y="3547050"/>
              <a:ext cx="224500" cy="295375"/>
            </a:xfrm>
            <a:custGeom>
              <a:avLst/>
              <a:gdLst/>
              <a:ahLst/>
              <a:cxnLst/>
              <a:rect l="l" t="t" r="r" b="b"/>
              <a:pathLst>
                <a:path w="8980" h="11815" extrusionOk="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64"/>
            <p:cNvSpPr/>
            <p:nvPr/>
          </p:nvSpPr>
          <p:spPr>
            <a:xfrm>
              <a:off x="-24851650" y="3582300"/>
              <a:ext cx="52800" cy="190825"/>
            </a:xfrm>
            <a:custGeom>
              <a:avLst/>
              <a:gdLst/>
              <a:ahLst/>
              <a:cxnLst/>
              <a:rect l="l" t="t" r="r" b="b"/>
              <a:pathLst>
                <a:path w="2112" h="7633" extrusionOk="0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64"/>
            <p:cNvSpPr/>
            <p:nvPr/>
          </p:nvSpPr>
          <p:spPr>
            <a:xfrm>
              <a:off x="-24850875" y="3788050"/>
              <a:ext cx="52025" cy="53600"/>
            </a:xfrm>
            <a:custGeom>
              <a:avLst/>
              <a:gdLst/>
              <a:ahLst/>
              <a:cxnLst/>
              <a:rect l="l" t="t" r="r" b="b"/>
              <a:pathLst>
                <a:path w="2081" h="2144" extrusionOk="0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72" name="Google Shape;7072;p64"/>
          <p:cNvSpPr/>
          <p:nvPr/>
        </p:nvSpPr>
        <p:spPr>
          <a:xfrm>
            <a:off x="4817419" y="3936625"/>
            <a:ext cx="334915" cy="229581"/>
          </a:xfrm>
          <a:custGeom>
            <a:avLst/>
            <a:gdLst/>
            <a:ahLst/>
            <a:cxnLst/>
            <a:rect l="l" t="t" r="r" b="b"/>
            <a:pathLst>
              <a:path w="11847" h="8121" extrusionOk="0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73" name="Google Shape;7073;p64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074" name="Google Shape;7074;p64"/>
            <p:cNvSpPr/>
            <p:nvPr/>
          </p:nvSpPr>
          <p:spPr>
            <a:xfrm>
              <a:off x="-23192925" y="3251700"/>
              <a:ext cx="192225" cy="105550"/>
            </a:xfrm>
            <a:custGeom>
              <a:avLst/>
              <a:gdLst/>
              <a:ahLst/>
              <a:cxnLst/>
              <a:rect l="l" t="t" r="r" b="b"/>
              <a:pathLst>
                <a:path w="7689" h="4222" extrusionOk="0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64"/>
            <p:cNvSpPr/>
            <p:nvPr/>
          </p:nvSpPr>
          <p:spPr>
            <a:xfrm>
              <a:off x="-23193700" y="3200500"/>
              <a:ext cx="192200" cy="106350"/>
            </a:xfrm>
            <a:custGeom>
              <a:avLst/>
              <a:gdLst/>
              <a:ahLst/>
              <a:cxnLst/>
              <a:rect l="l" t="t" r="r" b="b"/>
              <a:pathLst>
                <a:path w="7688" h="4254" extrusionOk="0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64"/>
            <p:cNvSpPr/>
            <p:nvPr/>
          </p:nvSpPr>
          <p:spPr>
            <a:xfrm>
              <a:off x="-23245675" y="3148525"/>
              <a:ext cx="296150" cy="296150"/>
            </a:xfrm>
            <a:custGeom>
              <a:avLst/>
              <a:gdLst/>
              <a:ahLst/>
              <a:cxnLst/>
              <a:rect l="l" t="t" r="r" b="b"/>
              <a:pathLst>
                <a:path w="11846" h="11846" extrusionOk="0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77" name="Google Shape;7077;p64"/>
          <p:cNvSpPr/>
          <p:nvPr/>
        </p:nvSpPr>
        <p:spPr>
          <a:xfrm>
            <a:off x="6976180" y="3450203"/>
            <a:ext cx="255646" cy="334038"/>
          </a:xfrm>
          <a:custGeom>
            <a:avLst/>
            <a:gdLst/>
            <a:ahLst/>
            <a:cxnLst/>
            <a:rect l="l" t="t" r="r" b="b"/>
            <a:pathLst>
              <a:path w="9043" h="11816" extrusionOk="0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78" name="Google Shape;7078;p64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079" name="Google Shape;7079;p64"/>
            <p:cNvSpPr/>
            <p:nvPr/>
          </p:nvSpPr>
          <p:spPr>
            <a:xfrm>
              <a:off x="-23106275" y="39589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64"/>
            <p:cNvSpPr/>
            <p:nvPr/>
          </p:nvSpPr>
          <p:spPr>
            <a:xfrm>
              <a:off x="-23106275" y="399285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64"/>
            <p:cNvSpPr/>
            <p:nvPr/>
          </p:nvSpPr>
          <p:spPr>
            <a:xfrm>
              <a:off x="-23106275" y="4062950"/>
              <a:ext cx="18150" cy="34675"/>
            </a:xfrm>
            <a:custGeom>
              <a:avLst/>
              <a:gdLst/>
              <a:ahLst/>
              <a:cxnLst/>
              <a:rect l="l" t="t" r="r" b="b"/>
              <a:pathLst>
                <a:path w="726" h="1387" extrusionOk="0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64"/>
            <p:cNvSpPr/>
            <p:nvPr/>
          </p:nvSpPr>
          <p:spPr>
            <a:xfrm>
              <a:off x="-23070825" y="3940850"/>
              <a:ext cx="52775" cy="26825"/>
            </a:xfrm>
            <a:custGeom>
              <a:avLst/>
              <a:gdLst/>
              <a:ahLst/>
              <a:cxnLst/>
              <a:rect l="l" t="t" r="r" b="b"/>
              <a:pathLst>
                <a:path w="2111" h="1073" extrusionOk="0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64"/>
            <p:cNvSpPr/>
            <p:nvPr/>
          </p:nvSpPr>
          <p:spPr>
            <a:xfrm>
              <a:off x="-23106275" y="392352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64"/>
            <p:cNvSpPr/>
            <p:nvPr/>
          </p:nvSpPr>
          <p:spPr>
            <a:xfrm>
              <a:off x="-23106275" y="40275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64"/>
            <p:cNvSpPr/>
            <p:nvPr/>
          </p:nvSpPr>
          <p:spPr>
            <a:xfrm>
              <a:off x="-23244900" y="3888100"/>
              <a:ext cx="295375" cy="296150"/>
            </a:xfrm>
            <a:custGeom>
              <a:avLst/>
              <a:gdLst/>
              <a:ahLst/>
              <a:cxnLst/>
              <a:rect l="l" t="t" r="r" b="b"/>
              <a:pathLst>
                <a:path w="11815" h="11846" extrusionOk="0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64"/>
            <p:cNvSpPr/>
            <p:nvPr/>
          </p:nvSpPr>
          <p:spPr>
            <a:xfrm>
              <a:off x="-23070825" y="3975525"/>
              <a:ext cx="43325" cy="26800"/>
            </a:xfrm>
            <a:custGeom>
              <a:avLst/>
              <a:gdLst/>
              <a:ahLst/>
              <a:cxnLst/>
              <a:rect l="l" t="t" r="r" b="b"/>
              <a:pathLst>
                <a:path w="1733" h="1072" extrusionOk="0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64"/>
            <p:cNvSpPr/>
            <p:nvPr/>
          </p:nvSpPr>
          <p:spPr>
            <a:xfrm>
              <a:off x="-23158250" y="4097600"/>
              <a:ext cx="121300" cy="52000"/>
            </a:xfrm>
            <a:custGeom>
              <a:avLst/>
              <a:gdLst/>
              <a:ahLst/>
              <a:cxnLst/>
              <a:rect l="l" t="t" r="r" b="b"/>
              <a:pathLst>
                <a:path w="4852" h="2080" extrusionOk="0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64"/>
            <p:cNvSpPr/>
            <p:nvPr/>
          </p:nvSpPr>
          <p:spPr>
            <a:xfrm>
              <a:off x="-23176375" y="3940850"/>
              <a:ext cx="52800" cy="26825"/>
            </a:xfrm>
            <a:custGeom>
              <a:avLst/>
              <a:gdLst/>
              <a:ahLst/>
              <a:cxnLst/>
              <a:rect l="l" t="t" r="r" b="b"/>
              <a:pathLst>
                <a:path w="2112" h="1073" extrusionOk="0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64"/>
            <p:cNvSpPr/>
            <p:nvPr/>
          </p:nvSpPr>
          <p:spPr>
            <a:xfrm>
              <a:off x="-23166125" y="3976300"/>
              <a:ext cx="44125" cy="26800"/>
            </a:xfrm>
            <a:custGeom>
              <a:avLst/>
              <a:gdLst/>
              <a:ahLst/>
              <a:cxnLst/>
              <a:rect l="l" t="t" r="r" b="b"/>
              <a:pathLst>
                <a:path w="1765" h="1072" extrusionOk="0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90" name="Google Shape;7090;p64"/>
          <p:cNvSpPr/>
          <p:nvPr/>
        </p:nvSpPr>
        <p:spPr>
          <a:xfrm>
            <a:off x="7779147" y="3449327"/>
            <a:ext cx="335819" cy="335791"/>
          </a:xfrm>
          <a:custGeom>
            <a:avLst/>
            <a:gdLst/>
            <a:ahLst/>
            <a:cxnLst/>
            <a:rect l="l" t="t" r="r" b="b"/>
            <a:pathLst>
              <a:path w="11879" h="11878" extrusionOk="0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7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5" name="Google Shape;7095;p65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6" name="Google Shape;7096;p65"/>
          <p:cNvSpPr/>
          <p:nvPr/>
        </p:nvSpPr>
        <p:spPr>
          <a:xfrm>
            <a:off x="1072928" y="1676467"/>
            <a:ext cx="259238" cy="340091"/>
          </a:xfrm>
          <a:custGeom>
            <a:avLst/>
            <a:gdLst/>
            <a:ahLst/>
            <a:cxnLst/>
            <a:rect l="l" t="t" r="r" b="b"/>
            <a:pathLst>
              <a:path w="9295" h="12194" extrusionOk="0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97" name="Google Shape;7097;p65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098" name="Google Shape;7098;p65"/>
            <p:cNvSpPr/>
            <p:nvPr/>
          </p:nvSpPr>
          <p:spPr>
            <a:xfrm>
              <a:off x="-21083650" y="2444575"/>
              <a:ext cx="20500" cy="18525"/>
            </a:xfrm>
            <a:custGeom>
              <a:avLst/>
              <a:gdLst/>
              <a:ahLst/>
              <a:cxnLst/>
              <a:rect l="l" t="t" r="r" b="b"/>
              <a:pathLst>
                <a:path w="820" h="741" extrusionOk="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65"/>
            <p:cNvSpPr/>
            <p:nvPr/>
          </p:nvSpPr>
          <p:spPr>
            <a:xfrm>
              <a:off x="-21298675" y="2414425"/>
              <a:ext cx="306400" cy="306325"/>
            </a:xfrm>
            <a:custGeom>
              <a:avLst/>
              <a:gdLst/>
              <a:ahLst/>
              <a:cxnLst/>
              <a:rect l="l" t="t" r="r" b="b"/>
              <a:pathLst>
                <a:path w="12256" h="12253" extrusionOk="0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65"/>
            <p:cNvSpPr/>
            <p:nvPr/>
          </p:nvSpPr>
          <p:spPr>
            <a:xfrm>
              <a:off x="-21171875" y="2521375"/>
              <a:ext cx="73275" cy="66100"/>
            </a:xfrm>
            <a:custGeom>
              <a:avLst/>
              <a:gdLst/>
              <a:ahLst/>
              <a:cxnLst/>
              <a:rect l="l" t="t" r="r" b="b"/>
              <a:pathLst>
                <a:path w="2931" h="2644" extrusionOk="0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01" name="Google Shape;7101;p65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102" name="Google Shape;7102;p65"/>
            <p:cNvSpPr/>
            <p:nvPr/>
          </p:nvSpPr>
          <p:spPr>
            <a:xfrm>
              <a:off x="-21153750" y="2798025"/>
              <a:ext cx="17350" cy="53575"/>
            </a:xfrm>
            <a:custGeom>
              <a:avLst/>
              <a:gdLst/>
              <a:ahLst/>
              <a:cxnLst/>
              <a:rect l="l" t="t" r="r" b="b"/>
              <a:pathLst>
                <a:path w="694" h="2143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65"/>
            <p:cNvSpPr/>
            <p:nvPr/>
          </p:nvSpPr>
          <p:spPr>
            <a:xfrm>
              <a:off x="-21256925" y="2838400"/>
              <a:ext cx="45700" cy="44525"/>
            </a:xfrm>
            <a:custGeom>
              <a:avLst/>
              <a:gdLst/>
              <a:ahLst/>
              <a:cxnLst/>
              <a:rect l="l" t="t" r="r" b="b"/>
              <a:pathLst>
                <a:path w="1828" h="1781" extrusionOk="0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65"/>
            <p:cNvSpPr/>
            <p:nvPr/>
          </p:nvSpPr>
          <p:spPr>
            <a:xfrm>
              <a:off x="-21079725" y="2838400"/>
              <a:ext cx="45700" cy="44525"/>
            </a:xfrm>
            <a:custGeom>
              <a:avLst/>
              <a:gdLst/>
              <a:ahLst/>
              <a:cxnLst/>
              <a:rect l="l" t="t" r="r" b="b"/>
              <a:pathLst>
                <a:path w="1828" h="1781" extrusionOk="0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65"/>
            <p:cNvSpPr/>
            <p:nvPr/>
          </p:nvSpPr>
          <p:spPr>
            <a:xfrm>
              <a:off x="-21113575" y="2825000"/>
              <a:ext cx="26800" cy="35050"/>
            </a:xfrm>
            <a:custGeom>
              <a:avLst/>
              <a:gdLst/>
              <a:ahLst/>
              <a:cxnLst/>
              <a:rect l="l" t="t" r="r" b="b"/>
              <a:pathLst>
                <a:path w="1072" h="1402" extrusionOk="0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65"/>
            <p:cNvSpPr/>
            <p:nvPr/>
          </p:nvSpPr>
          <p:spPr>
            <a:xfrm>
              <a:off x="-21204175" y="2825000"/>
              <a:ext cx="27600" cy="35050"/>
            </a:xfrm>
            <a:custGeom>
              <a:avLst/>
              <a:gdLst/>
              <a:ahLst/>
              <a:cxnLst/>
              <a:rect l="l" t="t" r="r" b="b"/>
              <a:pathLst>
                <a:path w="1104" h="1402" extrusionOk="0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65"/>
            <p:cNvSpPr/>
            <p:nvPr/>
          </p:nvSpPr>
          <p:spPr>
            <a:xfrm>
              <a:off x="-21297900" y="2940575"/>
              <a:ext cx="54375" cy="18150"/>
            </a:xfrm>
            <a:custGeom>
              <a:avLst/>
              <a:gdLst/>
              <a:ahLst/>
              <a:cxnLst/>
              <a:rect l="l" t="t" r="r" b="b"/>
              <a:pathLst>
                <a:path w="2175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65"/>
            <p:cNvSpPr/>
            <p:nvPr/>
          </p:nvSpPr>
          <p:spPr>
            <a:xfrm>
              <a:off x="-21047425" y="2940575"/>
              <a:ext cx="54375" cy="18150"/>
            </a:xfrm>
            <a:custGeom>
              <a:avLst/>
              <a:gdLst/>
              <a:ahLst/>
              <a:cxnLst/>
              <a:rect l="l" t="t" r="r" b="b"/>
              <a:pathLst>
                <a:path w="217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65"/>
            <p:cNvSpPr/>
            <p:nvPr/>
          </p:nvSpPr>
          <p:spPr>
            <a:xfrm>
              <a:off x="-21056100" y="2892750"/>
              <a:ext cx="37050" cy="25150"/>
            </a:xfrm>
            <a:custGeom>
              <a:avLst/>
              <a:gdLst/>
              <a:ahLst/>
              <a:cxnLst/>
              <a:rect l="l" t="t" r="r" b="b"/>
              <a:pathLst>
                <a:path w="1482" h="1006" extrusionOk="0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65"/>
            <p:cNvSpPr/>
            <p:nvPr/>
          </p:nvSpPr>
          <p:spPr>
            <a:xfrm>
              <a:off x="-21271100" y="2893975"/>
              <a:ext cx="37825" cy="25150"/>
            </a:xfrm>
            <a:custGeom>
              <a:avLst/>
              <a:gdLst/>
              <a:ahLst/>
              <a:cxnLst/>
              <a:rect l="l" t="t" r="r" b="b"/>
              <a:pathLst>
                <a:path w="1513" h="1006" extrusionOk="0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65"/>
            <p:cNvSpPr/>
            <p:nvPr/>
          </p:nvSpPr>
          <p:spPr>
            <a:xfrm>
              <a:off x="-21298675" y="3049275"/>
              <a:ext cx="306400" cy="35275"/>
            </a:xfrm>
            <a:custGeom>
              <a:avLst/>
              <a:gdLst/>
              <a:ahLst/>
              <a:cxnLst/>
              <a:rect l="l" t="t" r="r" b="b"/>
              <a:pathLst>
                <a:path w="12256" h="1411" extrusionOk="0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65"/>
            <p:cNvSpPr/>
            <p:nvPr/>
          </p:nvSpPr>
          <p:spPr>
            <a:xfrm>
              <a:off x="-21298675" y="3013050"/>
              <a:ext cx="306400" cy="34675"/>
            </a:xfrm>
            <a:custGeom>
              <a:avLst/>
              <a:gdLst/>
              <a:ahLst/>
              <a:cxnLst/>
              <a:rect l="l" t="t" r="r" b="b"/>
              <a:pathLst>
                <a:path w="12256" h="1387" extrusionOk="0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65"/>
            <p:cNvSpPr/>
            <p:nvPr/>
          </p:nvSpPr>
          <p:spPr>
            <a:xfrm>
              <a:off x="-21299475" y="2868125"/>
              <a:ext cx="307200" cy="143375"/>
            </a:xfrm>
            <a:custGeom>
              <a:avLst/>
              <a:gdLst/>
              <a:ahLst/>
              <a:cxnLst/>
              <a:rect l="l" t="t" r="r" b="b"/>
              <a:pathLst>
                <a:path w="12288" h="5735" extrusionOk="0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14" name="Google Shape;7114;p65"/>
          <p:cNvSpPr/>
          <p:nvPr/>
        </p:nvSpPr>
        <p:spPr>
          <a:xfrm>
            <a:off x="3128634" y="1677457"/>
            <a:ext cx="339198" cy="338110"/>
          </a:xfrm>
          <a:custGeom>
            <a:avLst/>
            <a:gdLst/>
            <a:ahLst/>
            <a:cxnLst/>
            <a:rect l="l" t="t" r="r" b="b"/>
            <a:pathLst>
              <a:path w="12162" h="12123" extrusionOk="0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15" name="Google Shape;7115;p65"/>
          <p:cNvSpPr/>
          <p:nvPr/>
        </p:nvSpPr>
        <p:spPr>
          <a:xfrm>
            <a:off x="3128202" y="2096604"/>
            <a:ext cx="340063" cy="340955"/>
          </a:xfrm>
          <a:custGeom>
            <a:avLst/>
            <a:gdLst/>
            <a:ahLst/>
            <a:cxnLst/>
            <a:rect l="l" t="t" r="r" b="b"/>
            <a:pathLst>
              <a:path w="12193" h="12225" extrusionOk="0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16" name="Google Shape;7116;p65"/>
          <p:cNvSpPr/>
          <p:nvPr/>
        </p:nvSpPr>
        <p:spPr>
          <a:xfrm>
            <a:off x="3122485" y="2510800"/>
            <a:ext cx="351498" cy="340063"/>
          </a:xfrm>
          <a:custGeom>
            <a:avLst/>
            <a:gdLst/>
            <a:ahLst/>
            <a:cxnLst/>
            <a:rect l="l" t="t" r="r" b="b"/>
            <a:pathLst>
              <a:path w="12603" h="12193" extrusionOk="0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17" name="Google Shape;7117;p65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118" name="Google Shape;7118;p65"/>
            <p:cNvSpPr/>
            <p:nvPr/>
          </p:nvSpPr>
          <p:spPr>
            <a:xfrm>
              <a:off x="-17475550" y="22301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65"/>
            <p:cNvSpPr/>
            <p:nvPr/>
          </p:nvSpPr>
          <p:spPr>
            <a:xfrm>
              <a:off x="-17458225" y="22120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65"/>
            <p:cNvSpPr/>
            <p:nvPr/>
          </p:nvSpPr>
          <p:spPr>
            <a:xfrm>
              <a:off x="-17493675" y="221202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65"/>
            <p:cNvSpPr/>
            <p:nvPr/>
          </p:nvSpPr>
          <p:spPr>
            <a:xfrm>
              <a:off x="-17545650" y="2051350"/>
              <a:ext cx="266250" cy="304050"/>
            </a:xfrm>
            <a:custGeom>
              <a:avLst/>
              <a:gdLst/>
              <a:ahLst/>
              <a:cxnLst/>
              <a:rect l="l" t="t" r="r" b="b"/>
              <a:pathLst>
                <a:path w="10650" h="12162" extrusionOk="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22" name="Google Shape;7122;p65"/>
          <p:cNvSpPr/>
          <p:nvPr/>
        </p:nvSpPr>
        <p:spPr>
          <a:xfrm>
            <a:off x="5221706" y="2096618"/>
            <a:ext cx="340063" cy="340927"/>
          </a:xfrm>
          <a:custGeom>
            <a:avLst/>
            <a:gdLst/>
            <a:ahLst/>
            <a:cxnLst/>
            <a:rect l="l" t="t" r="r" b="b"/>
            <a:pathLst>
              <a:path w="12193" h="12224" extrusionOk="0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23" name="Google Shape;7123;p65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124" name="Google Shape;7124;p65"/>
            <p:cNvSpPr/>
            <p:nvPr/>
          </p:nvSpPr>
          <p:spPr>
            <a:xfrm>
              <a:off x="-17458225" y="2970500"/>
              <a:ext cx="18150" cy="17375"/>
            </a:xfrm>
            <a:custGeom>
              <a:avLst/>
              <a:gdLst/>
              <a:ahLst/>
              <a:cxnLst/>
              <a:rect l="l" t="t" r="r" b="b"/>
              <a:pathLst>
                <a:path w="726" h="695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65"/>
            <p:cNvSpPr/>
            <p:nvPr/>
          </p:nvSpPr>
          <p:spPr>
            <a:xfrm>
              <a:off x="-17385750" y="29705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65"/>
            <p:cNvSpPr/>
            <p:nvPr/>
          </p:nvSpPr>
          <p:spPr>
            <a:xfrm>
              <a:off x="-17565350" y="2809825"/>
              <a:ext cx="304050" cy="285950"/>
            </a:xfrm>
            <a:custGeom>
              <a:avLst/>
              <a:gdLst/>
              <a:ahLst/>
              <a:cxnLst/>
              <a:rect l="l" t="t" r="r" b="b"/>
              <a:pathLst>
                <a:path w="12162" h="11438" extrusionOk="0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65"/>
            <p:cNvSpPr/>
            <p:nvPr/>
          </p:nvSpPr>
          <p:spPr>
            <a:xfrm>
              <a:off x="-17368425" y="2846075"/>
              <a:ext cx="54350" cy="53575"/>
            </a:xfrm>
            <a:custGeom>
              <a:avLst/>
              <a:gdLst/>
              <a:ahLst/>
              <a:cxnLst/>
              <a:rect l="l" t="t" r="r" b="b"/>
              <a:pathLst>
                <a:path w="2174" h="2143" extrusionOk="0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65"/>
            <p:cNvSpPr/>
            <p:nvPr/>
          </p:nvSpPr>
          <p:spPr>
            <a:xfrm>
              <a:off x="-17511775" y="2846075"/>
              <a:ext cx="52775" cy="53575"/>
            </a:xfrm>
            <a:custGeom>
              <a:avLst/>
              <a:gdLst/>
              <a:ahLst/>
              <a:cxnLst/>
              <a:rect l="l" t="t" r="r" b="b"/>
              <a:pathLst>
                <a:path w="2111" h="2143" extrusionOk="0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29" name="Google Shape;7129;p65"/>
          <p:cNvSpPr/>
          <p:nvPr/>
        </p:nvSpPr>
        <p:spPr>
          <a:xfrm>
            <a:off x="7360389" y="1677346"/>
            <a:ext cx="258345" cy="338334"/>
          </a:xfrm>
          <a:custGeom>
            <a:avLst/>
            <a:gdLst/>
            <a:ahLst/>
            <a:cxnLst/>
            <a:rect l="l" t="t" r="r" b="b"/>
            <a:pathLst>
              <a:path w="9263" h="12131" extrusionOk="0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30" name="Google Shape;7130;p65"/>
          <p:cNvSpPr/>
          <p:nvPr/>
        </p:nvSpPr>
        <p:spPr>
          <a:xfrm>
            <a:off x="1451210" y="1676467"/>
            <a:ext cx="338334" cy="340091"/>
          </a:xfrm>
          <a:custGeom>
            <a:avLst/>
            <a:gdLst/>
            <a:ahLst/>
            <a:cxnLst/>
            <a:rect l="l" t="t" r="r" b="b"/>
            <a:pathLst>
              <a:path w="12131" h="12194" extrusionOk="0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31" name="Google Shape;7131;p65"/>
          <p:cNvSpPr/>
          <p:nvPr/>
        </p:nvSpPr>
        <p:spPr>
          <a:xfrm>
            <a:off x="1451210" y="2097148"/>
            <a:ext cx="338334" cy="339868"/>
          </a:xfrm>
          <a:custGeom>
            <a:avLst/>
            <a:gdLst/>
            <a:ahLst/>
            <a:cxnLst/>
            <a:rect l="l" t="t" r="r" b="b"/>
            <a:pathLst>
              <a:path w="12131" h="12186" extrusionOk="0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32" name="Google Shape;7132;p65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133" name="Google Shape;7133;p65"/>
            <p:cNvSpPr/>
            <p:nvPr/>
          </p:nvSpPr>
          <p:spPr>
            <a:xfrm>
              <a:off x="-20904875" y="2788575"/>
              <a:ext cx="267775" cy="304825"/>
            </a:xfrm>
            <a:custGeom>
              <a:avLst/>
              <a:gdLst/>
              <a:ahLst/>
              <a:cxnLst/>
              <a:rect l="l" t="t" r="r" b="b"/>
              <a:pathLst>
                <a:path w="10711" h="12193" extrusionOk="0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65"/>
            <p:cNvSpPr/>
            <p:nvPr/>
          </p:nvSpPr>
          <p:spPr>
            <a:xfrm>
              <a:off x="-20788300" y="2842125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35" name="Google Shape;7135;p65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136" name="Google Shape;7136;p65"/>
            <p:cNvSpPr/>
            <p:nvPr/>
          </p:nvSpPr>
          <p:spPr>
            <a:xfrm>
              <a:off x="-18906675" y="2552275"/>
              <a:ext cx="36275" cy="44150"/>
            </a:xfrm>
            <a:custGeom>
              <a:avLst/>
              <a:gdLst/>
              <a:ahLst/>
              <a:cxnLst/>
              <a:rect l="l" t="t" r="r" b="b"/>
              <a:pathLst>
                <a:path w="1451" h="1766" extrusionOk="0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65"/>
            <p:cNvSpPr/>
            <p:nvPr/>
          </p:nvSpPr>
          <p:spPr>
            <a:xfrm>
              <a:off x="-18935800" y="25255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65"/>
            <p:cNvSpPr/>
            <p:nvPr/>
          </p:nvSpPr>
          <p:spPr>
            <a:xfrm>
              <a:off x="-18864125" y="252550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65"/>
            <p:cNvSpPr/>
            <p:nvPr/>
          </p:nvSpPr>
          <p:spPr>
            <a:xfrm>
              <a:off x="-19006700" y="2434925"/>
              <a:ext cx="231600" cy="303275"/>
            </a:xfrm>
            <a:custGeom>
              <a:avLst/>
              <a:gdLst/>
              <a:ahLst/>
              <a:cxnLst/>
              <a:rect l="l" t="t" r="r" b="b"/>
              <a:pathLst>
                <a:path w="9264" h="12131" extrusionOk="0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40" name="Google Shape;7140;p65"/>
          <p:cNvSpPr/>
          <p:nvPr/>
        </p:nvSpPr>
        <p:spPr>
          <a:xfrm>
            <a:off x="3540734" y="2511232"/>
            <a:ext cx="339198" cy="339198"/>
          </a:xfrm>
          <a:custGeom>
            <a:avLst/>
            <a:gdLst/>
            <a:ahLst/>
            <a:cxnLst/>
            <a:rect l="l" t="t" r="r" b="b"/>
            <a:pathLst>
              <a:path w="12162" h="12162" extrusionOk="0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41" name="Google Shape;7141;p65"/>
          <p:cNvSpPr/>
          <p:nvPr/>
        </p:nvSpPr>
        <p:spPr>
          <a:xfrm>
            <a:off x="5668006" y="1676481"/>
            <a:ext cx="297893" cy="340063"/>
          </a:xfrm>
          <a:custGeom>
            <a:avLst/>
            <a:gdLst/>
            <a:ahLst/>
            <a:cxnLst/>
            <a:rect l="l" t="t" r="r" b="b"/>
            <a:pathLst>
              <a:path w="10681" h="12193" extrusionOk="0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42" name="Google Shape;7142;p65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143" name="Google Shape;7143;p65"/>
            <p:cNvSpPr/>
            <p:nvPr/>
          </p:nvSpPr>
          <p:spPr>
            <a:xfrm>
              <a:off x="-16994325" y="2596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65"/>
            <p:cNvSpPr/>
            <p:nvPr/>
          </p:nvSpPr>
          <p:spPr>
            <a:xfrm>
              <a:off x="-17100650" y="25964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65"/>
            <p:cNvSpPr/>
            <p:nvPr/>
          </p:nvSpPr>
          <p:spPr>
            <a:xfrm>
              <a:off x="-17190425" y="2435725"/>
              <a:ext cx="304825" cy="285925"/>
            </a:xfrm>
            <a:custGeom>
              <a:avLst/>
              <a:gdLst/>
              <a:ahLst/>
              <a:cxnLst/>
              <a:rect l="l" t="t" r="r" b="b"/>
              <a:pathLst>
                <a:path w="12193" h="11437" extrusionOk="0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46" name="Google Shape;7146;p65"/>
          <p:cNvSpPr/>
          <p:nvPr/>
        </p:nvSpPr>
        <p:spPr>
          <a:xfrm>
            <a:off x="5648678" y="2512543"/>
            <a:ext cx="336549" cy="336577"/>
          </a:xfrm>
          <a:custGeom>
            <a:avLst/>
            <a:gdLst/>
            <a:ahLst/>
            <a:cxnLst/>
            <a:rect l="l" t="t" r="r" b="b"/>
            <a:pathLst>
              <a:path w="12067" h="12068" extrusionOk="0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47" name="Google Shape;7147;p65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148" name="Google Shape;7148;p65"/>
            <p:cNvSpPr/>
            <p:nvPr/>
          </p:nvSpPr>
          <p:spPr>
            <a:xfrm>
              <a:off x="-15719925" y="2416825"/>
              <a:ext cx="306400" cy="305600"/>
            </a:xfrm>
            <a:custGeom>
              <a:avLst/>
              <a:gdLst/>
              <a:ahLst/>
              <a:cxnLst/>
              <a:rect l="l" t="t" r="r" b="b"/>
              <a:pathLst>
                <a:path w="12256" h="12224" extrusionOk="0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65"/>
            <p:cNvSpPr/>
            <p:nvPr/>
          </p:nvSpPr>
          <p:spPr>
            <a:xfrm>
              <a:off x="-15467900" y="2686175"/>
              <a:ext cx="53575" cy="17350"/>
            </a:xfrm>
            <a:custGeom>
              <a:avLst/>
              <a:gdLst/>
              <a:ahLst/>
              <a:cxnLst/>
              <a:rect l="l" t="t" r="r" b="b"/>
              <a:pathLst>
                <a:path w="2143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65"/>
            <p:cNvSpPr/>
            <p:nvPr/>
          </p:nvSpPr>
          <p:spPr>
            <a:xfrm>
              <a:off x="-15718350" y="2703500"/>
              <a:ext cx="54350" cy="18150"/>
            </a:xfrm>
            <a:custGeom>
              <a:avLst/>
              <a:gdLst/>
              <a:ahLst/>
              <a:cxnLst/>
              <a:rect l="l" t="t" r="r" b="b"/>
              <a:pathLst>
                <a:path w="217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51" name="Google Shape;7151;p65"/>
          <p:cNvSpPr/>
          <p:nvPr/>
        </p:nvSpPr>
        <p:spPr>
          <a:xfrm>
            <a:off x="1873789" y="1675812"/>
            <a:ext cx="342684" cy="341401"/>
          </a:xfrm>
          <a:custGeom>
            <a:avLst/>
            <a:gdLst/>
            <a:ahLst/>
            <a:cxnLst/>
            <a:rect l="l" t="t" r="r" b="b"/>
            <a:pathLst>
              <a:path w="12287" h="12241" extrusionOk="0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2" name="Google Shape;7152;p65"/>
          <p:cNvSpPr/>
          <p:nvPr/>
        </p:nvSpPr>
        <p:spPr>
          <a:xfrm>
            <a:off x="1875100" y="2138148"/>
            <a:ext cx="340063" cy="257871"/>
          </a:xfrm>
          <a:custGeom>
            <a:avLst/>
            <a:gdLst/>
            <a:ahLst/>
            <a:cxnLst/>
            <a:rect l="l" t="t" r="r" b="b"/>
            <a:pathLst>
              <a:path w="12193" h="9246" extrusionOk="0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53" name="Google Shape;7153;p65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154" name="Google Shape;7154;p65"/>
            <p:cNvSpPr/>
            <p:nvPr/>
          </p:nvSpPr>
          <p:spPr>
            <a:xfrm>
              <a:off x="-20550425" y="2824800"/>
              <a:ext cx="308750" cy="268600"/>
            </a:xfrm>
            <a:custGeom>
              <a:avLst/>
              <a:gdLst/>
              <a:ahLst/>
              <a:cxnLst/>
              <a:rect l="l" t="t" r="r" b="b"/>
              <a:pathLst>
                <a:path w="12350" h="10744" extrusionOk="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65"/>
            <p:cNvSpPr/>
            <p:nvPr/>
          </p:nvSpPr>
          <p:spPr>
            <a:xfrm>
              <a:off x="-20388175" y="2789350"/>
              <a:ext cx="144150" cy="106350"/>
            </a:xfrm>
            <a:custGeom>
              <a:avLst/>
              <a:gdLst/>
              <a:ahLst/>
              <a:cxnLst/>
              <a:rect l="l" t="t" r="r" b="b"/>
              <a:pathLst>
                <a:path w="5766" h="4254" extrusionOk="0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56" name="Google Shape;7156;p65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157" name="Google Shape;7157;p65"/>
            <p:cNvSpPr/>
            <p:nvPr/>
          </p:nvSpPr>
          <p:spPr>
            <a:xfrm>
              <a:off x="-18471100" y="2202575"/>
              <a:ext cx="18125" cy="70925"/>
            </a:xfrm>
            <a:custGeom>
              <a:avLst/>
              <a:gdLst/>
              <a:ahLst/>
              <a:cxnLst/>
              <a:rect l="l" t="t" r="r" b="b"/>
              <a:pathLst>
                <a:path w="725" h="2837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65"/>
            <p:cNvSpPr/>
            <p:nvPr/>
          </p:nvSpPr>
          <p:spPr>
            <a:xfrm>
              <a:off x="-18666450" y="2059825"/>
              <a:ext cx="304850" cy="305025"/>
            </a:xfrm>
            <a:custGeom>
              <a:avLst/>
              <a:gdLst/>
              <a:ahLst/>
              <a:cxnLst/>
              <a:rect l="l" t="t" r="r" b="b"/>
              <a:pathLst>
                <a:path w="12194" h="12201" extrusionOk="0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59" name="Google Shape;7159;p65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160" name="Google Shape;7160;p65"/>
            <p:cNvSpPr/>
            <p:nvPr/>
          </p:nvSpPr>
          <p:spPr>
            <a:xfrm>
              <a:off x="-18668025" y="2435725"/>
              <a:ext cx="305625" cy="303250"/>
            </a:xfrm>
            <a:custGeom>
              <a:avLst/>
              <a:gdLst/>
              <a:ahLst/>
              <a:cxnLst/>
              <a:rect l="l" t="t" r="r" b="b"/>
              <a:pathLst>
                <a:path w="12225" h="12130" extrusionOk="0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65"/>
            <p:cNvSpPr/>
            <p:nvPr/>
          </p:nvSpPr>
          <p:spPr>
            <a:xfrm>
              <a:off x="-18596350" y="2524725"/>
              <a:ext cx="160700" cy="178800"/>
            </a:xfrm>
            <a:custGeom>
              <a:avLst/>
              <a:gdLst/>
              <a:ahLst/>
              <a:cxnLst/>
              <a:rect l="l" t="t" r="r" b="b"/>
              <a:pathLst>
                <a:path w="6428" h="7152" extrusionOk="0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62" name="Google Shape;7162;p65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163" name="Google Shape;7163;p65"/>
            <p:cNvSpPr/>
            <p:nvPr/>
          </p:nvSpPr>
          <p:spPr>
            <a:xfrm>
              <a:off x="-18632575" y="2951600"/>
              <a:ext cx="18150" cy="35475"/>
            </a:xfrm>
            <a:custGeom>
              <a:avLst/>
              <a:gdLst/>
              <a:ahLst/>
              <a:cxnLst/>
              <a:rect l="l" t="t" r="r" b="b"/>
              <a:pathLst>
                <a:path w="726" h="1419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65"/>
            <p:cNvSpPr/>
            <p:nvPr/>
          </p:nvSpPr>
          <p:spPr>
            <a:xfrm>
              <a:off x="-18597125" y="2916175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65"/>
            <p:cNvSpPr/>
            <p:nvPr/>
          </p:nvSpPr>
          <p:spPr>
            <a:xfrm>
              <a:off x="-18668800" y="2807475"/>
              <a:ext cx="306400" cy="304825"/>
            </a:xfrm>
            <a:custGeom>
              <a:avLst/>
              <a:gdLst/>
              <a:ahLst/>
              <a:cxnLst/>
              <a:rect l="l" t="t" r="r" b="b"/>
              <a:pathLst>
                <a:path w="12256" h="12193" extrusionOk="0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65"/>
            <p:cNvSpPr/>
            <p:nvPr/>
          </p:nvSpPr>
          <p:spPr>
            <a:xfrm>
              <a:off x="-18496300" y="2977800"/>
              <a:ext cx="33100" cy="31925"/>
            </a:xfrm>
            <a:custGeom>
              <a:avLst/>
              <a:gdLst/>
              <a:ahLst/>
              <a:cxnLst/>
              <a:rect l="l" t="t" r="r" b="b"/>
              <a:pathLst>
                <a:path w="1324" h="1277" extrusionOk="0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65"/>
            <p:cNvSpPr/>
            <p:nvPr/>
          </p:nvSpPr>
          <p:spPr>
            <a:xfrm>
              <a:off x="-18559325" y="3042375"/>
              <a:ext cx="33100" cy="31150"/>
            </a:xfrm>
            <a:custGeom>
              <a:avLst/>
              <a:gdLst/>
              <a:ahLst/>
              <a:cxnLst/>
              <a:rect l="l" t="t" r="r" b="b"/>
              <a:pathLst>
                <a:path w="1324" h="1246" extrusionOk="0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65"/>
            <p:cNvSpPr/>
            <p:nvPr/>
          </p:nvSpPr>
          <p:spPr>
            <a:xfrm>
              <a:off x="-18559325" y="2991175"/>
              <a:ext cx="33100" cy="31150"/>
            </a:xfrm>
            <a:custGeom>
              <a:avLst/>
              <a:gdLst/>
              <a:ahLst/>
              <a:cxnLst/>
              <a:rect l="l" t="t" r="r" b="b"/>
              <a:pathLst>
                <a:path w="1324" h="1246" extrusionOk="0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65"/>
            <p:cNvSpPr/>
            <p:nvPr/>
          </p:nvSpPr>
          <p:spPr>
            <a:xfrm>
              <a:off x="-18491575" y="3024275"/>
              <a:ext cx="33100" cy="31925"/>
            </a:xfrm>
            <a:custGeom>
              <a:avLst/>
              <a:gdLst/>
              <a:ahLst/>
              <a:cxnLst/>
              <a:rect l="l" t="t" r="r" b="b"/>
              <a:pathLst>
                <a:path w="1324" h="1277" extrusionOk="0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65"/>
            <p:cNvSpPr/>
            <p:nvPr/>
          </p:nvSpPr>
          <p:spPr>
            <a:xfrm>
              <a:off x="-18522300" y="2928175"/>
              <a:ext cx="32300" cy="31125"/>
            </a:xfrm>
            <a:custGeom>
              <a:avLst/>
              <a:gdLst/>
              <a:ahLst/>
              <a:cxnLst/>
              <a:rect l="l" t="t" r="r" b="b"/>
              <a:pathLst>
                <a:path w="1292" h="1245" extrusionOk="0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65"/>
            <p:cNvSpPr/>
            <p:nvPr/>
          </p:nvSpPr>
          <p:spPr>
            <a:xfrm>
              <a:off x="-18446700" y="3004375"/>
              <a:ext cx="33900" cy="31325"/>
            </a:xfrm>
            <a:custGeom>
              <a:avLst/>
              <a:gdLst/>
              <a:ahLst/>
              <a:cxnLst/>
              <a:rect l="l" t="t" r="r" b="b"/>
              <a:pathLst>
                <a:path w="1356" h="1253" extrusionOk="0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72" name="Google Shape;7172;p65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173" name="Google Shape;7173;p65"/>
            <p:cNvSpPr/>
            <p:nvPr/>
          </p:nvSpPr>
          <p:spPr>
            <a:xfrm>
              <a:off x="-16798200" y="2050575"/>
              <a:ext cx="267825" cy="305625"/>
            </a:xfrm>
            <a:custGeom>
              <a:avLst/>
              <a:gdLst/>
              <a:ahLst/>
              <a:cxnLst/>
              <a:rect l="l" t="t" r="r" b="b"/>
              <a:pathLst>
                <a:path w="10713" h="12225" extrusionOk="0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65"/>
            <p:cNvSpPr/>
            <p:nvPr/>
          </p:nvSpPr>
          <p:spPr>
            <a:xfrm>
              <a:off x="-16743850" y="212302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65"/>
            <p:cNvSpPr/>
            <p:nvPr/>
          </p:nvSpPr>
          <p:spPr>
            <a:xfrm>
              <a:off x="-16691075" y="2087600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76" name="Google Shape;7176;p65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177" name="Google Shape;7177;p65"/>
            <p:cNvSpPr/>
            <p:nvPr/>
          </p:nvSpPr>
          <p:spPr>
            <a:xfrm>
              <a:off x="-16817100" y="2801175"/>
              <a:ext cx="305625" cy="232375"/>
            </a:xfrm>
            <a:custGeom>
              <a:avLst/>
              <a:gdLst/>
              <a:ahLst/>
              <a:cxnLst/>
              <a:rect l="l" t="t" r="r" b="b"/>
              <a:pathLst>
                <a:path w="12225" h="9295" extrusionOk="0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65"/>
            <p:cNvSpPr/>
            <p:nvPr/>
          </p:nvSpPr>
          <p:spPr>
            <a:xfrm>
              <a:off x="-16636725" y="2889375"/>
              <a:ext cx="18125" cy="72500"/>
            </a:xfrm>
            <a:custGeom>
              <a:avLst/>
              <a:gdLst/>
              <a:ahLst/>
              <a:cxnLst/>
              <a:rect l="l" t="t" r="r" b="b"/>
              <a:pathLst>
                <a:path w="725" h="2900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65"/>
            <p:cNvSpPr/>
            <p:nvPr/>
          </p:nvSpPr>
          <p:spPr>
            <a:xfrm>
              <a:off x="-16708400" y="2889375"/>
              <a:ext cx="17350" cy="72500"/>
            </a:xfrm>
            <a:custGeom>
              <a:avLst/>
              <a:gdLst/>
              <a:ahLst/>
              <a:cxnLst/>
              <a:rect l="l" t="t" r="r" b="b"/>
              <a:pathLst>
                <a:path w="694" h="2900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65"/>
            <p:cNvSpPr/>
            <p:nvPr/>
          </p:nvSpPr>
          <p:spPr>
            <a:xfrm>
              <a:off x="-16816300" y="3050850"/>
              <a:ext cx="72475" cy="18150"/>
            </a:xfrm>
            <a:custGeom>
              <a:avLst/>
              <a:gdLst/>
              <a:ahLst/>
              <a:cxnLst/>
              <a:rect l="l" t="t" r="r" b="b"/>
              <a:pathLst>
                <a:path w="2899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65"/>
            <p:cNvSpPr/>
            <p:nvPr/>
          </p:nvSpPr>
          <p:spPr>
            <a:xfrm>
              <a:off x="-16779300" y="3086300"/>
              <a:ext cx="88250" cy="18125"/>
            </a:xfrm>
            <a:custGeom>
              <a:avLst/>
              <a:gdLst/>
              <a:ahLst/>
              <a:cxnLst/>
              <a:rect l="l" t="t" r="r" b="b"/>
              <a:pathLst>
                <a:path w="3530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65"/>
            <p:cNvSpPr/>
            <p:nvPr/>
          </p:nvSpPr>
          <p:spPr>
            <a:xfrm>
              <a:off x="-16636725" y="3086300"/>
              <a:ext cx="88225" cy="18125"/>
            </a:xfrm>
            <a:custGeom>
              <a:avLst/>
              <a:gdLst/>
              <a:ahLst/>
              <a:cxnLst/>
              <a:rect l="l" t="t" r="r" b="b"/>
              <a:pathLst>
                <a:path w="3529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65"/>
            <p:cNvSpPr/>
            <p:nvPr/>
          </p:nvSpPr>
          <p:spPr>
            <a:xfrm>
              <a:off x="-16583950" y="3050850"/>
              <a:ext cx="72475" cy="18150"/>
            </a:xfrm>
            <a:custGeom>
              <a:avLst/>
              <a:gdLst/>
              <a:ahLst/>
              <a:cxnLst/>
              <a:rect l="l" t="t" r="r" b="b"/>
              <a:pathLst>
                <a:path w="2899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65"/>
            <p:cNvSpPr/>
            <p:nvPr/>
          </p:nvSpPr>
          <p:spPr>
            <a:xfrm>
              <a:off x="-16726525" y="3050850"/>
              <a:ext cx="125250" cy="18150"/>
            </a:xfrm>
            <a:custGeom>
              <a:avLst/>
              <a:gdLst/>
              <a:ahLst/>
              <a:cxnLst/>
              <a:rect l="l" t="t" r="r" b="b"/>
              <a:pathLst>
                <a:path w="5010" h="726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85" name="Google Shape;7185;p65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186" name="Google Shape;7186;p65"/>
            <p:cNvSpPr/>
            <p:nvPr/>
          </p:nvSpPr>
          <p:spPr>
            <a:xfrm>
              <a:off x="-15717575" y="2786200"/>
              <a:ext cx="306400" cy="305625"/>
            </a:xfrm>
            <a:custGeom>
              <a:avLst/>
              <a:gdLst/>
              <a:ahLst/>
              <a:cxnLst/>
              <a:rect l="l" t="t" r="r" b="b"/>
              <a:pathLst>
                <a:path w="12256" h="12225" extrusionOk="0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65"/>
            <p:cNvSpPr/>
            <p:nvPr/>
          </p:nvSpPr>
          <p:spPr>
            <a:xfrm>
              <a:off x="-15593125" y="2859450"/>
              <a:ext cx="18125" cy="35475"/>
            </a:xfrm>
            <a:custGeom>
              <a:avLst/>
              <a:gdLst/>
              <a:ahLst/>
              <a:cxnLst/>
              <a:rect l="l" t="t" r="r" b="b"/>
              <a:pathLst>
                <a:path w="725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65"/>
            <p:cNvSpPr/>
            <p:nvPr/>
          </p:nvSpPr>
          <p:spPr>
            <a:xfrm>
              <a:off x="-15593125" y="2966575"/>
              <a:ext cx="17350" cy="35475"/>
            </a:xfrm>
            <a:custGeom>
              <a:avLst/>
              <a:gdLst/>
              <a:ahLst/>
              <a:cxnLst/>
              <a:rect l="l" t="t" r="r" b="b"/>
              <a:pathLst>
                <a:path w="694" h="141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65"/>
            <p:cNvSpPr/>
            <p:nvPr/>
          </p:nvSpPr>
          <p:spPr>
            <a:xfrm>
              <a:off x="-15557675" y="2859450"/>
              <a:ext cx="17350" cy="35475"/>
            </a:xfrm>
            <a:custGeom>
              <a:avLst/>
              <a:gdLst/>
              <a:ahLst/>
              <a:cxnLst/>
              <a:rect l="l" t="t" r="r" b="b"/>
              <a:pathLst>
                <a:path w="694" h="1419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65"/>
            <p:cNvSpPr/>
            <p:nvPr/>
          </p:nvSpPr>
          <p:spPr>
            <a:xfrm>
              <a:off x="-15557675" y="2966575"/>
              <a:ext cx="17350" cy="35475"/>
            </a:xfrm>
            <a:custGeom>
              <a:avLst/>
              <a:gdLst/>
              <a:ahLst/>
              <a:cxnLst/>
              <a:rect l="l" t="t" r="r" b="b"/>
              <a:pathLst>
                <a:path w="694" h="141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65"/>
            <p:cNvSpPr/>
            <p:nvPr/>
          </p:nvSpPr>
          <p:spPr>
            <a:xfrm>
              <a:off x="-15575800" y="2913025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65"/>
            <p:cNvSpPr/>
            <p:nvPr/>
          </p:nvSpPr>
          <p:spPr>
            <a:xfrm>
              <a:off x="-15575800" y="3019350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93" name="Google Shape;7193;p65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194" name="Google Shape;7194;p65"/>
            <p:cNvSpPr/>
            <p:nvPr/>
          </p:nvSpPr>
          <p:spPr>
            <a:xfrm>
              <a:off x="-20173175" y="2038750"/>
              <a:ext cx="197725" cy="303275"/>
            </a:xfrm>
            <a:custGeom>
              <a:avLst/>
              <a:gdLst/>
              <a:ahLst/>
              <a:cxnLst/>
              <a:rect l="l" t="t" r="r" b="b"/>
              <a:pathLst>
                <a:path w="7909" h="12131" extrusionOk="0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65"/>
            <p:cNvSpPr/>
            <p:nvPr/>
          </p:nvSpPr>
          <p:spPr>
            <a:xfrm>
              <a:off x="-19962875" y="2110425"/>
              <a:ext cx="95325" cy="233175"/>
            </a:xfrm>
            <a:custGeom>
              <a:avLst/>
              <a:gdLst/>
              <a:ahLst/>
              <a:cxnLst/>
              <a:rect l="l" t="t" r="r" b="b"/>
              <a:pathLst>
                <a:path w="3813" h="9327" extrusionOk="0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96" name="Google Shape;7196;p65"/>
          <p:cNvSpPr/>
          <p:nvPr/>
        </p:nvSpPr>
        <p:spPr>
          <a:xfrm>
            <a:off x="2292485" y="2097706"/>
            <a:ext cx="339198" cy="338752"/>
          </a:xfrm>
          <a:custGeom>
            <a:avLst/>
            <a:gdLst/>
            <a:ahLst/>
            <a:cxnLst/>
            <a:rect l="l" t="t" r="r" b="b"/>
            <a:pathLst>
              <a:path w="12162" h="12146" extrusionOk="0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97" name="Google Shape;7197;p65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198" name="Google Shape;7198;p65"/>
            <p:cNvSpPr/>
            <p:nvPr/>
          </p:nvSpPr>
          <p:spPr>
            <a:xfrm>
              <a:off x="-19959725" y="289647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65"/>
            <p:cNvSpPr/>
            <p:nvPr/>
          </p:nvSpPr>
          <p:spPr>
            <a:xfrm>
              <a:off x="-19941600" y="28602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65"/>
            <p:cNvSpPr/>
            <p:nvPr/>
          </p:nvSpPr>
          <p:spPr>
            <a:xfrm>
              <a:off x="-20102275" y="2895675"/>
              <a:ext cx="18125" cy="17375"/>
            </a:xfrm>
            <a:custGeom>
              <a:avLst/>
              <a:gdLst/>
              <a:ahLst/>
              <a:cxnLst/>
              <a:rect l="l" t="t" r="r" b="b"/>
              <a:pathLst>
                <a:path w="725" h="695" extrusionOk="0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65"/>
            <p:cNvSpPr/>
            <p:nvPr/>
          </p:nvSpPr>
          <p:spPr>
            <a:xfrm>
              <a:off x="-20120400" y="28602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65"/>
            <p:cNvSpPr/>
            <p:nvPr/>
          </p:nvSpPr>
          <p:spPr>
            <a:xfrm>
              <a:off x="-20173175" y="2787775"/>
              <a:ext cx="304050" cy="305625"/>
            </a:xfrm>
            <a:custGeom>
              <a:avLst/>
              <a:gdLst/>
              <a:ahLst/>
              <a:cxnLst/>
              <a:rect l="l" t="t" r="r" b="b"/>
              <a:pathLst>
                <a:path w="12162" h="12225" extrusionOk="0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65"/>
            <p:cNvSpPr/>
            <p:nvPr/>
          </p:nvSpPr>
          <p:spPr>
            <a:xfrm>
              <a:off x="-19977050" y="2967350"/>
              <a:ext cx="52800" cy="53600"/>
            </a:xfrm>
            <a:custGeom>
              <a:avLst/>
              <a:gdLst/>
              <a:ahLst/>
              <a:cxnLst/>
              <a:rect l="l" t="t" r="r" b="b"/>
              <a:pathLst>
                <a:path w="2112" h="2144" extrusionOk="0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65"/>
            <p:cNvSpPr/>
            <p:nvPr/>
          </p:nvSpPr>
          <p:spPr>
            <a:xfrm>
              <a:off x="-20119600" y="29673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05" name="Google Shape;7205;p65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206" name="Google Shape;7206;p65"/>
            <p:cNvSpPr/>
            <p:nvPr/>
          </p:nvSpPr>
          <p:spPr>
            <a:xfrm>
              <a:off x="-18294675" y="2434925"/>
              <a:ext cx="304825" cy="303275"/>
            </a:xfrm>
            <a:custGeom>
              <a:avLst/>
              <a:gdLst/>
              <a:ahLst/>
              <a:cxnLst/>
              <a:rect l="l" t="t" r="r" b="b"/>
              <a:pathLst>
                <a:path w="12193" h="12131" extrusionOk="0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65"/>
            <p:cNvSpPr/>
            <p:nvPr/>
          </p:nvSpPr>
          <p:spPr>
            <a:xfrm>
              <a:off x="-18223800" y="2559575"/>
              <a:ext cx="37050" cy="36850"/>
            </a:xfrm>
            <a:custGeom>
              <a:avLst/>
              <a:gdLst/>
              <a:ahLst/>
              <a:cxnLst/>
              <a:rect l="l" t="t" r="r" b="b"/>
              <a:pathLst>
                <a:path w="1482" h="1474" extrusionOk="0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65"/>
            <p:cNvSpPr/>
            <p:nvPr/>
          </p:nvSpPr>
          <p:spPr>
            <a:xfrm>
              <a:off x="-18098550" y="2559575"/>
              <a:ext cx="37825" cy="36850"/>
            </a:xfrm>
            <a:custGeom>
              <a:avLst/>
              <a:gdLst/>
              <a:ahLst/>
              <a:cxnLst/>
              <a:rect l="l" t="t" r="r" b="b"/>
              <a:pathLst>
                <a:path w="1513" h="1474" extrusionOk="0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09" name="Google Shape;7209;p65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210" name="Google Shape;7210;p65"/>
            <p:cNvSpPr/>
            <p:nvPr/>
          </p:nvSpPr>
          <p:spPr>
            <a:xfrm>
              <a:off x="-18177325" y="29083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65"/>
            <p:cNvSpPr/>
            <p:nvPr/>
          </p:nvSpPr>
          <p:spPr>
            <a:xfrm>
              <a:off x="-18123775" y="290830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65"/>
            <p:cNvSpPr/>
            <p:nvPr/>
          </p:nvSpPr>
          <p:spPr>
            <a:xfrm>
              <a:off x="-18258450" y="2809825"/>
              <a:ext cx="232375" cy="303275"/>
            </a:xfrm>
            <a:custGeom>
              <a:avLst/>
              <a:gdLst/>
              <a:ahLst/>
              <a:cxnLst/>
              <a:rect l="l" t="t" r="r" b="b"/>
              <a:pathLst>
                <a:path w="9295" h="12131" extrusionOk="0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13" name="Google Shape;7213;p65"/>
          <p:cNvSpPr/>
          <p:nvPr/>
        </p:nvSpPr>
        <p:spPr>
          <a:xfrm>
            <a:off x="6482095" y="1676035"/>
            <a:ext cx="338334" cy="340955"/>
          </a:xfrm>
          <a:custGeom>
            <a:avLst/>
            <a:gdLst/>
            <a:ahLst/>
            <a:cxnLst/>
            <a:rect l="l" t="t" r="r" b="b"/>
            <a:pathLst>
              <a:path w="12131" h="12225" extrusionOk="0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14" name="Google Shape;7214;p65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215" name="Google Shape;7215;p65"/>
            <p:cNvSpPr/>
            <p:nvPr/>
          </p:nvSpPr>
          <p:spPr>
            <a:xfrm>
              <a:off x="-16350825" y="25152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65"/>
            <p:cNvSpPr/>
            <p:nvPr/>
          </p:nvSpPr>
          <p:spPr>
            <a:xfrm>
              <a:off x="-16245275" y="251527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65"/>
            <p:cNvSpPr/>
            <p:nvPr/>
          </p:nvSpPr>
          <p:spPr>
            <a:xfrm>
              <a:off x="-16422500" y="2425450"/>
              <a:ext cx="267025" cy="304850"/>
            </a:xfrm>
            <a:custGeom>
              <a:avLst/>
              <a:gdLst/>
              <a:ahLst/>
              <a:cxnLst/>
              <a:rect l="l" t="t" r="r" b="b"/>
              <a:pathLst>
                <a:path w="10681" h="12194" extrusionOk="0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18" name="Google Shape;7218;p65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219" name="Google Shape;7219;p65"/>
            <p:cNvSpPr/>
            <p:nvPr/>
          </p:nvSpPr>
          <p:spPr>
            <a:xfrm>
              <a:off x="-16369725" y="2942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65"/>
            <p:cNvSpPr/>
            <p:nvPr/>
          </p:nvSpPr>
          <p:spPr>
            <a:xfrm>
              <a:off x="-16442200" y="2801175"/>
              <a:ext cx="304850" cy="304050"/>
            </a:xfrm>
            <a:custGeom>
              <a:avLst/>
              <a:gdLst/>
              <a:ahLst/>
              <a:cxnLst/>
              <a:rect l="l" t="t" r="r" b="b"/>
              <a:pathLst>
                <a:path w="12194" h="12162" extrusionOk="0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65"/>
            <p:cNvSpPr/>
            <p:nvPr/>
          </p:nvSpPr>
          <p:spPr>
            <a:xfrm>
              <a:off x="-16423275" y="2907500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22" name="Google Shape;7222;p65"/>
          <p:cNvSpPr/>
          <p:nvPr/>
        </p:nvSpPr>
        <p:spPr>
          <a:xfrm>
            <a:off x="7738672" y="1677792"/>
            <a:ext cx="338306" cy="337441"/>
          </a:xfrm>
          <a:custGeom>
            <a:avLst/>
            <a:gdLst/>
            <a:ahLst/>
            <a:cxnLst/>
            <a:rect l="l" t="t" r="r" b="b"/>
            <a:pathLst>
              <a:path w="12130" h="12099" extrusionOk="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23" name="Google Shape;7223;p65"/>
          <p:cNvSpPr/>
          <p:nvPr/>
        </p:nvSpPr>
        <p:spPr>
          <a:xfrm>
            <a:off x="2703720" y="1689325"/>
            <a:ext cx="340955" cy="314376"/>
          </a:xfrm>
          <a:custGeom>
            <a:avLst/>
            <a:gdLst/>
            <a:ahLst/>
            <a:cxnLst/>
            <a:rect l="l" t="t" r="r" b="b"/>
            <a:pathLst>
              <a:path w="12225" h="11272" extrusionOk="0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24" name="Google Shape;7224;p65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225" name="Google Shape;7225;p65"/>
            <p:cNvSpPr/>
            <p:nvPr/>
          </p:nvSpPr>
          <p:spPr>
            <a:xfrm>
              <a:off x="-19602925" y="25751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65"/>
            <p:cNvSpPr/>
            <p:nvPr/>
          </p:nvSpPr>
          <p:spPr>
            <a:xfrm>
              <a:off x="-19710825" y="2575925"/>
              <a:ext cx="18925" cy="17350"/>
            </a:xfrm>
            <a:custGeom>
              <a:avLst/>
              <a:gdLst/>
              <a:ahLst/>
              <a:cxnLst/>
              <a:rect l="l" t="t" r="r" b="b"/>
              <a:pathLst>
                <a:path w="757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65"/>
            <p:cNvSpPr/>
            <p:nvPr/>
          </p:nvSpPr>
          <p:spPr>
            <a:xfrm>
              <a:off x="-19602925" y="261135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65"/>
            <p:cNvSpPr/>
            <p:nvPr/>
          </p:nvSpPr>
          <p:spPr>
            <a:xfrm>
              <a:off x="-19728150" y="2611350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65"/>
            <p:cNvSpPr/>
            <p:nvPr/>
          </p:nvSpPr>
          <p:spPr>
            <a:xfrm>
              <a:off x="-19802200" y="2416025"/>
              <a:ext cx="309575" cy="302275"/>
            </a:xfrm>
            <a:custGeom>
              <a:avLst/>
              <a:gdLst/>
              <a:ahLst/>
              <a:cxnLst/>
              <a:rect l="l" t="t" r="r" b="b"/>
              <a:pathLst>
                <a:path w="12383" h="12091" extrusionOk="0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30" name="Google Shape;7230;p65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231" name="Google Shape;7231;p65"/>
            <p:cNvSpPr/>
            <p:nvPr/>
          </p:nvSpPr>
          <p:spPr>
            <a:xfrm>
              <a:off x="-19744700" y="2931925"/>
              <a:ext cx="52800" cy="18125"/>
            </a:xfrm>
            <a:custGeom>
              <a:avLst/>
              <a:gdLst/>
              <a:ahLst/>
              <a:cxnLst/>
              <a:rect l="l" t="t" r="r" b="b"/>
              <a:pathLst>
                <a:path w="2112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65"/>
            <p:cNvSpPr/>
            <p:nvPr/>
          </p:nvSpPr>
          <p:spPr>
            <a:xfrm>
              <a:off x="-19709250" y="2967350"/>
              <a:ext cx="52800" cy="18150"/>
            </a:xfrm>
            <a:custGeom>
              <a:avLst/>
              <a:gdLst/>
              <a:ahLst/>
              <a:cxnLst/>
              <a:rect l="l" t="t" r="r" b="b"/>
              <a:pathLst>
                <a:path w="2112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65"/>
            <p:cNvSpPr/>
            <p:nvPr/>
          </p:nvSpPr>
          <p:spPr>
            <a:xfrm>
              <a:off x="-19638375" y="2968150"/>
              <a:ext cx="52800" cy="18150"/>
            </a:xfrm>
            <a:custGeom>
              <a:avLst/>
              <a:gdLst/>
              <a:ahLst/>
              <a:cxnLst/>
              <a:rect l="l" t="t" r="r" b="b"/>
              <a:pathLst>
                <a:path w="2112" h="726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65"/>
            <p:cNvSpPr/>
            <p:nvPr/>
          </p:nvSpPr>
          <p:spPr>
            <a:xfrm>
              <a:off x="-19673800" y="2931925"/>
              <a:ext cx="52775" cy="18125"/>
            </a:xfrm>
            <a:custGeom>
              <a:avLst/>
              <a:gdLst/>
              <a:ahLst/>
              <a:cxnLst/>
              <a:rect l="l" t="t" r="r" b="b"/>
              <a:pathLst>
                <a:path w="2111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65"/>
            <p:cNvSpPr/>
            <p:nvPr/>
          </p:nvSpPr>
          <p:spPr>
            <a:xfrm>
              <a:off x="-19602925" y="2931925"/>
              <a:ext cx="52800" cy="18125"/>
            </a:xfrm>
            <a:custGeom>
              <a:avLst/>
              <a:gdLst/>
              <a:ahLst/>
              <a:cxnLst/>
              <a:rect l="l" t="t" r="r" b="b"/>
              <a:pathLst>
                <a:path w="2112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65"/>
            <p:cNvSpPr/>
            <p:nvPr/>
          </p:nvSpPr>
          <p:spPr>
            <a:xfrm>
              <a:off x="-19801400" y="2788575"/>
              <a:ext cx="305625" cy="304050"/>
            </a:xfrm>
            <a:custGeom>
              <a:avLst/>
              <a:gdLst/>
              <a:ahLst/>
              <a:cxnLst/>
              <a:rect l="l" t="t" r="r" b="b"/>
              <a:pathLst>
                <a:path w="12225" h="12162" extrusionOk="0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37" name="Google Shape;7237;p65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238" name="Google Shape;7238;p65"/>
            <p:cNvSpPr/>
            <p:nvPr/>
          </p:nvSpPr>
          <p:spPr>
            <a:xfrm>
              <a:off x="-17722875" y="22041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65"/>
            <p:cNvSpPr/>
            <p:nvPr/>
          </p:nvSpPr>
          <p:spPr>
            <a:xfrm>
              <a:off x="-17829200" y="22041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65"/>
            <p:cNvSpPr/>
            <p:nvPr/>
          </p:nvSpPr>
          <p:spPr>
            <a:xfrm>
              <a:off x="-17903225" y="2060800"/>
              <a:ext cx="271750" cy="304050"/>
            </a:xfrm>
            <a:custGeom>
              <a:avLst/>
              <a:gdLst/>
              <a:ahLst/>
              <a:cxnLst/>
              <a:rect l="l" t="t" r="r" b="b"/>
              <a:pathLst>
                <a:path w="10870" h="12162" extrusionOk="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41" name="Google Shape;7241;p65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242" name="Google Shape;7242;p65"/>
            <p:cNvSpPr/>
            <p:nvPr/>
          </p:nvSpPr>
          <p:spPr>
            <a:xfrm>
              <a:off x="-17918975" y="2435725"/>
              <a:ext cx="304825" cy="304050"/>
            </a:xfrm>
            <a:custGeom>
              <a:avLst/>
              <a:gdLst/>
              <a:ahLst/>
              <a:cxnLst/>
              <a:rect l="l" t="t" r="r" b="b"/>
              <a:pathLst>
                <a:path w="12193" h="12162" extrusionOk="0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65"/>
            <p:cNvSpPr/>
            <p:nvPr/>
          </p:nvSpPr>
          <p:spPr>
            <a:xfrm>
              <a:off x="-17865425" y="256015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44" name="Google Shape;7244;p65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245" name="Google Shape;7245;p65"/>
            <p:cNvSpPr/>
            <p:nvPr/>
          </p:nvSpPr>
          <p:spPr>
            <a:xfrm>
              <a:off x="-17899300" y="2810625"/>
              <a:ext cx="267825" cy="302475"/>
            </a:xfrm>
            <a:custGeom>
              <a:avLst/>
              <a:gdLst/>
              <a:ahLst/>
              <a:cxnLst/>
              <a:rect l="l" t="t" r="r" b="b"/>
              <a:pathLst>
                <a:path w="10713" h="12099" extrusionOk="0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65"/>
            <p:cNvSpPr/>
            <p:nvPr/>
          </p:nvSpPr>
          <p:spPr>
            <a:xfrm>
              <a:off x="-17740200" y="29524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65"/>
            <p:cNvSpPr/>
            <p:nvPr/>
          </p:nvSpPr>
          <p:spPr>
            <a:xfrm>
              <a:off x="-17811075" y="295240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48" name="Google Shape;7248;p65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249" name="Google Shape;7249;p65"/>
            <p:cNvSpPr/>
            <p:nvPr/>
          </p:nvSpPr>
          <p:spPr>
            <a:xfrm>
              <a:off x="-15978275" y="2203375"/>
              <a:ext cx="18125" cy="18125"/>
            </a:xfrm>
            <a:custGeom>
              <a:avLst/>
              <a:gdLst/>
              <a:ahLst/>
              <a:cxnLst/>
              <a:rect l="l" t="t" r="r" b="b"/>
              <a:pathLst>
                <a:path w="725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65"/>
            <p:cNvSpPr/>
            <p:nvPr/>
          </p:nvSpPr>
          <p:spPr>
            <a:xfrm>
              <a:off x="-15869575" y="22033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65"/>
            <p:cNvSpPr/>
            <p:nvPr/>
          </p:nvSpPr>
          <p:spPr>
            <a:xfrm>
              <a:off x="-15954650" y="2186825"/>
              <a:ext cx="78775" cy="88250"/>
            </a:xfrm>
            <a:custGeom>
              <a:avLst/>
              <a:gdLst/>
              <a:ahLst/>
              <a:cxnLst/>
              <a:rect l="l" t="t" r="r" b="b"/>
              <a:pathLst>
                <a:path w="3151" h="3530" extrusionOk="0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65"/>
            <p:cNvSpPr/>
            <p:nvPr/>
          </p:nvSpPr>
          <p:spPr>
            <a:xfrm>
              <a:off x="-16066500" y="2060800"/>
              <a:ext cx="304050" cy="284375"/>
            </a:xfrm>
            <a:custGeom>
              <a:avLst/>
              <a:gdLst/>
              <a:ahLst/>
              <a:cxnLst/>
              <a:rect l="l" t="t" r="r" b="b"/>
              <a:pathLst>
                <a:path w="12162" h="11375" extrusionOk="0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65"/>
            <p:cNvSpPr/>
            <p:nvPr/>
          </p:nvSpPr>
          <p:spPr>
            <a:xfrm>
              <a:off x="-15960175" y="2287225"/>
              <a:ext cx="91400" cy="24075"/>
            </a:xfrm>
            <a:custGeom>
              <a:avLst/>
              <a:gdLst/>
              <a:ahLst/>
              <a:cxnLst/>
              <a:rect l="l" t="t" r="r" b="b"/>
              <a:pathLst>
                <a:path w="3656" h="963" extrusionOk="0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54" name="Google Shape;7254;p65"/>
          <p:cNvSpPr/>
          <p:nvPr/>
        </p:nvSpPr>
        <p:spPr>
          <a:xfrm>
            <a:off x="6898616" y="2096618"/>
            <a:ext cx="340955" cy="340927"/>
          </a:xfrm>
          <a:custGeom>
            <a:avLst/>
            <a:gdLst/>
            <a:ahLst/>
            <a:cxnLst/>
            <a:rect l="l" t="t" r="r" b="b"/>
            <a:pathLst>
              <a:path w="12225" h="12224" extrusionOk="0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55" name="Google Shape;7255;p65"/>
          <p:cNvSpPr/>
          <p:nvPr/>
        </p:nvSpPr>
        <p:spPr>
          <a:xfrm>
            <a:off x="6928487" y="2510465"/>
            <a:ext cx="281215" cy="340732"/>
          </a:xfrm>
          <a:custGeom>
            <a:avLst/>
            <a:gdLst/>
            <a:ahLst/>
            <a:cxnLst/>
            <a:rect l="l" t="t" r="r" b="b"/>
            <a:pathLst>
              <a:path w="10083" h="12217" extrusionOk="0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56" name="Google Shape;7256;p65"/>
          <p:cNvSpPr/>
          <p:nvPr/>
        </p:nvSpPr>
        <p:spPr>
          <a:xfrm>
            <a:off x="7737361" y="2098138"/>
            <a:ext cx="340927" cy="337887"/>
          </a:xfrm>
          <a:custGeom>
            <a:avLst/>
            <a:gdLst/>
            <a:ahLst/>
            <a:cxnLst/>
            <a:rect l="l" t="t" r="r" b="b"/>
            <a:pathLst>
              <a:path w="12224" h="12115" extrusionOk="0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57" name="Google Shape;7257;p65"/>
          <p:cNvSpPr/>
          <p:nvPr/>
        </p:nvSpPr>
        <p:spPr>
          <a:xfrm>
            <a:off x="1072928" y="3036728"/>
            <a:ext cx="259238" cy="337441"/>
          </a:xfrm>
          <a:custGeom>
            <a:avLst/>
            <a:gdLst/>
            <a:ahLst/>
            <a:cxnLst/>
            <a:rect l="l" t="t" r="r" b="b"/>
            <a:pathLst>
              <a:path w="9295" h="12099" extrusionOk="0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58" name="Google Shape;7258;p65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259" name="Google Shape;7259;p65"/>
            <p:cNvSpPr/>
            <p:nvPr/>
          </p:nvSpPr>
          <p:spPr>
            <a:xfrm>
              <a:off x="-21142725" y="3868400"/>
              <a:ext cx="111850" cy="69325"/>
            </a:xfrm>
            <a:custGeom>
              <a:avLst/>
              <a:gdLst/>
              <a:ahLst/>
              <a:cxnLst/>
              <a:rect l="l" t="t" r="r" b="b"/>
              <a:pathLst>
                <a:path w="4474" h="2773" extrusionOk="0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65"/>
            <p:cNvSpPr/>
            <p:nvPr/>
          </p:nvSpPr>
          <p:spPr>
            <a:xfrm>
              <a:off x="-21141950" y="3693325"/>
              <a:ext cx="126050" cy="120750"/>
            </a:xfrm>
            <a:custGeom>
              <a:avLst/>
              <a:gdLst/>
              <a:ahLst/>
              <a:cxnLst/>
              <a:rect l="l" t="t" r="r" b="b"/>
              <a:pathLst>
                <a:path w="5042" h="4830" extrusionOk="0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65"/>
            <p:cNvSpPr/>
            <p:nvPr/>
          </p:nvSpPr>
          <p:spPr>
            <a:xfrm>
              <a:off x="-21263225" y="3707725"/>
              <a:ext cx="69325" cy="112650"/>
            </a:xfrm>
            <a:custGeom>
              <a:avLst/>
              <a:gdLst/>
              <a:ahLst/>
              <a:cxnLst/>
              <a:rect l="l" t="t" r="r" b="b"/>
              <a:pathLst>
                <a:path w="2773" h="4506" extrusionOk="0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65"/>
            <p:cNvSpPr/>
            <p:nvPr/>
          </p:nvSpPr>
          <p:spPr>
            <a:xfrm>
              <a:off x="-21322300" y="3703775"/>
              <a:ext cx="294600" cy="293700"/>
            </a:xfrm>
            <a:custGeom>
              <a:avLst/>
              <a:gdLst/>
              <a:ahLst/>
              <a:cxnLst/>
              <a:rect l="l" t="t" r="r" b="b"/>
              <a:pathLst>
                <a:path w="11784" h="11748" extrusionOk="0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63" name="Google Shape;7263;p65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264" name="Google Shape;7264;p65"/>
            <p:cNvSpPr/>
            <p:nvPr/>
          </p:nvSpPr>
          <p:spPr>
            <a:xfrm>
              <a:off x="-21177375" y="4077125"/>
              <a:ext cx="17350" cy="52800"/>
            </a:xfrm>
            <a:custGeom>
              <a:avLst/>
              <a:gdLst/>
              <a:ahLst/>
              <a:cxnLst/>
              <a:rect l="l" t="t" r="r" b="b"/>
              <a:pathLst>
                <a:path w="694" h="211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65"/>
            <p:cNvSpPr/>
            <p:nvPr/>
          </p:nvSpPr>
          <p:spPr>
            <a:xfrm>
              <a:off x="-21279775" y="4117475"/>
              <a:ext cx="46500" cy="44525"/>
            </a:xfrm>
            <a:custGeom>
              <a:avLst/>
              <a:gdLst/>
              <a:ahLst/>
              <a:cxnLst/>
              <a:rect l="l" t="t" r="r" b="b"/>
              <a:pathLst>
                <a:path w="1860" h="1781" extrusionOk="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65"/>
            <p:cNvSpPr/>
            <p:nvPr/>
          </p:nvSpPr>
          <p:spPr>
            <a:xfrm>
              <a:off x="-21103350" y="4117475"/>
              <a:ext cx="45700" cy="44525"/>
            </a:xfrm>
            <a:custGeom>
              <a:avLst/>
              <a:gdLst/>
              <a:ahLst/>
              <a:cxnLst/>
              <a:rect l="l" t="t" r="r" b="b"/>
              <a:pathLst>
                <a:path w="1828" h="1781" extrusionOk="0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65"/>
            <p:cNvSpPr/>
            <p:nvPr/>
          </p:nvSpPr>
          <p:spPr>
            <a:xfrm>
              <a:off x="-21137225" y="4103750"/>
              <a:ext cx="27600" cy="34975"/>
            </a:xfrm>
            <a:custGeom>
              <a:avLst/>
              <a:gdLst/>
              <a:ahLst/>
              <a:cxnLst/>
              <a:rect l="l" t="t" r="r" b="b"/>
              <a:pathLst>
                <a:path w="1104" h="1399" extrusionOk="0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65"/>
            <p:cNvSpPr/>
            <p:nvPr/>
          </p:nvSpPr>
          <p:spPr>
            <a:xfrm>
              <a:off x="-21227800" y="4103750"/>
              <a:ext cx="27600" cy="34975"/>
            </a:xfrm>
            <a:custGeom>
              <a:avLst/>
              <a:gdLst/>
              <a:ahLst/>
              <a:cxnLst/>
              <a:rect l="l" t="t" r="r" b="b"/>
              <a:pathLst>
                <a:path w="1104" h="1399" extrusionOk="0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65"/>
            <p:cNvSpPr/>
            <p:nvPr/>
          </p:nvSpPr>
          <p:spPr>
            <a:xfrm>
              <a:off x="-21319950" y="4219675"/>
              <a:ext cx="53600" cy="18150"/>
            </a:xfrm>
            <a:custGeom>
              <a:avLst/>
              <a:gdLst/>
              <a:ahLst/>
              <a:cxnLst/>
              <a:rect l="l" t="t" r="r" b="b"/>
              <a:pathLst>
                <a:path w="214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65"/>
            <p:cNvSpPr/>
            <p:nvPr/>
          </p:nvSpPr>
          <p:spPr>
            <a:xfrm>
              <a:off x="-21070275" y="4219675"/>
              <a:ext cx="54375" cy="18150"/>
            </a:xfrm>
            <a:custGeom>
              <a:avLst/>
              <a:gdLst/>
              <a:ahLst/>
              <a:cxnLst/>
              <a:rect l="l" t="t" r="r" b="b"/>
              <a:pathLst>
                <a:path w="217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65"/>
            <p:cNvSpPr/>
            <p:nvPr/>
          </p:nvSpPr>
          <p:spPr>
            <a:xfrm>
              <a:off x="-21078925" y="4171825"/>
              <a:ext cx="37025" cy="25175"/>
            </a:xfrm>
            <a:custGeom>
              <a:avLst/>
              <a:gdLst/>
              <a:ahLst/>
              <a:cxnLst/>
              <a:rect l="l" t="t" r="r" b="b"/>
              <a:pathLst>
                <a:path w="1481" h="1007" extrusionOk="0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65"/>
            <p:cNvSpPr/>
            <p:nvPr/>
          </p:nvSpPr>
          <p:spPr>
            <a:xfrm>
              <a:off x="-21294750" y="4172625"/>
              <a:ext cx="37850" cy="25150"/>
            </a:xfrm>
            <a:custGeom>
              <a:avLst/>
              <a:gdLst/>
              <a:ahLst/>
              <a:cxnLst/>
              <a:rect l="l" t="t" r="r" b="b"/>
              <a:pathLst>
                <a:path w="1514" h="1006" extrusionOk="0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65"/>
            <p:cNvSpPr/>
            <p:nvPr/>
          </p:nvSpPr>
          <p:spPr>
            <a:xfrm>
              <a:off x="-21321525" y="4328375"/>
              <a:ext cx="306425" cy="34675"/>
            </a:xfrm>
            <a:custGeom>
              <a:avLst/>
              <a:gdLst/>
              <a:ahLst/>
              <a:cxnLst/>
              <a:rect l="l" t="t" r="r" b="b"/>
              <a:pathLst>
                <a:path w="12257" h="1387" extrusionOk="0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65"/>
            <p:cNvSpPr/>
            <p:nvPr/>
          </p:nvSpPr>
          <p:spPr>
            <a:xfrm>
              <a:off x="-21321525" y="4292150"/>
              <a:ext cx="306425" cy="34675"/>
            </a:xfrm>
            <a:custGeom>
              <a:avLst/>
              <a:gdLst/>
              <a:ahLst/>
              <a:cxnLst/>
              <a:rect l="l" t="t" r="r" b="b"/>
              <a:pathLst>
                <a:path w="12257" h="1387" extrusionOk="0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65"/>
            <p:cNvSpPr/>
            <p:nvPr/>
          </p:nvSpPr>
          <p:spPr>
            <a:xfrm>
              <a:off x="-21322300" y="4148000"/>
              <a:ext cx="307200" cy="143375"/>
            </a:xfrm>
            <a:custGeom>
              <a:avLst/>
              <a:gdLst/>
              <a:ahLst/>
              <a:cxnLst/>
              <a:rect l="l" t="t" r="r" b="b"/>
              <a:pathLst>
                <a:path w="12288" h="5735" extrusionOk="0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76" name="Google Shape;7276;p65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277" name="Google Shape;7277;p65"/>
            <p:cNvSpPr/>
            <p:nvPr/>
          </p:nvSpPr>
          <p:spPr>
            <a:xfrm>
              <a:off x="-19206750" y="3495850"/>
              <a:ext cx="82725" cy="18150"/>
            </a:xfrm>
            <a:custGeom>
              <a:avLst/>
              <a:gdLst/>
              <a:ahLst/>
              <a:cxnLst/>
              <a:rect l="l" t="t" r="r" b="b"/>
              <a:pathLst>
                <a:path w="3309" h="726" extrusionOk="0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65"/>
            <p:cNvSpPr/>
            <p:nvPr/>
          </p:nvSpPr>
          <p:spPr>
            <a:xfrm>
              <a:off x="-19205950" y="3532875"/>
              <a:ext cx="64600" cy="17350"/>
            </a:xfrm>
            <a:custGeom>
              <a:avLst/>
              <a:gdLst/>
              <a:ahLst/>
              <a:cxnLst/>
              <a:rect l="l" t="t" r="r" b="b"/>
              <a:pathLst>
                <a:path w="2584" h="694" extrusionOk="0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65"/>
            <p:cNvSpPr/>
            <p:nvPr/>
          </p:nvSpPr>
          <p:spPr>
            <a:xfrm>
              <a:off x="-19323325" y="3568325"/>
              <a:ext cx="163850" cy="17350"/>
            </a:xfrm>
            <a:custGeom>
              <a:avLst/>
              <a:gdLst/>
              <a:ahLst/>
              <a:cxnLst/>
              <a:rect l="l" t="t" r="r" b="b"/>
              <a:pathLst>
                <a:path w="6554" h="694" extrusionOk="0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65"/>
            <p:cNvSpPr/>
            <p:nvPr/>
          </p:nvSpPr>
          <p:spPr>
            <a:xfrm>
              <a:off x="-19343000" y="3460400"/>
              <a:ext cx="201650" cy="18150"/>
            </a:xfrm>
            <a:custGeom>
              <a:avLst/>
              <a:gdLst/>
              <a:ahLst/>
              <a:cxnLst/>
              <a:rect l="l" t="t" r="r" b="b"/>
              <a:pathLst>
                <a:path w="8066" h="726" extrusionOk="0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65"/>
            <p:cNvSpPr/>
            <p:nvPr/>
          </p:nvSpPr>
          <p:spPr>
            <a:xfrm>
              <a:off x="-19361125" y="3495850"/>
              <a:ext cx="82725" cy="18150"/>
            </a:xfrm>
            <a:custGeom>
              <a:avLst/>
              <a:gdLst/>
              <a:ahLst/>
              <a:cxnLst/>
              <a:rect l="l" t="t" r="r" b="b"/>
              <a:pathLst>
                <a:path w="3309" h="726" extrusionOk="0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65"/>
            <p:cNvSpPr/>
            <p:nvPr/>
          </p:nvSpPr>
          <p:spPr>
            <a:xfrm>
              <a:off x="-19305200" y="3603750"/>
              <a:ext cx="124475" cy="34700"/>
            </a:xfrm>
            <a:custGeom>
              <a:avLst/>
              <a:gdLst/>
              <a:ahLst/>
              <a:cxnLst/>
              <a:rect l="l" t="t" r="r" b="b"/>
              <a:pathLst>
                <a:path w="4979" h="1388" extrusionOk="0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65"/>
            <p:cNvSpPr/>
            <p:nvPr/>
          </p:nvSpPr>
          <p:spPr>
            <a:xfrm>
              <a:off x="-19269750" y="3495850"/>
              <a:ext cx="54350" cy="53575"/>
            </a:xfrm>
            <a:custGeom>
              <a:avLst/>
              <a:gdLst/>
              <a:ahLst/>
              <a:cxnLst/>
              <a:rect l="l" t="t" r="r" b="b"/>
              <a:pathLst>
                <a:path w="2174" h="2143" extrusionOk="0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65"/>
            <p:cNvSpPr/>
            <p:nvPr/>
          </p:nvSpPr>
          <p:spPr>
            <a:xfrm>
              <a:off x="-19394200" y="3333800"/>
              <a:ext cx="305625" cy="107725"/>
            </a:xfrm>
            <a:custGeom>
              <a:avLst/>
              <a:gdLst/>
              <a:ahLst/>
              <a:cxnLst/>
              <a:rect l="l" t="t" r="r" b="b"/>
              <a:pathLst>
                <a:path w="12225" h="4309" extrusionOk="0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65"/>
            <p:cNvSpPr/>
            <p:nvPr/>
          </p:nvSpPr>
          <p:spPr>
            <a:xfrm>
              <a:off x="-19341425" y="3532875"/>
              <a:ext cx="63025" cy="17350"/>
            </a:xfrm>
            <a:custGeom>
              <a:avLst/>
              <a:gdLst/>
              <a:ahLst/>
              <a:cxnLst/>
              <a:rect l="l" t="t" r="r" b="b"/>
              <a:pathLst>
                <a:path w="2521" h="694" extrusionOk="0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86" name="Google Shape;7286;p65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287" name="Google Shape;7287;p65"/>
            <p:cNvSpPr/>
            <p:nvPr/>
          </p:nvSpPr>
          <p:spPr>
            <a:xfrm>
              <a:off x="-19215425" y="3708500"/>
              <a:ext cx="70925" cy="70925"/>
            </a:xfrm>
            <a:custGeom>
              <a:avLst/>
              <a:gdLst/>
              <a:ahLst/>
              <a:cxnLst/>
              <a:rect l="l" t="t" r="r" b="b"/>
              <a:pathLst>
                <a:path w="2837" h="2837" extrusionOk="0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65"/>
            <p:cNvSpPr/>
            <p:nvPr/>
          </p:nvSpPr>
          <p:spPr>
            <a:xfrm>
              <a:off x="-19396575" y="3773100"/>
              <a:ext cx="277275" cy="239450"/>
            </a:xfrm>
            <a:custGeom>
              <a:avLst/>
              <a:gdLst/>
              <a:ahLst/>
              <a:cxnLst/>
              <a:rect l="l" t="t" r="r" b="b"/>
              <a:pathLst>
                <a:path w="11091" h="9578" extrusionOk="0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65"/>
            <p:cNvSpPr/>
            <p:nvPr/>
          </p:nvSpPr>
          <p:spPr>
            <a:xfrm>
              <a:off x="-19140600" y="3727425"/>
              <a:ext cx="51225" cy="70550"/>
            </a:xfrm>
            <a:custGeom>
              <a:avLst/>
              <a:gdLst/>
              <a:ahLst/>
              <a:cxnLst/>
              <a:rect l="l" t="t" r="r" b="b"/>
              <a:pathLst>
                <a:path w="2049" h="2822" extrusionOk="0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90" name="Google Shape;7290;p65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291" name="Google Shape;7291;p65"/>
            <p:cNvSpPr/>
            <p:nvPr/>
          </p:nvSpPr>
          <p:spPr>
            <a:xfrm>
              <a:off x="-19185475" y="4234650"/>
              <a:ext cx="40175" cy="28375"/>
            </a:xfrm>
            <a:custGeom>
              <a:avLst/>
              <a:gdLst/>
              <a:ahLst/>
              <a:cxnLst/>
              <a:rect l="l" t="t" r="r" b="b"/>
              <a:pathLst>
                <a:path w="1607" h="1135" extrusionOk="0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65"/>
            <p:cNvSpPr/>
            <p:nvPr/>
          </p:nvSpPr>
          <p:spPr>
            <a:xfrm>
              <a:off x="-19244550" y="4293725"/>
              <a:ext cx="28375" cy="39400"/>
            </a:xfrm>
            <a:custGeom>
              <a:avLst/>
              <a:gdLst/>
              <a:ahLst/>
              <a:cxnLst/>
              <a:rect l="l" t="t" r="r" b="b"/>
              <a:pathLst>
                <a:path w="1135" h="1576" extrusionOk="0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65"/>
            <p:cNvSpPr/>
            <p:nvPr/>
          </p:nvSpPr>
          <p:spPr>
            <a:xfrm>
              <a:off x="-19280000" y="4201050"/>
              <a:ext cx="200875" cy="187725"/>
            </a:xfrm>
            <a:custGeom>
              <a:avLst/>
              <a:gdLst/>
              <a:ahLst/>
              <a:cxnLst/>
              <a:rect l="l" t="t" r="r" b="b"/>
              <a:pathLst>
                <a:path w="8035" h="7509" extrusionOk="0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65"/>
            <p:cNvSpPr/>
            <p:nvPr/>
          </p:nvSpPr>
          <p:spPr>
            <a:xfrm>
              <a:off x="-19197300" y="4293725"/>
              <a:ext cx="28375" cy="39400"/>
            </a:xfrm>
            <a:custGeom>
              <a:avLst/>
              <a:gdLst/>
              <a:ahLst/>
              <a:cxnLst/>
              <a:rect l="l" t="t" r="r" b="b"/>
              <a:pathLst>
                <a:path w="1135" h="1576" extrusionOk="0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65"/>
            <p:cNvSpPr/>
            <p:nvPr/>
          </p:nvSpPr>
          <p:spPr>
            <a:xfrm>
              <a:off x="-19394200" y="4084200"/>
              <a:ext cx="252850" cy="303275"/>
            </a:xfrm>
            <a:custGeom>
              <a:avLst/>
              <a:gdLst/>
              <a:ahLst/>
              <a:cxnLst/>
              <a:rect l="l" t="t" r="r" b="b"/>
              <a:pathLst>
                <a:path w="10114" h="12131" extrusionOk="0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65"/>
            <p:cNvSpPr/>
            <p:nvPr/>
          </p:nvSpPr>
          <p:spPr>
            <a:xfrm>
              <a:off x="-19185475" y="4281100"/>
              <a:ext cx="40175" cy="28400"/>
            </a:xfrm>
            <a:custGeom>
              <a:avLst/>
              <a:gdLst/>
              <a:ahLst/>
              <a:cxnLst/>
              <a:rect l="l" t="t" r="r" b="b"/>
              <a:pathLst>
                <a:path w="1607" h="1136" extrusionOk="0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97" name="Google Shape;7297;p65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298" name="Google Shape;7298;p65"/>
            <p:cNvSpPr/>
            <p:nvPr/>
          </p:nvSpPr>
          <p:spPr>
            <a:xfrm>
              <a:off x="-17507050" y="3452525"/>
              <a:ext cx="232375" cy="161500"/>
            </a:xfrm>
            <a:custGeom>
              <a:avLst/>
              <a:gdLst/>
              <a:ahLst/>
              <a:cxnLst/>
              <a:rect l="l" t="t" r="r" b="b"/>
              <a:pathLst>
                <a:path w="9295" h="6460" extrusionOk="0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65"/>
            <p:cNvSpPr/>
            <p:nvPr/>
          </p:nvSpPr>
          <p:spPr>
            <a:xfrm>
              <a:off x="-17417275" y="3309200"/>
              <a:ext cx="52800" cy="54350"/>
            </a:xfrm>
            <a:custGeom>
              <a:avLst/>
              <a:gdLst/>
              <a:ahLst/>
              <a:cxnLst/>
              <a:rect l="l" t="t" r="r" b="b"/>
              <a:pathLst>
                <a:path w="2112" h="217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65"/>
            <p:cNvSpPr/>
            <p:nvPr/>
          </p:nvSpPr>
          <p:spPr>
            <a:xfrm>
              <a:off x="-17456650" y="3369825"/>
              <a:ext cx="130775" cy="64625"/>
            </a:xfrm>
            <a:custGeom>
              <a:avLst/>
              <a:gdLst/>
              <a:ahLst/>
              <a:cxnLst/>
              <a:rect l="l" t="t" r="r" b="b"/>
              <a:pathLst>
                <a:path w="5231" h="2585" extrusionOk="0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65"/>
            <p:cNvSpPr/>
            <p:nvPr/>
          </p:nvSpPr>
          <p:spPr>
            <a:xfrm>
              <a:off x="-17526750" y="3344625"/>
              <a:ext cx="95325" cy="89825"/>
            </a:xfrm>
            <a:custGeom>
              <a:avLst/>
              <a:gdLst/>
              <a:ahLst/>
              <a:cxnLst/>
              <a:rect l="l" t="t" r="r" b="b"/>
              <a:pathLst>
                <a:path w="3813" h="3593" extrusionOk="0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65"/>
            <p:cNvSpPr/>
            <p:nvPr/>
          </p:nvSpPr>
          <p:spPr>
            <a:xfrm>
              <a:off x="-17351900" y="3345425"/>
              <a:ext cx="96125" cy="89800"/>
            </a:xfrm>
            <a:custGeom>
              <a:avLst/>
              <a:gdLst/>
              <a:ahLst/>
              <a:cxnLst/>
              <a:rect l="l" t="t" r="r" b="b"/>
              <a:pathLst>
                <a:path w="3845" h="3592" extrusionOk="0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03" name="Google Shape;7303;p65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304" name="Google Shape;7304;p65"/>
            <p:cNvSpPr/>
            <p:nvPr/>
          </p:nvSpPr>
          <p:spPr>
            <a:xfrm>
              <a:off x="-17542500" y="3863675"/>
              <a:ext cx="70900" cy="52800"/>
            </a:xfrm>
            <a:custGeom>
              <a:avLst/>
              <a:gdLst/>
              <a:ahLst/>
              <a:cxnLst/>
              <a:rect l="l" t="t" r="r" b="b"/>
              <a:pathLst>
                <a:path w="2836" h="2112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65"/>
            <p:cNvSpPr/>
            <p:nvPr/>
          </p:nvSpPr>
          <p:spPr>
            <a:xfrm>
              <a:off x="-17488150" y="3881000"/>
              <a:ext cx="70900" cy="106350"/>
            </a:xfrm>
            <a:custGeom>
              <a:avLst/>
              <a:gdLst/>
              <a:ahLst/>
              <a:cxnLst/>
              <a:rect l="l" t="t" r="r" b="b"/>
              <a:pathLst>
                <a:path w="2836" h="4254" extrusionOk="0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65"/>
            <p:cNvSpPr/>
            <p:nvPr/>
          </p:nvSpPr>
          <p:spPr>
            <a:xfrm>
              <a:off x="-17310150" y="3863675"/>
              <a:ext cx="70900" cy="52800"/>
            </a:xfrm>
            <a:custGeom>
              <a:avLst/>
              <a:gdLst/>
              <a:ahLst/>
              <a:cxnLst/>
              <a:rect l="l" t="t" r="r" b="b"/>
              <a:pathLst>
                <a:path w="2836" h="2112" extrusionOk="0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65"/>
            <p:cNvSpPr/>
            <p:nvPr/>
          </p:nvSpPr>
          <p:spPr>
            <a:xfrm>
              <a:off x="-17364500" y="3881000"/>
              <a:ext cx="70925" cy="106350"/>
            </a:xfrm>
            <a:custGeom>
              <a:avLst/>
              <a:gdLst/>
              <a:ahLst/>
              <a:cxnLst/>
              <a:rect l="l" t="t" r="r" b="b"/>
              <a:pathLst>
                <a:path w="2837" h="4254" extrusionOk="0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65"/>
            <p:cNvSpPr/>
            <p:nvPr/>
          </p:nvSpPr>
          <p:spPr>
            <a:xfrm>
              <a:off x="-17505475" y="3845550"/>
              <a:ext cx="228425" cy="18150"/>
            </a:xfrm>
            <a:custGeom>
              <a:avLst/>
              <a:gdLst/>
              <a:ahLst/>
              <a:cxnLst/>
              <a:rect l="l" t="t" r="r" b="b"/>
              <a:pathLst>
                <a:path w="9137" h="726" extrusionOk="0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65"/>
            <p:cNvSpPr/>
            <p:nvPr/>
          </p:nvSpPr>
          <p:spPr>
            <a:xfrm>
              <a:off x="-17523600" y="3706925"/>
              <a:ext cx="265450" cy="121325"/>
            </a:xfrm>
            <a:custGeom>
              <a:avLst/>
              <a:gdLst/>
              <a:ahLst/>
              <a:cxnLst/>
              <a:rect l="l" t="t" r="r" b="b"/>
              <a:pathLst>
                <a:path w="10618" h="4853" extrusionOk="0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65"/>
            <p:cNvSpPr/>
            <p:nvPr/>
          </p:nvSpPr>
          <p:spPr>
            <a:xfrm>
              <a:off x="-17448775" y="3684100"/>
              <a:ext cx="115800" cy="52800"/>
            </a:xfrm>
            <a:custGeom>
              <a:avLst/>
              <a:gdLst/>
              <a:ahLst/>
              <a:cxnLst/>
              <a:rect l="l" t="t" r="r" b="b"/>
              <a:pathLst>
                <a:path w="4632" h="2112" extrusionOk="0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11" name="Google Shape;7311;p65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312" name="Google Shape;7312;p65"/>
            <p:cNvSpPr/>
            <p:nvPr/>
          </p:nvSpPr>
          <p:spPr>
            <a:xfrm>
              <a:off x="-17519650" y="4281900"/>
              <a:ext cx="256000" cy="71700"/>
            </a:xfrm>
            <a:custGeom>
              <a:avLst/>
              <a:gdLst/>
              <a:ahLst/>
              <a:cxnLst/>
              <a:rect l="l" t="t" r="r" b="b"/>
              <a:pathLst>
                <a:path w="10240" h="2868" extrusionOk="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65"/>
            <p:cNvSpPr/>
            <p:nvPr/>
          </p:nvSpPr>
          <p:spPr>
            <a:xfrm>
              <a:off x="-17542500" y="4166900"/>
              <a:ext cx="304050" cy="133925"/>
            </a:xfrm>
            <a:custGeom>
              <a:avLst/>
              <a:gdLst/>
              <a:ahLst/>
              <a:cxnLst/>
              <a:rect l="l" t="t" r="r" b="b"/>
              <a:pathLst>
                <a:path w="12162" h="5357" extrusionOk="0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65"/>
            <p:cNvSpPr/>
            <p:nvPr/>
          </p:nvSpPr>
          <p:spPr>
            <a:xfrm>
              <a:off x="-17329050" y="412122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65"/>
            <p:cNvSpPr/>
            <p:nvPr/>
          </p:nvSpPr>
          <p:spPr>
            <a:xfrm>
              <a:off x="-17381825" y="4068450"/>
              <a:ext cx="123675" cy="123675"/>
            </a:xfrm>
            <a:custGeom>
              <a:avLst/>
              <a:gdLst/>
              <a:ahLst/>
              <a:cxnLst/>
              <a:rect l="l" t="t" r="r" b="b"/>
              <a:pathLst>
                <a:path w="4947" h="4947" extrusionOk="0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65"/>
            <p:cNvSpPr/>
            <p:nvPr/>
          </p:nvSpPr>
          <p:spPr>
            <a:xfrm>
              <a:off x="-17471625" y="4121225"/>
              <a:ext cx="17375" cy="18150"/>
            </a:xfrm>
            <a:custGeom>
              <a:avLst/>
              <a:gdLst/>
              <a:ahLst/>
              <a:cxnLst/>
              <a:rect l="l" t="t" r="r" b="b"/>
              <a:pathLst>
                <a:path w="695" h="726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65"/>
            <p:cNvSpPr/>
            <p:nvPr/>
          </p:nvSpPr>
          <p:spPr>
            <a:xfrm>
              <a:off x="-17525175" y="4068450"/>
              <a:ext cx="124475" cy="123675"/>
            </a:xfrm>
            <a:custGeom>
              <a:avLst/>
              <a:gdLst/>
              <a:ahLst/>
              <a:cxnLst/>
              <a:rect l="l" t="t" r="r" b="b"/>
              <a:pathLst>
                <a:path w="4979" h="4947" extrusionOk="0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18" name="Google Shape;7318;p65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319" name="Google Shape;7319;p65"/>
            <p:cNvSpPr/>
            <p:nvPr/>
          </p:nvSpPr>
          <p:spPr>
            <a:xfrm>
              <a:off x="-15652200" y="3403700"/>
              <a:ext cx="36250" cy="168575"/>
            </a:xfrm>
            <a:custGeom>
              <a:avLst/>
              <a:gdLst/>
              <a:ahLst/>
              <a:cxnLst/>
              <a:rect l="l" t="t" r="r" b="b"/>
              <a:pathLst>
                <a:path w="1450" h="6743" extrusionOk="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65"/>
            <p:cNvSpPr/>
            <p:nvPr/>
          </p:nvSpPr>
          <p:spPr>
            <a:xfrm>
              <a:off x="-15455300" y="3403700"/>
              <a:ext cx="35475" cy="168575"/>
            </a:xfrm>
            <a:custGeom>
              <a:avLst/>
              <a:gdLst/>
              <a:ahLst/>
              <a:cxnLst/>
              <a:rect l="l" t="t" r="r" b="b"/>
              <a:pathLst>
                <a:path w="1419" h="6743" extrusionOk="0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65"/>
            <p:cNvSpPr/>
            <p:nvPr/>
          </p:nvSpPr>
          <p:spPr>
            <a:xfrm>
              <a:off x="-15644325" y="3570675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65"/>
            <p:cNvSpPr/>
            <p:nvPr/>
          </p:nvSpPr>
          <p:spPr>
            <a:xfrm>
              <a:off x="-15489950" y="3570675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65"/>
            <p:cNvSpPr/>
            <p:nvPr/>
          </p:nvSpPr>
          <p:spPr>
            <a:xfrm>
              <a:off x="-15644325" y="3342275"/>
              <a:ext cx="62250" cy="63025"/>
            </a:xfrm>
            <a:custGeom>
              <a:avLst/>
              <a:gdLst/>
              <a:ahLst/>
              <a:cxnLst/>
              <a:rect l="l" t="t" r="r" b="b"/>
              <a:pathLst>
                <a:path w="2490" h="2521" extrusionOk="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65"/>
            <p:cNvSpPr/>
            <p:nvPr/>
          </p:nvSpPr>
          <p:spPr>
            <a:xfrm>
              <a:off x="-15489950" y="3342275"/>
              <a:ext cx="63025" cy="63025"/>
            </a:xfrm>
            <a:custGeom>
              <a:avLst/>
              <a:gdLst/>
              <a:ahLst/>
              <a:cxnLst/>
              <a:rect l="l" t="t" r="r" b="b"/>
              <a:pathLst>
                <a:path w="2521" h="2521" extrusionOk="0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65"/>
            <p:cNvSpPr/>
            <p:nvPr/>
          </p:nvSpPr>
          <p:spPr>
            <a:xfrm>
              <a:off x="-15584475" y="3604550"/>
              <a:ext cx="96900" cy="35475"/>
            </a:xfrm>
            <a:custGeom>
              <a:avLst/>
              <a:gdLst/>
              <a:ahLst/>
              <a:cxnLst/>
              <a:rect l="l" t="t" r="r" b="b"/>
              <a:pathLst>
                <a:path w="3876" h="1419" extrusionOk="0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65"/>
            <p:cNvSpPr/>
            <p:nvPr/>
          </p:nvSpPr>
          <p:spPr>
            <a:xfrm>
              <a:off x="-15584475" y="3335975"/>
              <a:ext cx="96900" cy="35450"/>
            </a:xfrm>
            <a:custGeom>
              <a:avLst/>
              <a:gdLst/>
              <a:ahLst/>
              <a:cxnLst/>
              <a:rect l="l" t="t" r="r" b="b"/>
              <a:pathLst>
                <a:path w="3876" h="1418" extrusionOk="0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65"/>
            <p:cNvSpPr/>
            <p:nvPr/>
          </p:nvSpPr>
          <p:spPr>
            <a:xfrm>
              <a:off x="-15597850" y="3388725"/>
              <a:ext cx="124450" cy="197725"/>
            </a:xfrm>
            <a:custGeom>
              <a:avLst/>
              <a:gdLst/>
              <a:ahLst/>
              <a:cxnLst/>
              <a:rect l="l" t="t" r="r" b="b"/>
              <a:pathLst>
                <a:path w="4978" h="7909" extrusionOk="0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28" name="Google Shape;7328;p65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329" name="Google Shape;7329;p65"/>
            <p:cNvSpPr/>
            <p:nvPr/>
          </p:nvSpPr>
          <p:spPr>
            <a:xfrm>
              <a:off x="-20946600" y="3317850"/>
              <a:ext cx="232350" cy="248925"/>
            </a:xfrm>
            <a:custGeom>
              <a:avLst/>
              <a:gdLst/>
              <a:ahLst/>
              <a:cxnLst/>
              <a:rect l="l" t="t" r="r" b="b"/>
              <a:pathLst>
                <a:path w="9294" h="9957" extrusionOk="0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65"/>
            <p:cNvSpPr/>
            <p:nvPr/>
          </p:nvSpPr>
          <p:spPr>
            <a:xfrm>
              <a:off x="-20775700" y="3318650"/>
              <a:ext cx="133925" cy="249700"/>
            </a:xfrm>
            <a:custGeom>
              <a:avLst/>
              <a:gdLst/>
              <a:ahLst/>
              <a:cxnLst/>
              <a:rect l="l" t="t" r="r" b="b"/>
              <a:pathLst>
                <a:path w="5357" h="9988" extrusionOk="0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65"/>
            <p:cNvSpPr/>
            <p:nvPr/>
          </p:nvSpPr>
          <p:spPr>
            <a:xfrm>
              <a:off x="-20890700" y="3586425"/>
              <a:ext cx="195375" cy="35475"/>
            </a:xfrm>
            <a:custGeom>
              <a:avLst/>
              <a:gdLst/>
              <a:ahLst/>
              <a:cxnLst/>
              <a:rect l="l" t="t" r="r" b="b"/>
              <a:pathLst>
                <a:path w="7815" h="1419" extrusionOk="0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32" name="Google Shape;7332;p65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333" name="Google Shape;7333;p65"/>
            <p:cNvSpPr/>
            <p:nvPr/>
          </p:nvSpPr>
          <p:spPr>
            <a:xfrm>
              <a:off x="-20841850" y="3692175"/>
              <a:ext cx="92950" cy="89600"/>
            </a:xfrm>
            <a:custGeom>
              <a:avLst/>
              <a:gdLst/>
              <a:ahLst/>
              <a:cxnLst/>
              <a:rect l="l" t="t" r="r" b="b"/>
              <a:pathLst>
                <a:path w="3718" h="3584" extrusionOk="0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65"/>
            <p:cNvSpPr/>
            <p:nvPr/>
          </p:nvSpPr>
          <p:spPr>
            <a:xfrm>
              <a:off x="-20945825" y="3746325"/>
              <a:ext cx="304050" cy="70900"/>
            </a:xfrm>
            <a:custGeom>
              <a:avLst/>
              <a:gdLst/>
              <a:ahLst/>
              <a:cxnLst/>
              <a:rect l="l" t="t" r="r" b="b"/>
              <a:pathLst>
                <a:path w="12162" h="2836" extrusionOk="0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65"/>
            <p:cNvSpPr/>
            <p:nvPr/>
          </p:nvSpPr>
          <p:spPr>
            <a:xfrm>
              <a:off x="-20814300" y="3864450"/>
              <a:ext cx="39425" cy="131575"/>
            </a:xfrm>
            <a:custGeom>
              <a:avLst/>
              <a:gdLst/>
              <a:ahLst/>
              <a:cxnLst/>
              <a:rect l="l" t="t" r="r" b="b"/>
              <a:pathLst>
                <a:path w="1577" h="5263" extrusionOk="0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65"/>
            <p:cNvSpPr/>
            <p:nvPr/>
          </p:nvSpPr>
          <p:spPr>
            <a:xfrm>
              <a:off x="-20929275" y="3834525"/>
              <a:ext cx="268600" cy="53600"/>
            </a:xfrm>
            <a:custGeom>
              <a:avLst/>
              <a:gdLst/>
              <a:ahLst/>
              <a:cxnLst/>
              <a:rect l="l" t="t" r="r" b="b"/>
              <a:pathLst>
                <a:path w="10744" h="2144" extrusionOk="0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37" name="Google Shape;7337;p65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338" name="Google Shape;7338;p65"/>
            <p:cNvSpPr/>
            <p:nvPr/>
          </p:nvSpPr>
          <p:spPr>
            <a:xfrm>
              <a:off x="-20865475" y="4066100"/>
              <a:ext cx="141775" cy="144150"/>
            </a:xfrm>
            <a:custGeom>
              <a:avLst/>
              <a:gdLst/>
              <a:ahLst/>
              <a:cxnLst/>
              <a:rect l="l" t="t" r="r" b="b"/>
              <a:pathLst>
                <a:path w="5671" h="5766" extrusionOk="0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65"/>
            <p:cNvSpPr/>
            <p:nvPr/>
          </p:nvSpPr>
          <p:spPr>
            <a:xfrm>
              <a:off x="-20930075" y="4191325"/>
              <a:ext cx="269400" cy="178025"/>
            </a:xfrm>
            <a:custGeom>
              <a:avLst/>
              <a:gdLst/>
              <a:ahLst/>
              <a:cxnLst/>
              <a:rect l="l" t="t" r="r" b="b"/>
              <a:pathLst>
                <a:path w="10776" h="7121" extrusionOk="0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40" name="Google Shape;7340;p65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341" name="Google Shape;7341;p65"/>
            <p:cNvSpPr/>
            <p:nvPr/>
          </p:nvSpPr>
          <p:spPr>
            <a:xfrm>
              <a:off x="-18967300" y="3424975"/>
              <a:ext cx="198500" cy="207150"/>
            </a:xfrm>
            <a:custGeom>
              <a:avLst/>
              <a:gdLst/>
              <a:ahLst/>
              <a:cxnLst/>
              <a:rect l="l" t="t" r="r" b="b"/>
              <a:pathLst>
                <a:path w="7940" h="8286" extrusionOk="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65"/>
            <p:cNvSpPr/>
            <p:nvPr/>
          </p:nvSpPr>
          <p:spPr>
            <a:xfrm>
              <a:off x="-18885400" y="3610050"/>
              <a:ext cx="35475" cy="28400"/>
            </a:xfrm>
            <a:custGeom>
              <a:avLst/>
              <a:gdLst/>
              <a:ahLst/>
              <a:cxnLst/>
              <a:rect l="l" t="t" r="r" b="b"/>
              <a:pathLst>
                <a:path w="1419" h="1136" extrusionOk="0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65"/>
            <p:cNvSpPr/>
            <p:nvPr/>
          </p:nvSpPr>
          <p:spPr>
            <a:xfrm>
              <a:off x="-18994100" y="3334775"/>
              <a:ext cx="96900" cy="140625"/>
            </a:xfrm>
            <a:custGeom>
              <a:avLst/>
              <a:gdLst/>
              <a:ahLst/>
              <a:cxnLst/>
              <a:rect l="l" t="t" r="r" b="b"/>
              <a:pathLst>
                <a:path w="3876" h="5625" extrusionOk="0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65"/>
            <p:cNvSpPr/>
            <p:nvPr/>
          </p:nvSpPr>
          <p:spPr>
            <a:xfrm>
              <a:off x="-18838150" y="3334775"/>
              <a:ext cx="96125" cy="139850"/>
            </a:xfrm>
            <a:custGeom>
              <a:avLst/>
              <a:gdLst/>
              <a:ahLst/>
              <a:cxnLst/>
              <a:rect l="l" t="t" r="r" b="b"/>
              <a:pathLst>
                <a:path w="3845" h="5594" extrusionOk="0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45" name="Google Shape;7345;p65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346" name="Google Shape;7346;p65"/>
            <p:cNvSpPr/>
            <p:nvPr/>
          </p:nvSpPr>
          <p:spPr>
            <a:xfrm>
              <a:off x="-18840500" y="3874700"/>
              <a:ext cx="89025" cy="119750"/>
            </a:xfrm>
            <a:custGeom>
              <a:avLst/>
              <a:gdLst/>
              <a:ahLst/>
              <a:cxnLst/>
              <a:rect l="l" t="t" r="r" b="b"/>
              <a:pathLst>
                <a:path w="3561" h="4790" extrusionOk="0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65"/>
            <p:cNvSpPr/>
            <p:nvPr/>
          </p:nvSpPr>
          <p:spPr>
            <a:xfrm>
              <a:off x="-18983850" y="3901475"/>
              <a:ext cx="208750" cy="111075"/>
            </a:xfrm>
            <a:custGeom>
              <a:avLst/>
              <a:gdLst/>
              <a:ahLst/>
              <a:cxnLst/>
              <a:rect l="l" t="t" r="r" b="b"/>
              <a:pathLst>
                <a:path w="8350" h="4443" extrusionOk="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65"/>
            <p:cNvSpPr/>
            <p:nvPr/>
          </p:nvSpPr>
          <p:spPr>
            <a:xfrm>
              <a:off x="-18947625" y="3710075"/>
              <a:ext cx="159925" cy="67775"/>
            </a:xfrm>
            <a:custGeom>
              <a:avLst/>
              <a:gdLst/>
              <a:ahLst/>
              <a:cxnLst/>
              <a:rect l="l" t="t" r="r" b="b"/>
              <a:pathLst>
                <a:path w="6397" h="2711" extrusionOk="0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65"/>
            <p:cNvSpPr/>
            <p:nvPr/>
          </p:nvSpPr>
          <p:spPr>
            <a:xfrm>
              <a:off x="-18949200" y="3773100"/>
              <a:ext cx="159125" cy="133925"/>
            </a:xfrm>
            <a:custGeom>
              <a:avLst/>
              <a:gdLst/>
              <a:ahLst/>
              <a:cxnLst/>
              <a:rect l="l" t="t" r="r" b="b"/>
              <a:pathLst>
                <a:path w="6365" h="5357" extrusionOk="0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50" name="Google Shape;7350;p65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351" name="Google Shape;7351;p65"/>
            <p:cNvSpPr/>
            <p:nvPr/>
          </p:nvSpPr>
          <p:spPr>
            <a:xfrm>
              <a:off x="-18962575" y="4274800"/>
              <a:ext cx="103975" cy="94550"/>
            </a:xfrm>
            <a:custGeom>
              <a:avLst/>
              <a:gdLst/>
              <a:ahLst/>
              <a:cxnLst/>
              <a:rect l="l" t="t" r="r" b="b"/>
              <a:pathLst>
                <a:path w="4159" h="3782" extrusionOk="0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65"/>
            <p:cNvSpPr/>
            <p:nvPr/>
          </p:nvSpPr>
          <p:spPr>
            <a:xfrm>
              <a:off x="-18883025" y="4281900"/>
              <a:ext cx="78000" cy="105575"/>
            </a:xfrm>
            <a:custGeom>
              <a:avLst/>
              <a:gdLst/>
              <a:ahLst/>
              <a:cxnLst/>
              <a:rect l="l" t="t" r="r" b="b"/>
              <a:pathLst>
                <a:path w="3120" h="4223" extrusionOk="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65"/>
            <p:cNvSpPr/>
            <p:nvPr/>
          </p:nvSpPr>
          <p:spPr>
            <a:xfrm>
              <a:off x="-18809000" y="4281100"/>
              <a:ext cx="57525" cy="88250"/>
            </a:xfrm>
            <a:custGeom>
              <a:avLst/>
              <a:gdLst/>
              <a:ahLst/>
              <a:cxnLst/>
              <a:rect l="l" t="t" r="r" b="b"/>
              <a:pathLst>
                <a:path w="2301" h="3530" extrusionOk="0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65"/>
            <p:cNvSpPr/>
            <p:nvPr/>
          </p:nvSpPr>
          <p:spPr>
            <a:xfrm>
              <a:off x="-18770400" y="4263000"/>
              <a:ext cx="55150" cy="66975"/>
            </a:xfrm>
            <a:custGeom>
              <a:avLst/>
              <a:gdLst/>
              <a:ahLst/>
              <a:cxnLst/>
              <a:rect l="l" t="t" r="r" b="b"/>
              <a:pathLst>
                <a:path w="2206" h="2679" extrusionOk="0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65"/>
            <p:cNvSpPr/>
            <p:nvPr/>
          </p:nvSpPr>
          <p:spPr>
            <a:xfrm>
              <a:off x="-18768050" y="4227550"/>
              <a:ext cx="52025" cy="31525"/>
            </a:xfrm>
            <a:custGeom>
              <a:avLst/>
              <a:gdLst/>
              <a:ahLst/>
              <a:cxnLst/>
              <a:rect l="l" t="t" r="r" b="b"/>
              <a:pathLst>
                <a:path w="2081" h="1261" extrusionOk="0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65"/>
            <p:cNvSpPr/>
            <p:nvPr/>
          </p:nvSpPr>
          <p:spPr>
            <a:xfrm>
              <a:off x="-19000400" y="4262200"/>
              <a:ext cx="106350" cy="52800"/>
            </a:xfrm>
            <a:custGeom>
              <a:avLst/>
              <a:gdLst/>
              <a:ahLst/>
              <a:cxnLst/>
              <a:rect l="l" t="t" r="r" b="b"/>
              <a:pathLst>
                <a:path w="4254" h="2112" extrusionOk="0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65"/>
            <p:cNvSpPr/>
            <p:nvPr/>
          </p:nvSpPr>
          <p:spPr>
            <a:xfrm>
              <a:off x="-18912175" y="4173200"/>
              <a:ext cx="18125" cy="35475"/>
            </a:xfrm>
            <a:custGeom>
              <a:avLst/>
              <a:gdLst/>
              <a:ahLst/>
              <a:cxnLst/>
              <a:rect l="l" t="t" r="r" b="b"/>
              <a:pathLst>
                <a:path w="725" h="1419" extrusionOk="0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65"/>
            <p:cNvSpPr/>
            <p:nvPr/>
          </p:nvSpPr>
          <p:spPr>
            <a:xfrm>
              <a:off x="-19001975" y="4173200"/>
              <a:ext cx="18150" cy="35475"/>
            </a:xfrm>
            <a:custGeom>
              <a:avLst/>
              <a:gdLst/>
              <a:ahLst/>
              <a:cxnLst/>
              <a:rect l="l" t="t" r="r" b="b"/>
              <a:pathLst>
                <a:path w="726" h="1419" extrusionOk="0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65"/>
            <p:cNvSpPr/>
            <p:nvPr/>
          </p:nvSpPr>
          <p:spPr>
            <a:xfrm>
              <a:off x="-19020075" y="4084200"/>
              <a:ext cx="143375" cy="178025"/>
            </a:xfrm>
            <a:custGeom>
              <a:avLst/>
              <a:gdLst/>
              <a:ahLst/>
              <a:cxnLst/>
              <a:rect l="l" t="t" r="r" b="b"/>
              <a:pathLst>
                <a:path w="5735" h="7121" extrusionOk="0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60" name="Google Shape;7360;p65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361" name="Google Shape;7361;p65"/>
            <p:cNvSpPr/>
            <p:nvPr/>
          </p:nvSpPr>
          <p:spPr>
            <a:xfrm>
              <a:off x="-17021100" y="3309200"/>
              <a:ext cx="102425" cy="72475"/>
            </a:xfrm>
            <a:custGeom>
              <a:avLst/>
              <a:gdLst/>
              <a:ahLst/>
              <a:cxnLst/>
              <a:rect l="l" t="t" r="r" b="b"/>
              <a:pathLst>
                <a:path w="4097" h="2899" extrusionOk="0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65"/>
            <p:cNvSpPr/>
            <p:nvPr/>
          </p:nvSpPr>
          <p:spPr>
            <a:xfrm>
              <a:off x="-17149475" y="3346200"/>
              <a:ext cx="268600" cy="267825"/>
            </a:xfrm>
            <a:custGeom>
              <a:avLst/>
              <a:gdLst/>
              <a:ahLst/>
              <a:cxnLst/>
              <a:rect l="l" t="t" r="r" b="b"/>
              <a:pathLst>
                <a:path w="10744" h="10713" extrusionOk="0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63" name="Google Shape;7363;p65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364" name="Google Shape;7364;p65"/>
            <p:cNvSpPr/>
            <p:nvPr/>
          </p:nvSpPr>
          <p:spPr>
            <a:xfrm>
              <a:off x="-16963600" y="3694325"/>
              <a:ext cx="99275" cy="92175"/>
            </a:xfrm>
            <a:custGeom>
              <a:avLst/>
              <a:gdLst/>
              <a:ahLst/>
              <a:cxnLst/>
              <a:rect l="l" t="t" r="r" b="b"/>
              <a:pathLst>
                <a:path w="3971" h="3687" extrusionOk="0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65"/>
            <p:cNvSpPr/>
            <p:nvPr/>
          </p:nvSpPr>
          <p:spPr>
            <a:xfrm>
              <a:off x="-17102225" y="3817525"/>
              <a:ext cx="61475" cy="69650"/>
            </a:xfrm>
            <a:custGeom>
              <a:avLst/>
              <a:gdLst/>
              <a:ahLst/>
              <a:cxnLst/>
              <a:rect l="l" t="t" r="r" b="b"/>
              <a:pathLst>
                <a:path w="2459" h="2786" extrusionOk="0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65"/>
            <p:cNvSpPr/>
            <p:nvPr/>
          </p:nvSpPr>
          <p:spPr>
            <a:xfrm>
              <a:off x="-17064400" y="3870925"/>
              <a:ext cx="93750" cy="106200"/>
            </a:xfrm>
            <a:custGeom>
              <a:avLst/>
              <a:gdLst/>
              <a:ahLst/>
              <a:cxnLst/>
              <a:rect l="l" t="t" r="r" b="b"/>
              <a:pathLst>
                <a:path w="3750" h="4248" extrusionOk="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65"/>
            <p:cNvSpPr/>
            <p:nvPr/>
          </p:nvSpPr>
          <p:spPr>
            <a:xfrm>
              <a:off x="-17025025" y="3907200"/>
              <a:ext cx="15775" cy="13200"/>
            </a:xfrm>
            <a:custGeom>
              <a:avLst/>
              <a:gdLst/>
              <a:ahLst/>
              <a:cxnLst/>
              <a:rect l="l" t="t" r="r" b="b"/>
              <a:pathLst>
                <a:path w="631" h="528" extrusionOk="0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65"/>
            <p:cNvSpPr/>
            <p:nvPr/>
          </p:nvSpPr>
          <p:spPr>
            <a:xfrm>
              <a:off x="-16995100" y="3817825"/>
              <a:ext cx="63025" cy="69900"/>
            </a:xfrm>
            <a:custGeom>
              <a:avLst/>
              <a:gdLst/>
              <a:ahLst/>
              <a:cxnLst/>
              <a:rect l="l" t="t" r="r" b="b"/>
              <a:pathLst>
                <a:path w="2521" h="2796" extrusionOk="0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65"/>
            <p:cNvSpPr/>
            <p:nvPr/>
          </p:nvSpPr>
          <p:spPr>
            <a:xfrm>
              <a:off x="-17150275" y="3728200"/>
              <a:ext cx="267825" cy="236300"/>
            </a:xfrm>
            <a:custGeom>
              <a:avLst/>
              <a:gdLst/>
              <a:ahLst/>
              <a:cxnLst/>
              <a:rect l="l" t="t" r="r" b="b"/>
              <a:pathLst>
                <a:path w="10713" h="9452" extrusionOk="0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65"/>
            <p:cNvSpPr/>
            <p:nvPr/>
          </p:nvSpPr>
          <p:spPr>
            <a:xfrm>
              <a:off x="-17168375" y="3692750"/>
              <a:ext cx="99250" cy="92975"/>
            </a:xfrm>
            <a:custGeom>
              <a:avLst/>
              <a:gdLst/>
              <a:ahLst/>
              <a:cxnLst/>
              <a:rect l="l" t="t" r="r" b="b"/>
              <a:pathLst>
                <a:path w="3970" h="3719" extrusionOk="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71" name="Google Shape;7371;p65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372" name="Google Shape;7372;p65"/>
            <p:cNvSpPr/>
            <p:nvPr/>
          </p:nvSpPr>
          <p:spPr>
            <a:xfrm>
              <a:off x="-17041575" y="4058800"/>
              <a:ext cx="49650" cy="49850"/>
            </a:xfrm>
            <a:custGeom>
              <a:avLst/>
              <a:gdLst/>
              <a:ahLst/>
              <a:cxnLst/>
              <a:rect l="l" t="t" r="r" b="b"/>
              <a:pathLst>
                <a:path w="1986" h="1994" extrusionOk="0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65"/>
            <p:cNvSpPr/>
            <p:nvPr/>
          </p:nvSpPr>
          <p:spPr>
            <a:xfrm>
              <a:off x="-17041575" y="4312625"/>
              <a:ext cx="49650" cy="50225"/>
            </a:xfrm>
            <a:custGeom>
              <a:avLst/>
              <a:gdLst/>
              <a:ahLst/>
              <a:cxnLst/>
              <a:rect l="l" t="t" r="r" b="b"/>
              <a:pathLst>
                <a:path w="1986" h="2009" extrusionOk="0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65"/>
            <p:cNvSpPr/>
            <p:nvPr/>
          </p:nvSpPr>
          <p:spPr>
            <a:xfrm>
              <a:off x="-17170750" y="4186600"/>
              <a:ext cx="52800" cy="48075"/>
            </a:xfrm>
            <a:custGeom>
              <a:avLst/>
              <a:gdLst/>
              <a:ahLst/>
              <a:cxnLst/>
              <a:rect l="l" t="t" r="r" b="b"/>
              <a:pathLst>
                <a:path w="2112" h="1923" extrusionOk="0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65"/>
            <p:cNvSpPr/>
            <p:nvPr/>
          </p:nvSpPr>
          <p:spPr>
            <a:xfrm>
              <a:off x="-16914775" y="4185025"/>
              <a:ext cx="52800" cy="49650"/>
            </a:xfrm>
            <a:custGeom>
              <a:avLst/>
              <a:gdLst/>
              <a:ahLst/>
              <a:cxnLst/>
              <a:rect l="l" t="t" r="r" b="b"/>
              <a:pathLst>
                <a:path w="2112" h="1986" extrusionOk="0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65"/>
            <p:cNvSpPr/>
            <p:nvPr/>
          </p:nvSpPr>
          <p:spPr>
            <a:xfrm>
              <a:off x="-17127800" y="4273225"/>
              <a:ext cx="47650" cy="46500"/>
            </a:xfrm>
            <a:custGeom>
              <a:avLst/>
              <a:gdLst/>
              <a:ahLst/>
              <a:cxnLst/>
              <a:rect l="l" t="t" r="r" b="b"/>
              <a:pathLst>
                <a:path w="1906" h="1860" extrusionOk="0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65"/>
            <p:cNvSpPr/>
            <p:nvPr/>
          </p:nvSpPr>
          <p:spPr>
            <a:xfrm>
              <a:off x="-16952575" y="4100775"/>
              <a:ext cx="47675" cy="47250"/>
            </a:xfrm>
            <a:custGeom>
              <a:avLst/>
              <a:gdLst/>
              <a:ahLst/>
              <a:cxnLst/>
              <a:rect l="l" t="t" r="r" b="b"/>
              <a:pathLst>
                <a:path w="1907" h="1890" extrusionOk="0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65"/>
            <p:cNvSpPr/>
            <p:nvPr/>
          </p:nvSpPr>
          <p:spPr>
            <a:xfrm>
              <a:off x="-16954150" y="4273225"/>
              <a:ext cx="49200" cy="47800"/>
            </a:xfrm>
            <a:custGeom>
              <a:avLst/>
              <a:gdLst/>
              <a:ahLst/>
              <a:cxnLst/>
              <a:rect l="l" t="t" r="r" b="b"/>
              <a:pathLst>
                <a:path w="1968" h="1912" extrusionOk="0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65"/>
            <p:cNvSpPr/>
            <p:nvPr/>
          </p:nvSpPr>
          <p:spPr>
            <a:xfrm>
              <a:off x="-17128625" y="4101275"/>
              <a:ext cx="48475" cy="46750"/>
            </a:xfrm>
            <a:custGeom>
              <a:avLst/>
              <a:gdLst/>
              <a:ahLst/>
              <a:cxnLst/>
              <a:rect l="l" t="t" r="r" b="b"/>
              <a:pathLst>
                <a:path w="1939" h="1870" extrusionOk="0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65"/>
            <p:cNvSpPr/>
            <p:nvPr/>
          </p:nvSpPr>
          <p:spPr>
            <a:xfrm>
              <a:off x="-17043150" y="41834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65"/>
            <p:cNvSpPr/>
            <p:nvPr/>
          </p:nvSpPr>
          <p:spPr>
            <a:xfrm>
              <a:off x="-17070725" y="4111975"/>
              <a:ext cx="44925" cy="60475"/>
            </a:xfrm>
            <a:custGeom>
              <a:avLst/>
              <a:gdLst/>
              <a:ahLst/>
              <a:cxnLst/>
              <a:rect l="l" t="t" r="r" b="b"/>
              <a:pathLst>
                <a:path w="1797" h="2419" extrusionOk="0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65"/>
            <p:cNvSpPr/>
            <p:nvPr/>
          </p:nvSpPr>
          <p:spPr>
            <a:xfrm>
              <a:off x="-16979350" y="4156675"/>
              <a:ext cx="60675" cy="45700"/>
            </a:xfrm>
            <a:custGeom>
              <a:avLst/>
              <a:gdLst/>
              <a:ahLst/>
              <a:cxnLst/>
              <a:rect l="l" t="t" r="r" b="b"/>
              <a:pathLst>
                <a:path w="2427" h="1828" extrusionOk="0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65"/>
            <p:cNvSpPr/>
            <p:nvPr/>
          </p:nvSpPr>
          <p:spPr>
            <a:xfrm>
              <a:off x="-17116400" y="4155875"/>
              <a:ext cx="63050" cy="44125"/>
            </a:xfrm>
            <a:custGeom>
              <a:avLst/>
              <a:gdLst/>
              <a:ahLst/>
              <a:cxnLst/>
              <a:rect l="l" t="t" r="r" b="b"/>
              <a:pathLst>
                <a:path w="2522" h="1765" extrusionOk="0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65"/>
            <p:cNvSpPr/>
            <p:nvPr/>
          </p:nvSpPr>
          <p:spPr>
            <a:xfrm>
              <a:off x="-17007700" y="4112450"/>
              <a:ext cx="44925" cy="60775"/>
            </a:xfrm>
            <a:custGeom>
              <a:avLst/>
              <a:gdLst/>
              <a:ahLst/>
              <a:cxnLst/>
              <a:rect l="l" t="t" r="r" b="b"/>
              <a:pathLst>
                <a:path w="1797" h="2431" extrusionOk="0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65"/>
            <p:cNvSpPr/>
            <p:nvPr/>
          </p:nvSpPr>
          <p:spPr>
            <a:xfrm>
              <a:off x="-17007700" y="4248025"/>
              <a:ext cx="44925" cy="61475"/>
            </a:xfrm>
            <a:custGeom>
              <a:avLst/>
              <a:gdLst/>
              <a:ahLst/>
              <a:cxnLst/>
              <a:rect l="l" t="t" r="r" b="b"/>
              <a:pathLst>
                <a:path w="1797" h="2459" extrusionOk="0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65"/>
            <p:cNvSpPr/>
            <p:nvPr/>
          </p:nvSpPr>
          <p:spPr>
            <a:xfrm>
              <a:off x="-16980125" y="4219675"/>
              <a:ext cx="61450" cy="45700"/>
            </a:xfrm>
            <a:custGeom>
              <a:avLst/>
              <a:gdLst/>
              <a:ahLst/>
              <a:cxnLst/>
              <a:rect l="l" t="t" r="r" b="b"/>
              <a:pathLst>
                <a:path w="2458" h="1828" extrusionOk="0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65"/>
            <p:cNvSpPr/>
            <p:nvPr/>
          </p:nvSpPr>
          <p:spPr>
            <a:xfrm>
              <a:off x="-17070725" y="4247250"/>
              <a:ext cx="44925" cy="61300"/>
            </a:xfrm>
            <a:custGeom>
              <a:avLst/>
              <a:gdLst/>
              <a:ahLst/>
              <a:cxnLst/>
              <a:rect l="l" t="t" r="r" b="b"/>
              <a:pathLst>
                <a:path w="1797" h="2452" extrusionOk="0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65"/>
            <p:cNvSpPr/>
            <p:nvPr/>
          </p:nvSpPr>
          <p:spPr>
            <a:xfrm>
              <a:off x="-17115600" y="4218900"/>
              <a:ext cx="61450" cy="44900"/>
            </a:xfrm>
            <a:custGeom>
              <a:avLst/>
              <a:gdLst/>
              <a:ahLst/>
              <a:cxnLst/>
              <a:rect l="l" t="t" r="r" b="b"/>
              <a:pathLst>
                <a:path w="2458" h="1796" extrusionOk="0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89" name="Google Shape;7389;p65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390" name="Google Shape;7390;p65"/>
            <p:cNvSpPr/>
            <p:nvPr/>
          </p:nvSpPr>
          <p:spPr>
            <a:xfrm>
              <a:off x="-15687650" y="3884950"/>
              <a:ext cx="304050" cy="125250"/>
            </a:xfrm>
            <a:custGeom>
              <a:avLst/>
              <a:gdLst/>
              <a:ahLst/>
              <a:cxnLst/>
              <a:rect l="l" t="t" r="r" b="b"/>
              <a:pathLst>
                <a:path w="12162" h="5010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65"/>
            <p:cNvSpPr/>
            <p:nvPr/>
          </p:nvSpPr>
          <p:spPr>
            <a:xfrm>
              <a:off x="-15634875" y="3956600"/>
              <a:ext cx="49650" cy="18150"/>
            </a:xfrm>
            <a:custGeom>
              <a:avLst/>
              <a:gdLst/>
              <a:ahLst/>
              <a:cxnLst/>
              <a:rect l="l" t="t" r="r" b="b"/>
              <a:pathLst>
                <a:path w="1986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65"/>
            <p:cNvSpPr/>
            <p:nvPr/>
          </p:nvSpPr>
          <p:spPr>
            <a:xfrm>
              <a:off x="-15434025" y="3920375"/>
              <a:ext cx="31525" cy="18150"/>
            </a:xfrm>
            <a:custGeom>
              <a:avLst/>
              <a:gdLst/>
              <a:ahLst/>
              <a:cxnLst/>
              <a:rect l="l" t="t" r="r" b="b"/>
              <a:pathLst>
                <a:path w="1261" h="726" extrusionOk="0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65"/>
            <p:cNvSpPr/>
            <p:nvPr/>
          </p:nvSpPr>
          <p:spPr>
            <a:xfrm>
              <a:off x="-15436400" y="3974725"/>
              <a:ext cx="52800" cy="17350"/>
            </a:xfrm>
            <a:custGeom>
              <a:avLst/>
              <a:gdLst/>
              <a:ahLst/>
              <a:cxnLst/>
              <a:rect l="l" t="t" r="r" b="b"/>
              <a:pathLst>
                <a:path w="2112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65"/>
            <p:cNvSpPr/>
            <p:nvPr/>
          </p:nvSpPr>
          <p:spPr>
            <a:xfrm>
              <a:off x="-15688425" y="3992050"/>
              <a:ext cx="54350" cy="18150"/>
            </a:xfrm>
            <a:custGeom>
              <a:avLst/>
              <a:gdLst/>
              <a:ahLst/>
              <a:cxnLst/>
              <a:rect l="l" t="t" r="r" b="b"/>
              <a:pathLst>
                <a:path w="217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65"/>
            <p:cNvSpPr/>
            <p:nvPr/>
          </p:nvSpPr>
          <p:spPr>
            <a:xfrm>
              <a:off x="-15664800" y="3707725"/>
              <a:ext cx="252850" cy="161475"/>
            </a:xfrm>
            <a:custGeom>
              <a:avLst/>
              <a:gdLst/>
              <a:ahLst/>
              <a:cxnLst/>
              <a:rect l="l" t="t" r="r" b="b"/>
              <a:pathLst>
                <a:path w="10114" h="6459" extrusionOk="0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96" name="Google Shape;7396;p65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397" name="Google Shape;7397;p65"/>
            <p:cNvSpPr/>
            <p:nvPr/>
          </p:nvSpPr>
          <p:spPr>
            <a:xfrm>
              <a:off x="-20429150" y="3569900"/>
              <a:ext cx="18150" cy="52000"/>
            </a:xfrm>
            <a:custGeom>
              <a:avLst/>
              <a:gdLst/>
              <a:ahLst/>
              <a:cxnLst/>
              <a:rect l="l" t="t" r="r" b="b"/>
              <a:pathLst>
                <a:path w="726" h="2080" extrusionOk="0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65"/>
            <p:cNvSpPr/>
            <p:nvPr/>
          </p:nvSpPr>
          <p:spPr>
            <a:xfrm>
              <a:off x="-20572500" y="3319025"/>
              <a:ext cx="305625" cy="267350"/>
            </a:xfrm>
            <a:custGeom>
              <a:avLst/>
              <a:gdLst/>
              <a:ahLst/>
              <a:cxnLst/>
              <a:rect l="l" t="t" r="r" b="b"/>
              <a:pathLst>
                <a:path w="12225" h="10694" extrusionOk="0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99" name="Google Shape;7399;p65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400" name="Google Shape;7400;p65"/>
            <p:cNvSpPr/>
            <p:nvPr/>
          </p:nvSpPr>
          <p:spPr>
            <a:xfrm>
              <a:off x="-20333850" y="3728200"/>
              <a:ext cx="66200" cy="35475"/>
            </a:xfrm>
            <a:custGeom>
              <a:avLst/>
              <a:gdLst/>
              <a:ahLst/>
              <a:cxnLst/>
              <a:rect l="l" t="t" r="r" b="b"/>
              <a:pathLst>
                <a:path w="2648" h="1419" extrusionOk="0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65"/>
            <p:cNvSpPr/>
            <p:nvPr/>
          </p:nvSpPr>
          <p:spPr>
            <a:xfrm>
              <a:off x="-20571700" y="3782550"/>
              <a:ext cx="49650" cy="51225"/>
            </a:xfrm>
            <a:custGeom>
              <a:avLst/>
              <a:gdLst/>
              <a:ahLst/>
              <a:cxnLst/>
              <a:rect l="l" t="t" r="r" b="b"/>
              <a:pathLst>
                <a:path w="1986" h="2049" extrusionOk="0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65"/>
            <p:cNvSpPr/>
            <p:nvPr/>
          </p:nvSpPr>
          <p:spPr>
            <a:xfrm>
              <a:off x="-20320450" y="37825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65"/>
            <p:cNvSpPr/>
            <p:nvPr/>
          </p:nvSpPr>
          <p:spPr>
            <a:xfrm>
              <a:off x="-20571700" y="3722875"/>
              <a:ext cx="178025" cy="220375"/>
            </a:xfrm>
            <a:custGeom>
              <a:avLst/>
              <a:gdLst/>
              <a:ahLst/>
              <a:cxnLst/>
              <a:rect l="l" t="t" r="r" b="b"/>
              <a:pathLst>
                <a:path w="7121" h="8815" extrusionOk="0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65"/>
            <p:cNvSpPr/>
            <p:nvPr/>
          </p:nvSpPr>
          <p:spPr>
            <a:xfrm>
              <a:off x="-20404725" y="3782550"/>
              <a:ext cx="28375" cy="41775"/>
            </a:xfrm>
            <a:custGeom>
              <a:avLst/>
              <a:gdLst/>
              <a:ahLst/>
              <a:cxnLst/>
              <a:rect l="l" t="t" r="r" b="b"/>
              <a:pathLst>
                <a:path w="1135" h="1671" extrusionOk="0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65"/>
            <p:cNvSpPr/>
            <p:nvPr/>
          </p:nvSpPr>
          <p:spPr>
            <a:xfrm>
              <a:off x="-20502400" y="3887300"/>
              <a:ext cx="1600" cy="25"/>
            </a:xfrm>
            <a:custGeom>
              <a:avLst/>
              <a:gdLst/>
              <a:ahLst/>
              <a:cxnLst/>
              <a:rect l="l" t="t" r="r" b="b"/>
              <a:pathLst>
                <a:path w="64" h="1" extrusionOk="0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65"/>
            <p:cNvSpPr/>
            <p:nvPr/>
          </p:nvSpPr>
          <p:spPr>
            <a:xfrm>
              <a:off x="-20500825" y="3782550"/>
              <a:ext cx="220575" cy="159125"/>
            </a:xfrm>
            <a:custGeom>
              <a:avLst/>
              <a:gdLst/>
              <a:ahLst/>
              <a:cxnLst/>
              <a:rect l="l" t="t" r="r" b="b"/>
              <a:pathLst>
                <a:path w="8823" h="6365" extrusionOk="0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07" name="Google Shape;7407;p65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408" name="Google Shape;7408;p65"/>
            <p:cNvSpPr/>
            <p:nvPr/>
          </p:nvSpPr>
          <p:spPr>
            <a:xfrm>
              <a:off x="-20385825" y="4211025"/>
              <a:ext cx="118950" cy="160675"/>
            </a:xfrm>
            <a:custGeom>
              <a:avLst/>
              <a:gdLst/>
              <a:ahLst/>
              <a:cxnLst/>
              <a:rect l="l" t="t" r="r" b="b"/>
              <a:pathLst>
                <a:path w="4758" h="6427" extrusionOk="0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65"/>
            <p:cNvSpPr/>
            <p:nvPr/>
          </p:nvSpPr>
          <p:spPr>
            <a:xfrm>
              <a:off x="-20412600" y="4084875"/>
              <a:ext cx="109500" cy="89925"/>
            </a:xfrm>
            <a:custGeom>
              <a:avLst/>
              <a:gdLst/>
              <a:ahLst/>
              <a:cxnLst/>
              <a:rect l="l" t="t" r="r" b="b"/>
              <a:pathLst>
                <a:path w="4380" h="3597" extrusionOk="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65"/>
            <p:cNvSpPr/>
            <p:nvPr/>
          </p:nvSpPr>
          <p:spPr>
            <a:xfrm>
              <a:off x="-20332275" y="4066875"/>
              <a:ext cx="64625" cy="80375"/>
            </a:xfrm>
            <a:custGeom>
              <a:avLst/>
              <a:gdLst/>
              <a:ahLst/>
              <a:cxnLst/>
              <a:rect l="l" t="t" r="r" b="b"/>
              <a:pathLst>
                <a:path w="2585" h="3215" extrusionOk="0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65"/>
            <p:cNvSpPr/>
            <p:nvPr/>
          </p:nvSpPr>
          <p:spPr>
            <a:xfrm>
              <a:off x="-20553575" y="4103900"/>
              <a:ext cx="107925" cy="89025"/>
            </a:xfrm>
            <a:custGeom>
              <a:avLst/>
              <a:gdLst/>
              <a:ahLst/>
              <a:cxnLst/>
              <a:rect l="l" t="t" r="r" b="b"/>
              <a:pathLst>
                <a:path w="4317" h="3561" extrusionOk="0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65"/>
            <p:cNvSpPr/>
            <p:nvPr/>
          </p:nvSpPr>
          <p:spPr>
            <a:xfrm>
              <a:off x="-20515000" y="4168475"/>
              <a:ext cx="119750" cy="91400"/>
            </a:xfrm>
            <a:custGeom>
              <a:avLst/>
              <a:gdLst/>
              <a:ahLst/>
              <a:cxnLst/>
              <a:rect l="l" t="t" r="r" b="b"/>
              <a:pathLst>
                <a:path w="4790" h="3656" extrusionOk="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65"/>
            <p:cNvSpPr/>
            <p:nvPr/>
          </p:nvSpPr>
          <p:spPr>
            <a:xfrm>
              <a:off x="-20571700" y="4250400"/>
              <a:ext cx="233950" cy="120525"/>
            </a:xfrm>
            <a:custGeom>
              <a:avLst/>
              <a:gdLst/>
              <a:ahLst/>
              <a:cxnLst/>
              <a:rect l="l" t="t" r="r" b="b"/>
              <a:pathLst>
                <a:path w="9358" h="4821" extrusionOk="0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14" name="Google Shape;7414;p65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415" name="Google Shape;7415;p65"/>
            <p:cNvSpPr/>
            <p:nvPr/>
          </p:nvSpPr>
          <p:spPr>
            <a:xfrm>
              <a:off x="-18627850" y="3424975"/>
              <a:ext cx="289875" cy="215050"/>
            </a:xfrm>
            <a:custGeom>
              <a:avLst/>
              <a:gdLst/>
              <a:ahLst/>
              <a:cxnLst/>
              <a:rect l="l" t="t" r="r" b="b"/>
              <a:pathLst>
                <a:path w="11595" h="8602" extrusionOk="0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65"/>
            <p:cNvSpPr/>
            <p:nvPr/>
          </p:nvSpPr>
          <p:spPr>
            <a:xfrm>
              <a:off x="-18645175" y="3424975"/>
              <a:ext cx="141800" cy="159900"/>
            </a:xfrm>
            <a:custGeom>
              <a:avLst/>
              <a:gdLst/>
              <a:ahLst/>
              <a:cxnLst/>
              <a:rect l="l" t="t" r="r" b="b"/>
              <a:pathLst>
                <a:path w="5672" h="6396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65"/>
            <p:cNvSpPr/>
            <p:nvPr/>
          </p:nvSpPr>
          <p:spPr>
            <a:xfrm>
              <a:off x="-18466375" y="3334200"/>
              <a:ext cx="54350" cy="71100"/>
            </a:xfrm>
            <a:custGeom>
              <a:avLst/>
              <a:gdLst/>
              <a:ahLst/>
              <a:cxnLst/>
              <a:rect l="l" t="t" r="r" b="b"/>
              <a:pathLst>
                <a:path w="2174" h="2844" extrusionOk="0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65"/>
            <p:cNvSpPr/>
            <p:nvPr/>
          </p:nvSpPr>
          <p:spPr>
            <a:xfrm>
              <a:off x="-18428575" y="3352500"/>
              <a:ext cx="87450" cy="82725"/>
            </a:xfrm>
            <a:custGeom>
              <a:avLst/>
              <a:gdLst/>
              <a:ahLst/>
              <a:cxnLst/>
              <a:rect l="l" t="t" r="r" b="b"/>
              <a:pathLst>
                <a:path w="3498" h="3309" extrusionOk="0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65"/>
            <p:cNvSpPr/>
            <p:nvPr/>
          </p:nvSpPr>
          <p:spPr>
            <a:xfrm>
              <a:off x="-18645175" y="3334400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20" name="Google Shape;7420;p65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421" name="Google Shape;7421;p65"/>
            <p:cNvSpPr/>
            <p:nvPr/>
          </p:nvSpPr>
          <p:spPr>
            <a:xfrm>
              <a:off x="-18555375" y="38172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65"/>
            <p:cNvSpPr/>
            <p:nvPr/>
          </p:nvSpPr>
          <p:spPr>
            <a:xfrm>
              <a:off x="-18501825" y="3894000"/>
              <a:ext cx="18150" cy="16950"/>
            </a:xfrm>
            <a:custGeom>
              <a:avLst/>
              <a:gdLst/>
              <a:ahLst/>
              <a:cxnLst/>
              <a:rect l="l" t="t" r="r" b="b"/>
              <a:pathLst>
                <a:path w="726" h="678" extrusionOk="0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65"/>
            <p:cNvSpPr/>
            <p:nvPr/>
          </p:nvSpPr>
          <p:spPr>
            <a:xfrm>
              <a:off x="-18546725" y="3835325"/>
              <a:ext cx="108725" cy="124450"/>
            </a:xfrm>
            <a:custGeom>
              <a:avLst/>
              <a:gdLst/>
              <a:ahLst/>
              <a:cxnLst/>
              <a:rect l="l" t="t" r="r" b="b"/>
              <a:pathLst>
                <a:path w="4349" h="4978" extrusionOk="0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65"/>
            <p:cNvSpPr/>
            <p:nvPr/>
          </p:nvSpPr>
          <p:spPr>
            <a:xfrm>
              <a:off x="-18644375" y="3728200"/>
              <a:ext cx="305600" cy="285150"/>
            </a:xfrm>
            <a:custGeom>
              <a:avLst/>
              <a:gdLst/>
              <a:ahLst/>
              <a:cxnLst/>
              <a:rect l="l" t="t" r="r" b="b"/>
              <a:pathLst>
                <a:path w="12224" h="11406" extrusionOk="0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65"/>
            <p:cNvSpPr/>
            <p:nvPr/>
          </p:nvSpPr>
          <p:spPr>
            <a:xfrm>
              <a:off x="-18448275" y="38172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65"/>
            <p:cNvSpPr/>
            <p:nvPr/>
          </p:nvSpPr>
          <p:spPr>
            <a:xfrm>
              <a:off x="-18645175" y="3708500"/>
              <a:ext cx="74050" cy="91400"/>
            </a:xfrm>
            <a:custGeom>
              <a:avLst/>
              <a:gdLst/>
              <a:ahLst/>
              <a:cxnLst/>
              <a:rect l="l" t="t" r="r" b="b"/>
              <a:pathLst>
                <a:path w="2962" h="3656" extrusionOk="0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65"/>
            <p:cNvSpPr/>
            <p:nvPr/>
          </p:nvSpPr>
          <p:spPr>
            <a:xfrm>
              <a:off x="-18415975" y="3710075"/>
              <a:ext cx="74850" cy="92975"/>
            </a:xfrm>
            <a:custGeom>
              <a:avLst/>
              <a:gdLst/>
              <a:ahLst/>
              <a:cxnLst/>
              <a:rect l="l" t="t" r="r" b="b"/>
              <a:pathLst>
                <a:path w="2994" h="3719" extrusionOk="0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28" name="Google Shape;7428;p65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429" name="Google Shape;7429;p65"/>
            <p:cNvSpPr/>
            <p:nvPr/>
          </p:nvSpPr>
          <p:spPr>
            <a:xfrm>
              <a:off x="-18609725" y="4082625"/>
              <a:ext cx="123675" cy="61475"/>
            </a:xfrm>
            <a:custGeom>
              <a:avLst/>
              <a:gdLst/>
              <a:ahLst/>
              <a:cxnLst/>
              <a:rect l="l" t="t" r="r" b="b"/>
              <a:pathLst>
                <a:path w="4947" h="2459" extrusionOk="0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65"/>
            <p:cNvSpPr/>
            <p:nvPr/>
          </p:nvSpPr>
          <p:spPr>
            <a:xfrm>
              <a:off x="-18647525" y="4155875"/>
              <a:ext cx="148075" cy="195350"/>
            </a:xfrm>
            <a:custGeom>
              <a:avLst/>
              <a:gdLst/>
              <a:ahLst/>
              <a:cxnLst/>
              <a:rect l="l" t="t" r="r" b="b"/>
              <a:pathLst>
                <a:path w="5923" h="7814" extrusionOk="0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65"/>
            <p:cNvSpPr/>
            <p:nvPr/>
          </p:nvSpPr>
          <p:spPr>
            <a:xfrm>
              <a:off x="-18442750" y="4150575"/>
              <a:ext cx="102400" cy="100625"/>
            </a:xfrm>
            <a:custGeom>
              <a:avLst/>
              <a:gdLst/>
              <a:ahLst/>
              <a:cxnLst/>
              <a:rect l="l" t="t" r="r" b="b"/>
              <a:pathLst>
                <a:path w="4096" h="4025" extrusionOk="0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65"/>
            <p:cNvSpPr/>
            <p:nvPr/>
          </p:nvSpPr>
          <p:spPr>
            <a:xfrm>
              <a:off x="-18581375" y="4176775"/>
              <a:ext cx="243400" cy="211550"/>
            </a:xfrm>
            <a:custGeom>
              <a:avLst/>
              <a:gdLst/>
              <a:ahLst/>
              <a:cxnLst/>
              <a:rect l="l" t="t" r="r" b="b"/>
              <a:pathLst>
                <a:path w="9736" h="8462" extrusionOk="0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33" name="Google Shape;7433;p65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434" name="Google Shape;7434;p65"/>
            <p:cNvSpPr/>
            <p:nvPr/>
          </p:nvSpPr>
          <p:spPr>
            <a:xfrm>
              <a:off x="-16775350" y="3309200"/>
              <a:ext cx="267800" cy="160675"/>
            </a:xfrm>
            <a:custGeom>
              <a:avLst/>
              <a:gdLst/>
              <a:ahLst/>
              <a:cxnLst/>
              <a:rect l="l" t="t" r="r" b="b"/>
              <a:pathLst>
                <a:path w="10712" h="6427" extrusionOk="0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65"/>
            <p:cNvSpPr/>
            <p:nvPr/>
          </p:nvSpPr>
          <p:spPr>
            <a:xfrm>
              <a:off x="-16704475" y="33989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65"/>
            <p:cNvSpPr/>
            <p:nvPr/>
          </p:nvSpPr>
          <p:spPr>
            <a:xfrm>
              <a:off x="-16707625" y="3487200"/>
              <a:ext cx="129200" cy="126025"/>
            </a:xfrm>
            <a:custGeom>
              <a:avLst/>
              <a:gdLst/>
              <a:ahLst/>
              <a:cxnLst/>
              <a:rect l="l" t="t" r="r" b="b"/>
              <a:pathLst>
                <a:path w="5168" h="5041" extrusionOk="0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37" name="Google Shape;7437;p65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438" name="Google Shape;7438;p65"/>
            <p:cNvSpPr/>
            <p:nvPr/>
          </p:nvSpPr>
          <p:spPr>
            <a:xfrm>
              <a:off x="-16775350" y="3683300"/>
              <a:ext cx="267800" cy="306425"/>
            </a:xfrm>
            <a:custGeom>
              <a:avLst/>
              <a:gdLst/>
              <a:ahLst/>
              <a:cxnLst/>
              <a:rect l="l" t="t" r="r" b="b"/>
              <a:pathLst>
                <a:path w="10712" h="12257" extrusionOk="0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65"/>
            <p:cNvSpPr/>
            <p:nvPr/>
          </p:nvSpPr>
          <p:spPr>
            <a:xfrm>
              <a:off x="-16648550" y="3847925"/>
              <a:ext cx="13425" cy="21275"/>
            </a:xfrm>
            <a:custGeom>
              <a:avLst/>
              <a:gdLst/>
              <a:ahLst/>
              <a:cxnLst/>
              <a:rect l="l" t="t" r="r" b="b"/>
              <a:pathLst>
                <a:path w="537" h="851" extrusionOk="0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65"/>
            <p:cNvSpPr/>
            <p:nvPr/>
          </p:nvSpPr>
          <p:spPr>
            <a:xfrm>
              <a:off x="-16722575" y="3771400"/>
              <a:ext cx="161475" cy="215950"/>
            </a:xfrm>
            <a:custGeom>
              <a:avLst/>
              <a:gdLst/>
              <a:ahLst/>
              <a:cxnLst/>
              <a:rect l="l" t="t" r="r" b="b"/>
              <a:pathLst>
                <a:path w="6459" h="8638" extrusionOk="0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41" name="Google Shape;7441;p65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442" name="Google Shape;7442;p65"/>
            <p:cNvSpPr/>
            <p:nvPr/>
          </p:nvSpPr>
          <p:spPr>
            <a:xfrm>
              <a:off x="-16793475" y="4309475"/>
              <a:ext cx="70925" cy="17350"/>
            </a:xfrm>
            <a:custGeom>
              <a:avLst/>
              <a:gdLst/>
              <a:ahLst/>
              <a:cxnLst/>
              <a:rect l="l" t="t" r="r" b="b"/>
              <a:pathLst>
                <a:path w="2837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65"/>
            <p:cNvSpPr/>
            <p:nvPr/>
          </p:nvSpPr>
          <p:spPr>
            <a:xfrm>
              <a:off x="-16758025" y="4344900"/>
              <a:ext cx="89800" cy="17350"/>
            </a:xfrm>
            <a:custGeom>
              <a:avLst/>
              <a:gdLst/>
              <a:ahLst/>
              <a:cxnLst/>
              <a:rect l="l" t="t" r="r" b="b"/>
              <a:pathLst>
                <a:path w="3592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65"/>
            <p:cNvSpPr/>
            <p:nvPr/>
          </p:nvSpPr>
          <p:spPr>
            <a:xfrm>
              <a:off x="-16615475" y="4344900"/>
              <a:ext cx="89825" cy="17350"/>
            </a:xfrm>
            <a:custGeom>
              <a:avLst/>
              <a:gdLst/>
              <a:ahLst/>
              <a:cxnLst/>
              <a:rect l="l" t="t" r="r" b="b"/>
              <a:pathLst>
                <a:path w="3593" h="694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65"/>
            <p:cNvSpPr/>
            <p:nvPr/>
          </p:nvSpPr>
          <p:spPr>
            <a:xfrm>
              <a:off x="-16561900" y="4309475"/>
              <a:ext cx="71700" cy="17350"/>
            </a:xfrm>
            <a:custGeom>
              <a:avLst/>
              <a:gdLst/>
              <a:ahLst/>
              <a:cxnLst/>
              <a:rect l="l" t="t" r="r" b="b"/>
              <a:pathLst>
                <a:path w="286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65"/>
            <p:cNvSpPr/>
            <p:nvPr/>
          </p:nvSpPr>
          <p:spPr>
            <a:xfrm>
              <a:off x="-16704475" y="4309475"/>
              <a:ext cx="125275" cy="17350"/>
            </a:xfrm>
            <a:custGeom>
              <a:avLst/>
              <a:gdLst/>
              <a:ahLst/>
              <a:cxnLst/>
              <a:rect l="l" t="t" r="r" b="b"/>
              <a:pathLst>
                <a:path w="5011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65"/>
            <p:cNvSpPr/>
            <p:nvPr/>
          </p:nvSpPr>
          <p:spPr>
            <a:xfrm>
              <a:off x="-16704475" y="4074750"/>
              <a:ext cx="126050" cy="165425"/>
            </a:xfrm>
            <a:custGeom>
              <a:avLst/>
              <a:gdLst/>
              <a:ahLst/>
              <a:cxnLst/>
              <a:rect l="l" t="t" r="r" b="b"/>
              <a:pathLst>
                <a:path w="5042" h="6617" extrusionOk="0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65"/>
            <p:cNvSpPr/>
            <p:nvPr/>
          </p:nvSpPr>
          <p:spPr>
            <a:xfrm>
              <a:off x="-16725725" y="4237800"/>
              <a:ext cx="164625" cy="53575"/>
            </a:xfrm>
            <a:custGeom>
              <a:avLst/>
              <a:gdLst/>
              <a:ahLst/>
              <a:cxnLst/>
              <a:rect l="l" t="t" r="r" b="b"/>
              <a:pathLst>
                <a:path w="6585" h="2143" extrusionOk="0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65"/>
            <p:cNvSpPr/>
            <p:nvPr/>
          </p:nvSpPr>
          <p:spPr>
            <a:xfrm>
              <a:off x="-16559550" y="4058225"/>
              <a:ext cx="70925" cy="233150"/>
            </a:xfrm>
            <a:custGeom>
              <a:avLst/>
              <a:gdLst/>
              <a:ahLst/>
              <a:cxnLst/>
              <a:rect l="l" t="t" r="r" b="b"/>
              <a:pathLst>
                <a:path w="2837" h="9326" extrusionOk="0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65"/>
            <p:cNvSpPr/>
            <p:nvPr/>
          </p:nvSpPr>
          <p:spPr>
            <a:xfrm>
              <a:off x="-16794250" y="4059000"/>
              <a:ext cx="70900" cy="232375"/>
            </a:xfrm>
            <a:custGeom>
              <a:avLst/>
              <a:gdLst/>
              <a:ahLst/>
              <a:cxnLst/>
              <a:rect l="l" t="t" r="r" b="b"/>
              <a:pathLst>
                <a:path w="2836" h="9295" extrusionOk="0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451" name="Google Shape;7451;p65"/>
          <p:cNvSpPr/>
          <p:nvPr/>
        </p:nvSpPr>
        <p:spPr>
          <a:xfrm>
            <a:off x="7318651" y="3871339"/>
            <a:ext cx="341820" cy="340063"/>
          </a:xfrm>
          <a:custGeom>
            <a:avLst/>
            <a:gdLst/>
            <a:ahLst/>
            <a:cxnLst/>
            <a:rect l="l" t="t" r="r" b="b"/>
            <a:pathLst>
              <a:path w="12256" h="12193" extrusionOk="0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52" name="Google Shape;7452;p65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453" name="Google Shape;7453;p65"/>
            <p:cNvSpPr/>
            <p:nvPr/>
          </p:nvSpPr>
          <p:spPr>
            <a:xfrm>
              <a:off x="-20161350" y="3507675"/>
              <a:ext cx="68550" cy="43325"/>
            </a:xfrm>
            <a:custGeom>
              <a:avLst/>
              <a:gdLst/>
              <a:ahLst/>
              <a:cxnLst/>
              <a:rect l="l" t="t" r="r" b="b"/>
              <a:pathLst>
                <a:path w="2742" h="1733" extrusionOk="0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65"/>
            <p:cNvSpPr/>
            <p:nvPr/>
          </p:nvSpPr>
          <p:spPr>
            <a:xfrm>
              <a:off x="-20161350" y="3389525"/>
              <a:ext cx="68550" cy="43350"/>
            </a:xfrm>
            <a:custGeom>
              <a:avLst/>
              <a:gdLst/>
              <a:ahLst/>
              <a:cxnLst/>
              <a:rect l="l" t="t" r="r" b="b"/>
              <a:pathLst>
                <a:path w="2742" h="1734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65"/>
            <p:cNvSpPr/>
            <p:nvPr/>
          </p:nvSpPr>
          <p:spPr>
            <a:xfrm>
              <a:off x="-20199150" y="3443075"/>
              <a:ext cx="97675" cy="53225"/>
            </a:xfrm>
            <a:custGeom>
              <a:avLst/>
              <a:gdLst/>
              <a:ahLst/>
              <a:cxnLst/>
              <a:rect l="l" t="t" r="r" b="b"/>
              <a:pathLst>
                <a:path w="3907" h="2129" extrusionOk="0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65"/>
            <p:cNvSpPr/>
            <p:nvPr/>
          </p:nvSpPr>
          <p:spPr>
            <a:xfrm>
              <a:off x="-20091250" y="3479325"/>
              <a:ext cx="92175" cy="142575"/>
            </a:xfrm>
            <a:custGeom>
              <a:avLst/>
              <a:gdLst/>
              <a:ahLst/>
              <a:cxnLst/>
              <a:rect l="l" t="t" r="r" b="b"/>
              <a:pathLst>
                <a:path w="3687" h="5703" extrusionOk="0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65"/>
            <p:cNvSpPr/>
            <p:nvPr/>
          </p:nvSpPr>
          <p:spPr>
            <a:xfrm>
              <a:off x="-20090475" y="3317850"/>
              <a:ext cx="91400" cy="142575"/>
            </a:xfrm>
            <a:custGeom>
              <a:avLst/>
              <a:gdLst/>
              <a:ahLst/>
              <a:cxnLst/>
              <a:rect l="l" t="t" r="r" b="b"/>
              <a:pathLst>
                <a:path w="3656" h="5703" extrusionOk="0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65"/>
            <p:cNvSpPr/>
            <p:nvPr/>
          </p:nvSpPr>
          <p:spPr>
            <a:xfrm>
              <a:off x="-19984925" y="3389525"/>
              <a:ext cx="94550" cy="107925"/>
            </a:xfrm>
            <a:custGeom>
              <a:avLst/>
              <a:gdLst/>
              <a:ahLst/>
              <a:cxnLst/>
              <a:rect l="l" t="t" r="r" b="b"/>
              <a:pathLst>
                <a:path w="3782" h="4317" extrusionOk="0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65"/>
            <p:cNvSpPr/>
            <p:nvPr/>
          </p:nvSpPr>
          <p:spPr>
            <a:xfrm>
              <a:off x="-19984125" y="3514750"/>
              <a:ext cx="94525" cy="107150"/>
            </a:xfrm>
            <a:custGeom>
              <a:avLst/>
              <a:gdLst/>
              <a:ahLst/>
              <a:cxnLst/>
              <a:rect l="l" t="t" r="r" b="b"/>
              <a:pathLst>
                <a:path w="3781" h="4286" extrusionOk="0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60" name="Google Shape;7460;p65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461" name="Google Shape;7461;p65"/>
            <p:cNvSpPr/>
            <p:nvPr/>
          </p:nvSpPr>
          <p:spPr>
            <a:xfrm>
              <a:off x="-20182625" y="3762250"/>
              <a:ext cx="227650" cy="212650"/>
            </a:xfrm>
            <a:custGeom>
              <a:avLst/>
              <a:gdLst/>
              <a:ahLst/>
              <a:cxnLst/>
              <a:rect l="l" t="t" r="r" b="b"/>
              <a:pathLst>
                <a:path w="9106" h="8506" extrusionOk="0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65"/>
            <p:cNvSpPr/>
            <p:nvPr/>
          </p:nvSpPr>
          <p:spPr>
            <a:xfrm>
              <a:off x="-20077075" y="3785225"/>
              <a:ext cx="97700" cy="91075"/>
            </a:xfrm>
            <a:custGeom>
              <a:avLst/>
              <a:gdLst/>
              <a:ahLst/>
              <a:cxnLst/>
              <a:rect l="l" t="t" r="r" b="b"/>
              <a:pathLst>
                <a:path w="3908" h="3643" extrusionOk="0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65"/>
            <p:cNvSpPr/>
            <p:nvPr/>
          </p:nvSpPr>
          <p:spPr>
            <a:xfrm>
              <a:off x="-20051875" y="3693150"/>
              <a:ext cx="159125" cy="176850"/>
            </a:xfrm>
            <a:custGeom>
              <a:avLst/>
              <a:gdLst/>
              <a:ahLst/>
              <a:cxnLst/>
              <a:rect l="l" t="t" r="r" b="b"/>
              <a:pathLst>
                <a:path w="6365" h="7074" extrusionOk="0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65"/>
            <p:cNvSpPr/>
            <p:nvPr/>
          </p:nvSpPr>
          <p:spPr>
            <a:xfrm>
              <a:off x="-20155825" y="3861300"/>
              <a:ext cx="92950" cy="92175"/>
            </a:xfrm>
            <a:custGeom>
              <a:avLst/>
              <a:gdLst/>
              <a:ahLst/>
              <a:cxnLst/>
              <a:rect l="l" t="t" r="r" b="b"/>
              <a:pathLst>
                <a:path w="3718" h="3687" extrusionOk="0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65"/>
            <p:cNvSpPr/>
            <p:nvPr/>
          </p:nvSpPr>
          <p:spPr>
            <a:xfrm>
              <a:off x="-20199150" y="3918025"/>
              <a:ext cx="81150" cy="80150"/>
            </a:xfrm>
            <a:custGeom>
              <a:avLst/>
              <a:gdLst/>
              <a:ahLst/>
              <a:cxnLst/>
              <a:rect l="l" t="t" r="r" b="b"/>
              <a:pathLst>
                <a:path w="3246" h="3206" extrusionOk="0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65"/>
            <p:cNvSpPr/>
            <p:nvPr/>
          </p:nvSpPr>
          <p:spPr>
            <a:xfrm>
              <a:off x="-20173950" y="3880200"/>
              <a:ext cx="92175" cy="92200"/>
            </a:xfrm>
            <a:custGeom>
              <a:avLst/>
              <a:gdLst/>
              <a:ahLst/>
              <a:cxnLst/>
              <a:rect l="l" t="t" r="r" b="b"/>
              <a:pathLst>
                <a:path w="3687" h="3688" extrusionOk="0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67" name="Google Shape;7467;p65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468" name="Google Shape;7468;p65"/>
            <p:cNvSpPr/>
            <p:nvPr/>
          </p:nvSpPr>
          <p:spPr>
            <a:xfrm>
              <a:off x="-20089675" y="4066875"/>
              <a:ext cx="89025" cy="92175"/>
            </a:xfrm>
            <a:custGeom>
              <a:avLst/>
              <a:gdLst/>
              <a:ahLst/>
              <a:cxnLst/>
              <a:rect l="l" t="t" r="r" b="b"/>
              <a:pathLst>
                <a:path w="3561" h="3687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65"/>
            <p:cNvSpPr/>
            <p:nvPr/>
          </p:nvSpPr>
          <p:spPr>
            <a:xfrm>
              <a:off x="-20024300" y="4085775"/>
              <a:ext cx="132350" cy="125250"/>
            </a:xfrm>
            <a:custGeom>
              <a:avLst/>
              <a:gdLst/>
              <a:ahLst/>
              <a:cxnLst/>
              <a:rect l="l" t="t" r="r" b="b"/>
              <a:pathLst>
                <a:path w="5294" h="5010" extrusionOk="0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65"/>
            <p:cNvSpPr/>
            <p:nvPr/>
          </p:nvSpPr>
          <p:spPr>
            <a:xfrm>
              <a:off x="-19983350" y="4263775"/>
              <a:ext cx="18925" cy="18150"/>
            </a:xfrm>
            <a:custGeom>
              <a:avLst/>
              <a:gdLst/>
              <a:ahLst/>
              <a:cxnLst/>
              <a:rect l="l" t="t" r="r" b="b"/>
              <a:pathLst>
                <a:path w="757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65"/>
            <p:cNvSpPr/>
            <p:nvPr/>
          </p:nvSpPr>
          <p:spPr>
            <a:xfrm>
              <a:off x="-20035325" y="4228350"/>
              <a:ext cx="125250" cy="143350"/>
            </a:xfrm>
            <a:custGeom>
              <a:avLst/>
              <a:gdLst/>
              <a:ahLst/>
              <a:cxnLst/>
              <a:rect l="l" t="t" r="r" b="b"/>
              <a:pathLst>
                <a:path w="5010" h="5734" extrusionOk="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65"/>
            <p:cNvSpPr/>
            <p:nvPr/>
          </p:nvSpPr>
          <p:spPr>
            <a:xfrm>
              <a:off x="-20054225" y="4175575"/>
              <a:ext cx="18125" cy="125250"/>
            </a:xfrm>
            <a:custGeom>
              <a:avLst/>
              <a:gdLst/>
              <a:ahLst/>
              <a:cxnLst/>
              <a:rect l="l" t="t" r="r" b="b"/>
              <a:pathLst>
                <a:path w="725" h="5010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65"/>
            <p:cNvSpPr/>
            <p:nvPr/>
          </p:nvSpPr>
          <p:spPr>
            <a:xfrm>
              <a:off x="-20197575" y="4085775"/>
              <a:ext cx="132350" cy="125250"/>
            </a:xfrm>
            <a:custGeom>
              <a:avLst/>
              <a:gdLst/>
              <a:ahLst/>
              <a:cxnLst/>
              <a:rect l="l" t="t" r="r" b="b"/>
              <a:pathLst>
                <a:path w="5294" h="5010" extrusionOk="0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65"/>
            <p:cNvSpPr/>
            <p:nvPr/>
          </p:nvSpPr>
          <p:spPr>
            <a:xfrm>
              <a:off x="-20179475" y="4229925"/>
              <a:ext cx="125275" cy="142575"/>
            </a:xfrm>
            <a:custGeom>
              <a:avLst/>
              <a:gdLst/>
              <a:ahLst/>
              <a:cxnLst/>
              <a:rect l="l" t="t" r="r" b="b"/>
              <a:pathLst>
                <a:path w="5011" h="5703" extrusionOk="0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65"/>
            <p:cNvSpPr/>
            <p:nvPr/>
          </p:nvSpPr>
          <p:spPr>
            <a:xfrm>
              <a:off x="-20125125" y="4263775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76" name="Google Shape;7476;p65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477" name="Google Shape;7477;p65"/>
            <p:cNvSpPr/>
            <p:nvPr/>
          </p:nvSpPr>
          <p:spPr>
            <a:xfrm>
              <a:off x="-18271050" y="3407650"/>
              <a:ext cx="63025" cy="79575"/>
            </a:xfrm>
            <a:custGeom>
              <a:avLst/>
              <a:gdLst/>
              <a:ahLst/>
              <a:cxnLst/>
              <a:rect l="l" t="t" r="r" b="b"/>
              <a:pathLst>
                <a:path w="2521" h="3183" extrusionOk="0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65"/>
            <p:cNvSpPr/>
            <p:nvPr/>
          </p:nvSpPr>
          <p:spPr>
            <a:xfrm>
              <a:off x="-18030050" y="3406850"/>
              <a:ext cx="63050" cy="79575"/>
            </a:xfrm>
            <a:custGeom>
              <a:avLst/>
              <a:gdLst/>
              <a:ahLst/>
              <a:cxnLst/>
              <a:rect l="l" t="t" r="r" b="b"/>
              <a:pathLst>
                <a:path w="2522" h="3183" extrusionOk="0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65"/>
            <p:cNvSpPr/>
            <p:nvPr/>
          </p:nvSpPr>
          <p:spPr>
            <a:xfrm>
              <a:off x="-18136375" y="3549400"/>
              <a:ext cx="35475" cy="32325"/>
            </a:xfrm>
            <a:custGeom>
              <a:avLst/>
              <a:gdLst/>
              <a:ahLst/>
              <a:cxnLst/>
              <a:rect l="l" t="t" r="r" b="b"/>
              <a:pathLst>
                <a:path w="1419" h="1293" extrusionOk="0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65"/>
            <p:cNvSpPr/>
            <p:nvPr/>
          </p:nvSpPr>
          <p:spPr>
            <a:xfrm>
              <a:off x="-18233250" y="3423625"/>
              <a:ext cx="230800" cy="216400"/>
            </a:xfrm>
            <a:custGeom>
              <a:avLst/>
              <a:gdLst/>
              <a:ahLst/>
              <a:cxnLst/>
              <a:rect l="l" t="t" r="r" b="b"/>
              <a:pathLst>
                <a:path w="9232" h="8656" extrusionOk="0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65"/>
            <p:cNvSpPr/>
            <p:nvPr/>
          </p:nvSpPr>
          <p:spPr>
            <a:xfrm>
              <a:off x="-18231675" y="3333200"/>
              <a:ext cx="220575" cy="125650"/>
            </a:xfrm>
            <a:custGeom>
              <a:avLst/>
              <a:gdLst/>
              <a:ahLst/>
              <a:cxnLst/>
              <a:rect l="l" t="t" r="r" b="b"/>
              <a:pathLst>
                <a:path w="8823" h="5026" extrusionOk="0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82" name="Google Shape;7482;p65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483" name="Google Shape;7483;p65"/>
            <p:cNvSpPr/>
            <p:nvPr/>
          </p:nvSpPr>
          <p:spPr>
            <a:xfrm>
              <a:off x="-18240325" y="3896975"/>
              <a:ext cx="59875" cy="71475"/>
            </a:xfrm>
            <a:custGeom>
              <a:avLst/>
              <a:gdLst/>
              <a:ahLst/>
              <a:cxnLst/>
              <a:rect l="l" t="t" r="r" b="b"/>
              <a:pathLst>
                <a:path w="2395" h="2859" extrusionOk="0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65"/>
            <p:cNvSpPr/>
            <p:nvPr/>
          </p:nvSpPr>
          <p:spPr>
            <a:xfrm>
              <a:off x="-18254500" y="3765100"/>
              <a:ext cx="267800" cy="249025"/>
            </a:xfrm>
            <a:custGeom>
              <a:avLst/>
              <a:gdLst/>
              <a:ahLst/>
              <a:cxnLst/>
              <a:rect l="l" t="t" r="r" b="b"/>
              <a:pathLst>
                <a:path w="10712" h="9961" extrusionOk="0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65"/>
            <p:cNvSpPr/>
            <p:nvPr/>
          </p:nvSpPr>
          <p:spPr>
            <a:xfrm>
              <a:off x="-18057600" y="3896625"/>
              <a:ext cx="61450" cy="71825"/>
            </a:xfrm>
            <a:custGeom>
              <a:avLst/>
              <a:gdLst/>
              <a:ahLst/>
              <a:cxnLst/>
              <a:rect l="l" t="t" r="r" b="b"/>
              <a:pathLst>
                <a:path w="2458" h="2873" extrusionOk="0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65"/>
            <p:cNvSpPr/>
            <p:nvPr/>
          </p:nvSpPr>
          <p:spPr>
            <a:xfrm>
              <a:off x="-18127700" y="3949125"/>
              <a:ext cx="18125" cy="16975"/>
            </a:xfrm>
            <a:custGeom>
              <a:avLst/>
              <a:gdLst/>
              <a:ahLst/>
              <a:cxnLst/>
              <a:rect l="l" t="t" r="r" b="b"/>
              <a:pathLst>
                <a:path w="725" h="679" extrusionOk="0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65"/>
            <p:cNvSpPr/>
            <p:nvPr/>
          </p:nvSpPr>
          <p:spPr>
            <a:xfrm>
              <a:off x="-18270275" y="3710875"/>
              <a:ext cx="107150" cy="98475"/>
            </a:xfrm>
            <a:custGeom>
              <a:avLst/>
              <a:gdLst/>
              <a:ahLst/>
              <a:cxnLst/>
              <a:rect l="l" t="t" r="r" b="b"/>
              <a:pathLst>
                <a:path w="4286" h="3939" extrusionOk="0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65"/>
            <p:cNvSpPr/>
            <p:nvPr/>
          </p:nvSpPr>
          <p:spPr>
            <a:xfrm>
              <a:off x="-18074925" y="3710875"/>
              <a:ext cx="107925" cy="99275"/>
            </a:xfrm>
            <a:custGeom>
              <a:avLst/>
              <a:gdLst/>
              <a:ahLst/>
              <a:cxnLst/>
              <a:rect l="l" t="t" r="r" b="b"/>
              <a:pathLst>
                <a:path w="4317" h="3971" extrusionOk="0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89" name="Google Shape;7489;p65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490" name="Google Shape;7490;p65"/>
            <p:cNvSpPr/>
            <p:nvPr/>
          </p:nvSpPr>
          <p:spPr>
            <a:xfrm>
              <a:off x="-18234025" y="4246450"/>
              <a:ext cx="230800" cy="141025"/>
            </a:xfrm>
            <a:custGeom>
              <a:avLst/>
              <a:gdLst/>
              <a:ahLst/>
              <a:cxnLst/>
              <a:rect l="l" t="t" r="r" b="b"/>
              <a:pathLst>
                <a:path w="9232" h="5641" extrusionOk="0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65"/>
            <p:cNvSpPr/>
            <p:nvPr/>
          </p:nvSpPr>
          <p:spPr>
            <a:xfrm>
              <a:off x="-18200175" y="4156675"/>
              <a:ext cx="161500" cy="87450"/>
            </a:xfrm>
            <a:custGeom>
              <a:avLst/>
              <a:gdLst/>
              <a:ahLst/>
              <a:cxnLst/>
              <a:rect l="l" t="t" r="r" b="b"/>
              <a:pathLst>
                <a:path w="6460" h="3498" extrusionOk="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65"/>
            <p:cNvSpPr/>
            <p:nvPr/>
          </p:nvSpPr>
          <p:spPr>
            <a:xfrm>
              <a:off x="-18211200" y="4084200"/>
              <a:ext cx="185125" cy="71700"/>
            </a:xfrm>
            <a:custGeom>
              <a:avLst/>
              <a:gdLst/>
              <a:ahLst/>
              <a:cxnLst/>
              <a:rect l="l" t="t" r="r" b="b"/>
              <a:pathLst>
                <a:path w="7405" h="2868" extrusionOk="0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493" name="Google Shape;7493;p65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494" name="Google Shape;7494;p65"/>
            <p:cNvSpPr/>
            <p:nvPr/>
          </p:nvSpPr>
          <p:spPr>
            <a:xfrm>
              <a:off x="-16222450" y="3344625"/>
              <a:ext cx="53600" cy="67775"/>
            </a:xfrm>
            <a:custGeom>
              <a:avLst/>
              <a:gdLst/>
              <a:ahLst/>
              <a:cxnLst/>
              <a:rect l="l" t="t" r="r" b="b"/>
              <a:pathLst>
                <a:path w="2144" h="2711" extrusionOk="0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65"/>
            <p:cNvSpPr/>
            <p:nvPr/>
          </p:nvSpPr>
          <p:spPr>
            <a:xfrm>
              <a:off x="-16365000" y="3346200"/>
              <a:ext cx="52800" cy="66975"/>
            </a:xfrm>
            <a:custGeom>
              <a:avLst/>
              <a:gdLst/>
              <a:ahLst/>
              <a:cxnLst/>
              <a:rect l="l" t="t" r="r" b="b"/>
              <a:pathLst>
                <a:path w="2112" h="2679" extrusionOk="0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65"/>
            <p:cNvSpPr/>
            <p:nvPr/>
          </p:nvSpPr>
          <p:spPr>
            <a:xfrm>
              <a:off x="-16419350" y="3417100"/>
              <a:ext cx="142575" cy="160700"/>
            </a:xfrm>
            <a:custGeom>
              <a:avLst/>
              <a:gdLst/>
              <a:ahLst/>
              <a:cxnLst/>
              <a:rect l="l" t="t" r="r" b="b"/>
              <a:pathLst>
                <a:path w="5703" h="6428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65"/>
            <p:cNvSpPr/>
            <p:nvPr/>
          </p:nvSpPr>
          <p:spPr>
            <a:xfrm>
              <a:off x="-16258675" y="3417100"/>
              <a:ext cx="143375" cy="161475"/>
            </a:xfrm>
            <a:custGeom>
              <a:avLst/>
              <a:gdLst/>
              <a:ahLst/>
              <a:cxnLst/>
              <a:rect l="l" t="t" r="r" b="b"/>
              <a:pathLst>
                <a:path w="5735" h="6459" extrusionOk="0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65"/>
            <p:cNvSpPr/>
            <p:nvPr/>
          </p:nvSpPr>
          <p:spPr>
            <a:xfrm>
              <a:off x="-16310650" y="3308400"/>
              <a:ext cx="86650" cy="155975"/>
            </a:xfrm>
            <a:custGeom>
              <a:avLst/>
              <a:gdLst/>
              <a:ahLst/>
              <a:cxnLst/>
              <a:rect l="l" t="t" r="r" b="b"/>
              <a:pathLst>
                <a:path w="3466" h="6239" extrusionOk="0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65"/>
            <p:cNvSpPr/>
            <p:nvPr/>
          </p:nvSpPr>
          <p:spPr>
            <a:xfrm>
              <a:off x="-16327975" y="3589575"/>
              <a:ext cx="51200" cy="23650"/>
            </a:xfrm>
            <a:custGeom>
              <a:avLst/>
              <a:gdLst/>
              <a:ahLst/>
              <a:cxnLst/>
              <a:rect l="l" t="t" r="r" b="b"/>
              <a:pathLst>
                <a:path w="2048" h="946" extrusionOk="0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65"/>
            <p:cNvSpPr/>
            <p:nvPr/>
          </p:nvSpPr>
          <p:spPr>
            <a:xfrm>
              <a:off x="-16258675" y="3589575"/>
              <a:ext cx="51225" cy="23650"/>
            </a:xfrm>
            <a:custGeom>
              <a:avLst/>
              <a:gdLst/>
              <a:ahLst/>
              <a:cxnLst/>
              <a:rect l="l" t="t" r="r" b="b"/>
              <a:pathLst>
                <a:path w="2049" h="946" extrusionOk="0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01" name="Google Shape;7501;p65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502" name="Google Shape;7502;p65"/>
            <p:cNvSpPr/>
            <p:nvPr/>
          </p:nvSpPr>
          <p:spPr>
            <a:xfrm>
              <a:off x="-16257875" y="3826650"/>
              <a:ext cx="70900" cy="72500"/>
            </a:xfrm>
            <a:custGeom>
              <a:avLst/>
              <a:gdLst/>
              <a:ahLst/>
              <a:cxnLst/>
              <a:rect l="l" t="t" r="r" b="b"/>
              <a:pathLst>
                <a:path w="2836" h="2900" extrusionOk="0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65"/>
            <p:cNvSpPr/>
            <p:nvPr/>
          </p:nvSpPr>
          <p:spPr>
            <a:xfrm>
              <a:off x="-16275200" y="3832375"/>
              <a:ext cx="16550" cy="16350"/>
            </a:xfrm>
            <a:custGeom>
              <a:avLst/>
              <a:gdLst/>
              <a:ahLst/>
              <a:cxnLst/>
              <a:rect l="l" t="t" r="r" b="b"/>
              <a:pathLst>
                <a:path w="662" h="654" extrusionOk="0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65"/>
            <p:cNvSpPr/>
            <p:nvPr/>
          </p:nvSpPr>
          <p:spPr>
            <a:xfrm>
              <a:off x="-16347675" y="3825875"/>
              <a:ext cx="70900" cy="70900"/>
            </a:xfrm>
            <a:custGeom>
              <a:avLst/>
              <a:gdLst/>
              <a:ahLst/>
              <a:cxnLst/>
              <a:rect l="l" t="t" r="r" b="b"/>
              <a:pathLst>
                <a:path w="2836" h="2836" extrusionOk="0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65"/>
            <p:cNvSpPr/>
            <p:nvPr/>
          </p:nvSpPr>
          <p:spPr>
            <a:xfrm>
              <a:off x="-16338225" y="3907775"/>
              <a:ext cx="35475" cy="81950"/>
            </a:xfrm>
            <a:custGeom>
              <a:avLst/>
              <a:gdLst/>
              <a:ahLst/>
              <a:cxnLst/>
              <a:rect l="l" t="t" r="r" b="b"/>
              <a:pathLst>
                <a:path w="1419" h="3278" extrusionOk="0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65"/>
            <p:cNvSpPr/>
            <p:nvPr/>
          </p:nvSpPr>
          <p:spPr>
            <a:xfrm>
              <a:off x="-16231900" y="3906200"/>
              <a:ext cx="35475" cy="81150"/>
            </a:xfrm>
            <a:custGeom>
              <a:avLst/>
              <a:gdLst/>
              <a:ahLst/>
              <a:cxnLst/>
              <a:rect l="l" t="t" r="r" b="b"/>
              <a:pathLst>
                <a:path w="1419" h="3246" extrusionOk="0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65"/>
            <p:cNvSpPr/>
            <p:nvPr/>
          </p:nvSpPr>
          <p:spPr>
            <a:xfrm>
              <a:off x="-16285450" y="3891250"/>
              <a:ext cx="35475" cy="59875"/>
            </a:xfrm>
            <a:custGeom>
              <a:avLst/>
              <a:gdLst/>
              <a:ahLst/>
              <a:cxnLst/>
              <a:rect l="l" t="t" r="r" b="b"/>
              <a:pathLst>
                <a:path w="1419" h="2395" extrusionOk="0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65"/>
            <p:cNvSpPr/>
            <p:nvPr/>
          </p:nvSpPr>
          <p:spPr>
            <a:xfrm>
              <a:off x="-16401225" y="3683275"/>
              <a:ext cx="267800" cy="249725"/>
            </a:xfrm>
            <a:custGeom>
              <a:avLst/>
              <a:gdLst/>
              <a:ahLst/>
              <a:cxnLst/>
              <a:rect l="l" t="t" r="r" b="b"/>
              <a:pathLst>
                <a:path w="10712" h="9989" extrusionOk="0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09" name="Google Shape;7509;p65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510" name="Google Shape;7510;p65"/>
            <p:cNvSpPr/>
            <p:nvPr/>
          </p:nvSpPr>
          <p:spPr>
            <a:xfrm>
              <a:off x="-16347675" y="42023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65"/>
            <p:cNvSpPr/>
            <p:nvPr/>
          </p:nvSpPr>
          <p:spPr>
            <a:xfrm>
              <a:off x="-16400450" y="41669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65"/>
            <p:cNvSpPr/>
            <p:nvPr/>
          </p:nvSpPr>
          <p:spPr>
            <a:xfrm>
              <a:off x="-16389425" y="4058200"/>
              <a:ext cx="220575" cy="106950"/>
            </a:xfrm>
            <a:custGeom>
              <a:avLst/>
              <a:gdLst/>
              <a:ahLst/>
              <a:cxnLst/>
              <a:rect l="l" t="t" r="r" b="b"/>
              <a:pathLst>
                <a:path w="8823" h="4278" extrusionOk="0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65"/>
            <p:cNvSpPr/>
            <p:nvPr/>
          </p:nvSpPr>
          <p:spPr>
            <a:xfrm>
              <a:off x="-16298850" y="4178725"/>
              <a:ext cx="41000" cy="47275"/>
            </a:xfrm>
            <a:custGeom>
              <a:avLst/>
              <a:gdLst/>
              <a:ahLst/>
              <a:cxnLst/>
              <a:rect l="l" t="t" r="r" b="b"/>
              <a:pathLst>
                <a:path w="1640" h="1891" extrusionOk="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65"/>
            <p:cNvSpPr/>
            <p:nvPr/>
          </p:nvSpPr>
          <p:spPr>
            <a:xfrm>
              <a:off x="-16246075" y="4178725"/>
              <a:ext cx="41775" cy="55150"/>
            </a:xfrm>
            <a:custGeom>
              <a:avLst/>
              <a:gdLst/>
              <a:ahLst/>
              <a:cxnLst/>
              <a:rect l="l" t="t" r="r" b="b"/>
              <a:pathLst>
                <a:path w="1671" h="2206" extrusionOk="0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65"/>
            <p:cNvSpPr/>
            <p:nvPr/>
          </p:nvSpPr>
          <p:spPr>
            <a:xfrm>
              <a:off x="-16419350" y="4122000"/>
              <a:ext cx="304050" cy="188725"/>
            </a:xfrm>
            <a:custGeom>
              <a:avLst/>
              <a:gdLst/>
              <a:ahLst/>
              <a:cxnLst/>
              <a:rect l="l" t="t" r="r" b="b"/>
              <a:pathLst>
                <a:path w="12162" h="7549" extrusionOk="0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65"/>
            <p:cNvSpPr/>
            <p:nvPr/>
          </p:nvSpPr>
          <p:spPr>
            <a:xfrm>
              <a:off x="-16419350" y="4263775"/>
              <a:ext cx="304825" cy="97700"/>
            </a:xfrm>
            <a:custGeom>
              <a:avLst/>
              <a:gdLst/>
              <a:ahLst/>
              <a:cxnLst/>
              <a:rect l="l" t="t" r="r" b="b"/>
              <a:pathLst>
                <a:path w="12193" h="3908" extrusionOk="0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17" name="Google Shape;7517;p65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518" name="Google Shape;7518;p65"/>
            <p:cNvSpPr/>
            <p:nvPr/>
          </p:nvSpPr>
          <p:spPr>
            <a:xfrm>
              <a:off x="-15182775" y="3326900"/>
              <a:ext cx="77200" cy="157175"/>
            </a:xfrm>
            <a:custGeom>
              <a:avLst/>
              <a:gdLst/>
              <a:ahLst/>
              <a:cxnLst/>
              <a:rect l="l" t="t" r="r" b="b"/>
              <a:pathLst>
                <a:path w="3088" h="6287" extrusionOk="0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65"/>
            <p:cNvSpPr/>
            <p:nvPr/>
          </p:nvSpPr>
          <p:spPr>
            <a:xfrm>
              <a:off x="-15260825" y="3363175"/>
              <a:ext cx="108800" cy="199650"/>
            </a:xfrm>
            <a:custGeom>
              <a:avLst/>
              <a:gdLst/>
              <a:ahLst/>
              <a:cxnLst/>
              <a:rect l="l" t="t" r="r" b="b"/>
              <a:pathLst>
                <a:path w="4352" h="7986" extrusionOk="0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65"/>
            <p:cNvSpPr/>
            <p:nvPr/>
          </p:nvSpPr>
          <p:spPr>
            <a:xfrm>
              <a:off x="-15135525" y="3362475"/>
              <a:ext cx="109325" cy="200350"/>
            </a:xfrm>
            <a:custGeom>
              <a:avLst/>
              <a:gdLst/>
              <a:ahLst/>
              <a:cxnLst/>
              <a:rect l="l" t="t" r="r" b="b"/>
              <a:pathLst>
                <a:path w="4373" h="8014" extrusionOk="0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65"/>
            <p:cNvSpPr/>
            <p:nvPr/>
          </p:nvSpPr>
          <p:spPr>
            <a:xfrm>
              <a:off x="-15296200" y="3416600"/>
              <a:ext cx="143375" cy="213175"/>
            </a:xfrm>
            <a:custGeom>
              <a:avLst/>
              <a:gdLst/>
              <a:ahLst/>
              <a:cxnLst/>
              <a:rect l="l" t="t" r="r" b="b"/>
              <a:pathLst>
                <a:path w="5735" h="8527" extrusionOk="0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65"/>
            <p:cNvSpPr/>
            <p:nvPr/>
          </p:nvSpPr>
          <p:spPr>
            <a:xfrm>
              <a:off x="-15134725" y="3416100"/>
              <a:ext cx="143375" cy="213675"/>
            </a:xfrm>
            <a:custGeom>
              <a:avLst/>
              <a:gdLst/>
              <a:ahLst/>
              <a:cxnLst/>
              <a:rect l="l" t="t" r="r" b="b"/>
              <a:pathLst>
                <a:path w="5735" h="8547" extrusionOk="0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23" name="Google Shape;7523;p65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524" name="Google Shape;7524;p65"/>
            <p:cNvSpPr/>
            <p:nvPr/>
          </p:nvSpPr>
          <p:spPr>
            <a:xfrm>
              <a:off x="-19768325" y="3361750"/>
              <a:ext cx="197725" cy="249125"/>
            </a:xfrm>
            <a:custGeom>
              <a:avLst/>
              <a:gdLst/>
              <a:ahLst/>
              <a:cxnLst/>
              <a:rect l="l" t="t" r="r" b="b"/>
              <a:pathLst>
                <a:path w="7909" h="9965" extrusionOk="0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65"/>
            <p:cNvSpPr/>
            <p:nvPr/>
          </p:nvSpPr>
          <p:spPr>
            <a:xfrm>
              <a:off x="-19622625" y="3330250"/>
              <a:ext cx="116600" cy="189250"/>
            </a:xfrm>
            <a:custGeom>
              <a:avLst/>
              <a:gdLst/>
              <a:ahLst/>
              <a:cxnLst/>
              <a:rect l="l" t="t" r="r" b="b"/>
              <a:pathLst>
                <a:path w="4664" h="7570" extrusionOk="0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65"/>
            <p:cNvSpPr/>
            <p:nvPr/>
          </p:nvSpPr>
          <p:spPr>
            <a:xfrm>
              <a:off x="-19835275" y="3330250"/>
              <a:ext cx="116600" cy="189250"/>
            </a:xfrm>
            <a:custGeom>
              <a:avLst/>
              <a:gdLst/>
              <a:ahLst/>
              <a:cxnLst/>
              <a:rect l="l" t="t" r="r" b="b"/>
              <a:pathLst>
                <a:path w="4664" h="7570" extrusionOk="0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27" name="Google Shape;7527;p65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528" name="Google Shape;7528;p65"/>
            <p:cNvSpPr/>
            <p:nvPr/>
          </p:nvSpPr>
          <p:spPr>
            <a:xfrm>
              <a:off x="-19715550" y="3692750"/>
              <a:ext cx="90600" cy="60675"/>
            </a:xfrm>
            <a:custGeom>
              <a:avLst/>
              <a:gdLst/>
              <a:ahLst/>
              <a:cxnLst/>
              <a:rect l="l" t="t" r="r" b="b"/>
              <a:pathLst>
                <a:path w="3624" h="2427" extrusionOk="0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65"/>
            <p:cNvSpPr/>
            <p:nvPr/>
          </p:nvSpPr>
          <p:spPr>
            <a:xfrm>
              <a:off x="-19660425" y="3766200"/>
              <a:ext cx="142600" cy="230750"/>
            </a:xfrm>
            <a:custGeom>
              <a:avLst/>
              <a:gdLst/>
              <a:ahLst/>
              <a:cxnLst/>
              <a:rect l="l" t="t" r="r" b="b"/>
              <a:pathLst>
                <a:path w="5704" h="9230" extrusionOk="0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65"/>
            <p:cNvSpPr/>
            <p:nvPr/>
          </p:nvSpPr>
          <p:spPr>
            <a:xfrm>
              <a:off x="-19728150" y="3763650"/>
              <a:ext cx="114225" cy="54375"/>
            </a:xfrm>
            <a:custGeom>
              <a:avLst/>
              <a:gdLst/>
              <a:ahLst/>
              <a:cxnLst/>
              <a:rect l="l" t="t" r="r" b="b"/>
              <a:pathLst>
                <a:path w="4569" h="2175" extrusionOk="0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65"/>
            <p:cNvSpPr/>
            <p:nvPr/>
          </p:nvSpPr>
          <p:spPr>
            <a:xfrm>
              <a:off x="-19695075" y="3868400"/>
              <a:ext cx="48075" cy="110300"/>
            </a:xfrm>
            <a:custGeom>
              <a:avLst/>
              <a:gdLst/>
              <a:ahLst/>
              <a:cxnLst/>
              <a:rect l="l" t="t" r="r" b="b"/>
              <a:pathLst>
                <a:path w="1923" h="4412" extrusionOk="0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65"/>
            <p:cNvSpPr/>
            <p:nvPr/>
          </p:nvSpPr>
          <p:spPr>
            <a:xfrm>
              <a:off x="-19822675" y="3764250"/>
              <a:ext cx="142575" cy="229550"/>
            </a:xfrm>
            <a:custGeom>
              <a:avLst/>
              <a:gdLst/>
              <a:ahLst/>
              <a:cxnLst/>
              <a:rect l="l" t="t" r="r" b="b"/>
              <a:pathLst>
                <a:path w="5703" h="9182" extrusionOk="0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33" name="Google Shape;7533;p65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534" name="Google Shape;7534;p65"/>
            <p:cNvSpPr/>
            <p:nvPr/>
          </p:nvSpPr>
          <p:spPr>
            <a:xfrm>
              <a:off x="-19803775" y="4086925"/>
              <a:ext cx="71700" cy="68975"/>
            </a:xfrm>
            <a:custGeom>
              <a:avLst/>
              <a:gdLst/>
              <a:ahLst/>
              <a:cxnLst/>
              <a:rect l="l" t="t" r="r" b="b"/>
              <a:pathLst>
                <a:path w="2868" h="2759" extrusionOk="0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65"/>
            <p:cNvSpPr/>
            <p:nvPr/>
          </p:nvSpPr>
          <p:spPr>
            <a:xfrm>
              <a:off x="-19822675" y="4174775"/>
              <a:ext cx="304050" cy="124475"/>
            </a:xfrm>
            <a:custGeom>
              <a:avLst/>
              <a:gdLst/>
              <a:ahLst/>
              <a:cxnLst/>
              <a:rect l="l" t="t" r="r" b="b"/>
              <a:pathLst>
                <a:path w="12162" h="4979" extrusionOk="0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65"/>
            <p:cNvSpPr/>
            <p:nvPr/>
          </p:nvSpPr>
          <p:spPr>
            <a:xfrm>
              <a:off x="-19732100" y="4066875"/>
              <a:ext cx="122100" cy="89825"/>
            </a:xfrm>
            <a:custGeom>
              <a:avLst/>
              <a:gdLst/>
              <a:ahLst/>
              <a:cxnLst/>
              <a:rect l="l" t="t" r="r" b="b"/>
              <a:pathLst>
                <a:path w="4884" h="3593" extrusionOk="0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65"/>
            <p:cNvSpPr/>
            <p:nvPr/>
          </p:nvSpPr>
          <p:spPr>
            <a:xfrm>
              <a:off x="-19609225" y="4087725"/>
              <a:ext cx="71700" cy="69750"/>
            </a:xfrm>
            <a:custGeom>
              <a:avLst/>
              <a:gdLst/>
              <a:ahLst/>
              <a:cxnLst/>
              <a:rect l="l" t="t" r="r" b="b"/>
              <a:pathLst>
                <a:path w="2868" h="2790" extrusionOk="0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65"/>
            <p:cNvSpPr/>
            <p:nvPr/>
          </p:nvSpPr>
          <p:spPr>
            <a:xfrm>
              <a:off x="-19643875" y="4308675"/>
              <a:ext cx="70900" cy="44125"/>
            </a:xfrm>
            <a:custGeom>
              <a:avLst/>
              <a:gdLst/>
              <a:ahLst/>
              <a:cxnLst/>
              <a:rect l="l" t="t" r="r" b="b"/>
              <a:pathLst>
                <a:path w="2836" h="1765" extrusionOk="0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65"/>
            <p:cNvSpPr/>
            <p:nvPr/>
          </p:nvSpPr>
          <p:spPr>
            <a:xfrm>
              <a:off x="-19581650" y="4292925"/>
              <a:ext cx="63025" cy="78775"/>
            </a:xfrm>
            <a:custGeom>
              <a:avLst/>
              <a:gdLst/>
              <a:ahLst/>
              <a:cxnLst/>
              <a:rect l="l" t="t" r="r" b="b"/>
              <a:pathLst>
                <a:path w="2521" h="3151" extrusionOk="0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40" name="Google Shape;7540;p65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541" name="Google Shape;7541;p65"/>
            <p:cNvSpPr/>
            <p:nvPr/>
          </p:nvSpPr>
          <p:spPr>
            <a:xfrm>
              <a:off x="-17683475" y="3334400"/>
              <a:ext cx="74850" cy="74050"/>
            </a:xfrm>
            <a:custGeom>
              <a:avLst/>
              <a:gdLst/>
              <a:ahLst/>
              <a:cxnLst/>
              <a:rect l="l" t="t" r="r" b="b"/>
              <a:pathLst>
                <a:path w="2994" h="2962" extrusionOk="0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65"/>
            <p:cNvSpPr/>
            <p:nvPr/>
          </p:nvSpPr>
          <p:spPr>
            <a:xfrm>
              <a:off x="-17752000" y="3513975"/>
              <a:ext cx="16550" cy="16550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65"/>
            <p:cNvSpPr/>
            <p:nvPr/>
          </p:nvSpPr>
          <p:spPr>
            <a:xfrm>
              <a:off x="-17860700" y="3405275"/>
              <a:ext cx="107150" cy="206225"/>
            </a:xfrm>
            <a:custGeom>
              <a:avLst/>
              <a:gdLst/>
              <a:ahLst/>
              <a:cxnLst/>
              <a:rect l="l" t="t" r="r" b="b"/>
              <a:pathLst>
                <a:path w="4286" h="8249" extrusionOk="0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65"/>
            <p:cNvSpPr/>
            <p:nvPr/>
          </p:nvSpPr>
          <p:spPr>
            <a:xfrm>
              <a:off x="-17735475" y="3405275"/>
              <a:ext cx="107150" cy="206475"/>
            </a:xfrm>
            <a:custGeom>
              <a:avLst/>
              <a:gdLst/>
              <a:ahLst/>
              <a:cxnLst/>
              <a:rect l="l" t="t" r="r" b="b"/>
              <a:pathLst>
                <a:path w="4286" h="8259" extrusionOk="0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65"/>
            <p:cNvSpPr/>
            <p:nvPr/>
          </p:nvSpPr>
          <p:spPr>
            <a:xfrm>
              <a:off x="-17812650" y="3353300"/>
              <a:ext cx="136275" cy="144150"/>
            </a:xfrm>
            <a:custGeom>
              <a:avLst/>
              <a:gdLst/>
              <a:ahLst/>
              <a:cxnLst/>
              <a:rect l="l" t="t" r="r" b="b"/>
              <a:pathLst>
                <a:path w="5451" h="5766" extrusionOk="0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65"/>
            <p:cNvSpPr/>
            <p:nvPr/>
          </p:nvSpPr>
          <p:spPr>
            <a:xfrm>
              <a:off x="-17770900" y="3614000"/>
              <a:ext cx="52775" cy="24450"/>
            </a:xfrm>
            <a:custGeom>
              <a:avLst/>
              <a:gdLst/>
              <a:ahLst/>
              <a:cxnLst/>
              <a:rect l="l" t="t" r="r" b="b"/>
              <a:pathLst>
                <a:path w="2111" h="978" extrusionOk="0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65"/>
            <p:cNvSpPr/>
            <p:nvPr/>
          </p:nvSpPr>
          <p:spPr>
            <a:xfrm>
              <a:off x="-17878825" y="3334400"/>
              <a:ext cx="74075" cy="74050"/>
            </a:xfrm>
            <a:custGeom>
              <a:avLst/>
              <a:gdLst/>
              <a:ahLst/>
              <a:cxnLst/>
              <a:rect l="l" t="t" r="r" b="b"/>
              <a:pathLst>
                <a:path w="2963" h="2962" extrusionOk="0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48" name="Google Shape;7548;p65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549" name="Google Shape;7549;p65"/>
            <p:cNvSpPr/>
            <p:nvPr/>
          </p:nvSpPr>
          <p:spPr>
            <a:xfrm>
              <a:off x="-17896150" y="3709300"/>
              <a:ext cx="54375" cy="77200"/>
            </a:xfrm>
            <a:custGeom>
              <a:avLst/>
              <a:gdLst/>
              <a:ahLst/>
              <a:cxnLst/>
              <a:rect l="l" t="t" r="r" b="b"/>
              <a:pathLst>
                <a:path w="2175" h="3088" extrusionOk="0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65"/>
            <p:cNvSpPr/>
            <p:nvPr/>
          </p:nvSpPr>
          <p:spPr>
            <a:xfrm>
              <a:off x="-17877250" y="3801075"/>
              <a:ext cx="286725" cy="213850"/>
            </a:xfrm>
            <a:custGeom>
              <a:avLst/>
              <a:gdLst/>
              <a:ahLst/>
              <a:cxnLst/>
              <a:rect l="l" t="t" r="r" b="b"/>
              <a:pathLst>
                <a:path w="11469" h="8554" extrusionOk="0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65"/>
            <p:cNvSpPr/>
            <p:nvPr/>
          </p:nvSpPr>
          <p:spPr>
            <a:xfrm>
              <a:off x="-17783500" y="3763075"/>
              <a:ext cx="191400" cy="194350"/>
            </a:xfrm>
            <a:custGeom>
              <a:avLst/>
              <a:gdLst/>
              <a:ahLst/>
              <a:cxnLst/>
              <a:rect l="l" t="t" r="r" b="b"/>
              <a:pathLst>
                <a:path w="7656" h="7774" extrusionOk="0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65"/>
            <p:cNvSpPr/>
            <p:nvPr/>
          </p:nvSpPr>
          <p:spPr>
            <a:xfrm>
              <a:off x="-17825250" y="3710075"/>
              <a:ext cx="54375" cy="76425"/>
            </a:xfrm>
            <a:custGeom>
              <a:avLst/>
              <a:gdLst/>
              <a:ahLst/>
              <a:cxnLst/>
              <a:rect l="l" t="t" r="r" b="b"/>
              <a:pathLst>
                <a:path w="2175" h="3057" extrusionOk="0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53" name="Google Shape;7553;p65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554" name="Google Shape;7554;p65"/>
            <p:cNvSpPr/>
            <p:nvPr/>
          </p:nvSpPr>
          <p:spPr>
            <a:xfrm>
              <a:off x="-17660650" y="4191325"/>
              <a:ext cx="50450" cy="52000"/>
            </a:xfrm>
            <a:custGeom>
              <a:avLst/>
              <a:gdLst/>
              <a:ahLst/>
              <a:cxnLst/>
              <a:rect l="l" t="t" r="r" b="b"/>
              <a:pathLst>
                <a:path w="2018" h="2080" extrusionOk="0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65"/>
            <p:cNvSpPr/>
            <p:nvPr/>
          </p:nvSpPr>
          <p:spPr>
            <a:xfrm>
              <a:off x="-17716575" y="4084200"/>
              <a:ext cx="88250" cy="103200"/>
            </a:xfrm>
            <a:custGeom>
              <a:avLst/>
              <a:gdLst/>
              <a:ahLst/>
              <a:cxnLst/>
              <a:rect l="l" t="t" r="r" b="b"/>
              <a:pathLst>
                <a:path w="3530" h="4128" extrusionOk="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65"/>
            <p:cNvSpPr/>
            <p:nvPr/>
          </p:nvSpPr>
          <p:spPr>
            <a:xfrm>
              <a:off x="-17860700" y="4082625"/>
              <a:ext cx="90600" cy="104000"/>
            </a:xfrm>
            <a:custGeom>
              <a:avLst/>
              <a:gdLst/>
              <a:ahLst/>
              <a:cxnLst/>
              <a:rect l="l" t="t" r="r" b="b"/>
              <a:pathLst>
                <a:path w="3624" h="4160" extrusionOk="0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65"/>
            <p:cNvSpPr/>
            <p:nvPr/>
          </p:nvSpPr>
          <p:spPr>
            <a:xfrm>
              <a:off x="-17752000" y="4281300"/>
              <a:ext cx="16550" cy="16375"/>
            </a:xfrm>
            <a:custGeom>
              <a:avLst/>
              <a:gdLst/>
              <a:ahLst/>
              <a:cxnLst/>
              <a:rect l="l" t="t" r="r" b="b"/>
              <a:pathLst>
                <a:path w="662" h="655" extrusionOk="0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65"/>
            <p:cNvSpPr/>
            <p:nvPr/>
          </p:nvSpPr>
          <p:spPr>
            <a:xfrm>
              <a:off x="-17825250" y="4173200"/>
              <a:ext cx="161475" cy="161500"/>
            </a:xfrm>
            <a:custGeom>
              <a:avLst/>
              <a:gdLst/>
              <a:ahLst/>
              <a:cxnLst/>
              <a:rect l="l" t="t" r="r" b="b"/>
              <a:pathLst>
                <a:path w="6459" h="6460" extrusionOk="0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65"/>
            <p:cNvSpPr/>
            <p:nvPr/>
          </p:nvSpPr>
          <p:spPr>
            <a:xfrm>
              <a:off x="-17787450" y="4293725"/>
              <a:ext cx="84300" cy="94525"/>
            </a:xfrm>
            <a:custGeom>
              <a:avLst/>
              <a:gdLst/>
              <a:ahLst/>
              <a:cxnLst/>
              <a:rect l="l" t="t" r="r" b="b"/>
              <a:pathLst>
                <a:path w="3372" h="3781" extrusionOk="0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65"/>
            <p:cNvSpPr/>
            <p:nvPr/>
          </p:nvSpPr>
          <p:spPr>
            <a:xfrm>
              <a:off x="-17878025" y="4191325"/>
              <a:ext cx="49650" cy="52000"/>
            </a:xfrm>
            <a:custGeom>
              <a:avLst/>
              <a:gdLst/>
              <a:ahLst/>
              <a:cxnLst/>
              <a:rect l="l" t="t" r="r" b="b"/>
              <a:pathLst>
                <a:path w="1986" h="2080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61" name="Google Shape;7561;p65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562" name="Google Shape;7562;p65"/>
            <p:cNvSpPr/>
            <p:nvPr/>
          </p:nvSpPr>
          <p:spPr>
            <a:xfrm>
              <a:off x="-15873525" y="3317850"/>
              <a:ext cx="133925" cy="115025"/>
            </a:xfrm>
            <a:custGeom>
              <a:avLst/>
              <a:gdLst/>
              <a:ahLst/>
              <a:cxnLst/>
              <a:rect l="l" t="t" r="r" b="b"/>
              <a:pathLst>
                <a:path w="5357" h="4601" extrusionOk="0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65"/>
            <p:cNvSpPr/>
            <p:nvPr/>
          </p:nvSpPr>
          <p:spPr>
            <a:xfrm>
              <a:off x="-15915275" y="3459625"/>
              <a:ext cx="44125" cy="54375"/>
            </a:xfrm>
            <a:custGeom>
              <a:avLst/>
              <a:gdLst/>
              <a:ahLst/>
              <a:cxnLst/>
              <a:rect l="l" t="t" r="r" b="b"/>
              <a:pathLst>
                <a:path w="1765" h="2175" extrusionOk="0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65"/>
            <p:cNvSpPr/>
            <p:nvPr/>
          </p:nvSpPr>
          <p:spPr>
            <a:xfrm>
              <a:off x="-16009000" y="3372200"/>
              <a:ext cx="232375" cy="232375"/>
            </a:xfrm>
            <a:custGeom>
              <a:avLst/>
              <a:gdLst/>
              <a:ahLst/>
              <a:cxnLst/>
              <a:rect l="l" t="t" r="r" b="b"/>
              <a:pathLst>
                <a:path w="9295" h="9295" extrusionOk="0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65"/>
            <p:cNvSpPr/>
            <p:nvPr/>
          </p:nvSpPr>
          <p:spPr>
            <a:xfrm>
              <a:off x="-16044450" y="3317850"/>
              <a:ext cx="133150" cy="115025"/>
            </a:xfrm>
            <a:custGeom>
              <a:avLst/>
              <a:gdLst/>
              <a:ahLst/>
              <a:cxnLst/>
              <a:rect l="l" t="t" r="r" b="b"/>
              <a:pathLst>
                <a:path w="5326" h="4601" extrusionOk="0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66" name="Google Shape;7566;p65"/>
          <p:cNvSpPr/>
          <p:nvPr/>
        </p:nvSpPr>
        <p:spPr>
          <a:xfrm>
            <a:off x="6899927" y="3453643"/>
            <a:ext cx="338334" cy="340091"/>
          </a:xfrm>
          <a:custGeom>
            <a:avLst/>
            <a:gdLst/>
            <a:ahLst/>
            <a:cxnLst/>
            <a:rect l="l" t="t" r="r" b="b"/>
            <a:pathLst>
              <a:path w="12131" h="12194" extrusionOk="0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67" name="Google Shape;7567;p65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568" name="Google Shape;7568;p65"/>
            <p:cNvSpPr/>
            <p:nvPr/>
          </p:nvSpPr>
          <p:spPr>
            <a:xfrm>
              <a:off x="-15927875" y="4129900"/>
              <a:ext cx="88250" cy="89025"/>
            </a:xfrm>
            <a:custGeom>
              <a:avLst/>
              <a:gdLst/>
              <a:ahLst/>
              <a:cxnLst/>
              <a:rect l="l" t="t" r="r" b="b"/>
              <a:pathLst>
                <a:path w="3530" h="3561" extrusionOk="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65"/>
            <p:cNvSpPr/>
            <p:nvPr/>
          </p:nvSpPr>
          <p:spPr>
            <a:xfrm>
              <a:off x="-16002700" y="4058400"/>
              <a:ext cx="237100" cy="233575"/>
            </a:xfrm>
            <a:custGeom>
              <a:avLst/>
              <a:gdLst/>
              <a:ahLst/>
              <a:cxnLst/>
              <a:rect l="l" t="t" r="r" b="b"/>
              <a:pathLst>
                <a:path w="9484" h="9343" extrusionOk="0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65"/>
            <p:cNvSpPr/>
            <p:nvPr/>
          </p:nvSpPr>
          <p:spPr>
            <a:xfrm>
              <a:off x="-16018450" y="4253550"/>
              <a:ext cx="129200" cy="108700"/>
            </a:xfrm>
            <a:custGeom>
              <a:avLst/>
              <a:gdLst/>
              <a:ahLst/>
              <a:cxnLst/>
              <a:rect l="l" t="t" r="r" b="b"/>
              <a:pathLst>
                <a:path w="5168" h="4348" extrusionOk="0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65"/>
            <p:cNvSpPr/>
            <p:nvPr/>
          </p:nvSpPr>
          <p:spPr>
            <a:xfrm>
              <a:off x="-15876675" y="4254325"/>
              <a:ext cx="107925" cy="90600"/>
            </a:xfrm>
            <a:custGeom>
              <a:avLst/>
              <a:gdLst/>
              <a:ahLst/>
              <a:cxnLst/>
              <a:rect l="l" t="t" r="r" b="b"/>
              <a:pathLst>
                <a:path w="4317" h="3624" extrusionOk="0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572" name="Google Shape;7572;p65"/>
          <p:cNvSpPr/>
          <p:nvPr/>
        </p:nvSpPr>
        <p:spPr>
          <a:xfrm>
            <a:off x="7738239" y="3454536"/>
            <a:ext cx="339170" cy="338306"/>
          </a:xfrm>
          <a:custGeom>
            <a:avLst/>
            <a:gdLst/>
            <a:ahLst/>
            <a:cxnLst/>
            <a:rect l="l" t="t" r="r" b="b"/>
            <a:pathLst>
              <a:path w="12161" h="12130" extrusionOk="0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573" name="Google Shape;7573;p65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574" name="Google Shape;7574;p65"/>
            <p:cNvSpPr/>
            <p:nvPr/>
          </p:nvSpPr>
          <p:spPr>
            <a:xfrm>
              <a:off x="5074475" y="3356450"/>
              <a:ext cx="16050" cy="16050"/>
            </a:xfrm>
            <a:custGeom>
              <a:avLst/>
              <a:gdLst/>
              <a:ahLst/>
              <a:cxnLst/>
              <a:rect l="l" t="t" r="r" b="b"/>
              <a:pathLst>
                <a:path w="642" h="642" extrusionOk="0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65"/>
            <p:cNvSpPr/>
            <p:nvPr/>
          </p:nvSpPr>
          <p:spPr>
            <a:xfrm>
              <a:off x="5137200" y="3356450"/>
              <a:ext cx="16050" cy="16050"/>
            </a:xfrm>
            <a:custGeom>
              <a:avLst/>
              <a:gdLst/>
              <a:ahLst/>
              <a:cxnLst/>
              <a:rect l="l" t="t" r="r" b="b"/>
              <a:pathLst>
                <a:path w="642" h="642" extrusionOk="0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65"/>
            <p:cNvSpPr/>
            <p:nvPr/>
          </p:nvSpPr>
          <p:spPr>
            <a:xfrm>
              <a:off x="5089125" y="3371950"/>
              <a:ext cx="48100" cy="63100"/>
            </a:xfrm>
            <a:custGeom>
              <a:avLst/>
              <a:gdLst/>
              <a:ahLst/>
              <a:cxnLst/>
              <a:rect l="l" t="t" r="r" b="b"/>
              <a:pathLst>
                <a:path w="1924" h="2524" extrusionOk="0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577" name="Google Shape;7577;p65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578" name="Google Shape;7578;p65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avLst/>
                <a:gdLst/>
                <a:ahLst/>
                <a:cxnLst/>
                <a:rect l="l" t="t" r="r" b="b"/>
                <a:pathLst>
                  <a:path w="9478" h="10789" extrusionOk="0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9" name="Google Shape;7579;p65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avLst/>
                <a:gdLst/>
                <a:ahLst/>
                <a:cxnLst/>
                <a:rect l="l" t="t" r="r" b="b"/>
                <a:pathLst>
                  <a:path w="9478" h="10789" extrusionOk="0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580" name="Google Shape;7580;p65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581" name="Google Shape;7581;p65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avLst/>
              <a:gdLst/>
              <a:ahLst/>
              <a:cxnLst/>
              <a:rect l="l" t="t" r="r" b="b"/>
              <a:pathLst>
                <a:path w="10816" h="10775" extrusionOk="0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65"/>
            <p:cNvSpPr/>
            <p:nvPr/>
          </p:nvSpPr>
          <p:spPr>
            <a:xfrm>
              <a:off x="4724650" y="2885700"/>
              <a:ext cx="270400" cy="269375"/>
            </a:xfrm>
            <a:custGeom>
              <a:avLst/>
              <a:gdLst/>
              <a:ahLst/>
              <a:cxnLst/>
              <a:rect l="l" t="t" r="r" b="b"/>
              <a:pathLst>
                <a:path w="10816" h="10775" extrusionOk="0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65"/>
            <p:cNvSpPr/>
            <p:nvPr/>
          </p:nvSpPr>
          <p:spPr>
            <a:xfrm>
              <a:off x="4900250" y="3027525"/>
              <a:ext cx="16075" cy="15350"/>
            </a:xfrm>
            <a:custGeom>
              <a:avLst/>
              <a:gdLst/>
              <a:ahLst/>
              <a:cxnLst/>
              <a:rect l="l" t="t" r="r" b="b"/>
              <a:pathLst>
                <a:path w="643" h="614" extrusionOk="0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65"/>
            <p:cNvSpPr/>
            <p:nvPr/>
          </p:nvSpPr>
          <p:spPr>
            <a:xfrm>
              <a:off x="4805475" y="3027525"/>
              <a:ext cx="15375" cy="15350"/>
            </a:xfrm>
            <a:custGeom>
              <a:avLst/>
              <a:gdLst/>
              <a:ahLst/>
              <a:cxnLst/>
              <a:rect l="l" t="t" r="r" b="b"/>
              <a:pathLst>
                <a:path w="615" h="614" extrusionOk="0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65"/>
            <p:cNvSpPr/>
            <p:nvPr/>
          </p:nvSpPr>
          <p:spPr>
            <a:xfrm>
              <a:off x="4820825" y="2932750"/>
              <a:ext cx="16050" cy="32075"/>
            </a:xfrm>
            <a:custGeom>
              <a:avLst/>
              <a:gdLst/>
              <a:ahLst/>
              <a:cxnLst/>
              <a:rect l="l" t="t" r="r" b="b"/>
              <a:pathLst>
                <a:path w="642" h="1283" extrusionOk="0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65"/>
            <p:cNvSpPr/>
            <p:nvPr/>
          </p:nvSpPr>
          <p:spPr>
            <a:xfrm>
              <a:off x="4884925" y="2932750"/>
              <a:ext cx="15350" cy="32075"/>
            </a:xfrm>
            <a:custGeom>
              <a:avLst/>
              <a:gdLst/>
              <a:ahLst/>
              <a:cxnLst/>
              <a:rect l="l" t="t" r="r" b="b"/>
              <a:pathLst>
                <a:path w="614" h="1283" extrusionOk="0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65"/>
            <p:cNvSpPr/>
            <p:nvPr/>
          </p:nvSpPr>
          <p:spPr>
            <a:xfrm>
              <a:off x="4852175" y="2948775"/>
              <a:ext cx="16050" cy="31400"/>
            </a:xfrm>
            <a:custGeom>
              <a:avLst/>
              <a:gdLst/>
              <a:ahLst/>
              <a:cxnLst/>
              <a:rect l="l" t="t" r="r" b="b"/>
              <a:pathLst>
                <a:path w="642" h="1256" extrusionOk="0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88" name="Google Shape;7588;p65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589" name="Google Shape;7589;p65"/>
            <p:cNvSpPr/>
            <p:nvPr/>
          </p:nvSpPr>
          <p:spPr>
            <a:xfrm>
              <a:off x="4537175" y="3045650"/>
              <a:ext cx="15375" cy="15350"/>
            </a:xfrm>
            <a:custGeom>
              <a:avLst/>
              <a:gdLst/>
              <a:ahLst/>
              <a:cxnLst/>
              <a:rect l="l" t="t" r="r" b="b"/>
              <a:pathLst>
                <a:path w="615" h="614" extrusionOk="0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65"/>
            <p:cNvSpPr/>
            <p:nvPr/>
          </p:nvSpPr>
          <p:spPr>
            <a:xfrm>
              <a:off x="4599900" y="3045650"/>
              <a:ext cx="15350" cy="15350"/>
            </a:xfrm>
            <a:custGeom>
              <a:avLst/>
              <a:gdLst/>
              <a:ahLst/>
              <a:cxnLst/>
              <a:rect l="l" t="t" r="r" b="b"/>
              <a:pathLst>
                <a:path w="614" h="614" extrusionOk="0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65"/>
            <p:cNvSpPr/>
            <p:nvPr/>
          </p:nvSpPr>
          <p:spPr>
            <a:xfrm>
              <a:off x="4464700" y="2886250"/>
              <a:ext cx="223025" cy="270225"/>
            </a:xfrm>
            <a:custGeom>
              <a:avLst/>
              <a:gdLst/>
              <a:ahLst/>
              <a:cxnLst/>
              <a:rect l="l" t="t" r="r" b="b"/>
              <a:pathLst>
                <a:path w="8921" h="10809" extrusionOk="0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65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avLst/>
              <a:gdLst/>
              <a:ahLst/>
              <a:cxnLst/>
              <a:rect l="l" t="t" r="r" b="b"/>
              <a:pathLst>
                <a:path w="8921" h="10809" extrusionOk="0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65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avLst/>
              <a:gdLst/>
              <a:ahLst/>
              <a:cxnLst/>
              <a:rect l="l" t="t" r="r" b="b"/>
              <a:pathLst>
                <a:path w="1081" h="721" extrusionOk="0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594" name="Google Shape;7594;p65"/>
            <p:cNvSpPr/>
            <p:nvPr/>
          </p:nvSpPr>
          <p:spPr>
            <a:xfrm rot="537108" flipH="1">
              <a:off x="4653897" y="2883937"/>
              <a:ext cx="24732" cy="18476"/>
            </a:xfrm>
            <a:custGeom>
              <a:avLst/>
              <a:gdLst/>
              <a:ahLst/>
              <a:cxnLst/>
              <a:rect l="l" t="t" r="r" b="b"/>
              <a:pathLst>
                <a:path w="1081" h="721" extrusionOk="0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7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9" name="Google Shape;7599;p66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00" name="Google Shape;7600;p66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601" name="Google Shape;7601;p66"/>
            <p:cNvSpPr/>
            <p:nvPr/>
          </p:nvSpPr>
          <p:spPr>
            <a:xfrm>
              <a:off x="-13776875" y="1888525"/>
              <a:ext cx="104775" cy="37625"/>
            </a:xfrm>
            <a:custGeom>
              <a:avLst/>
              <a:gdLst/>
              <a:ahLst/>
              <a:cxnLst/>
              <a:rect l="l" t="t" r="r" b="b"/>
              <a:pathLst>
                <a:path w="4191" h="1505" extrusionOk="0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66"/>
            <p:cNvSpPr/>
            <p:nvPr/>
          </p:nvSpPr>
          <p:spPr>
            <a:xfrm>
              <a:off x="-13966675" y="1639700"/>
              <a:ext cx="354450" cy="351825"/>
            </a:xfrm>
            <a:custGeom>
              <a:avLst/>
              <a:gdLst/>
              <a:ahLst/>
              <a:cxnLst/>
              <a:rect l="l" t="t" r="r" b="b"/>
              <a:pathLst>
                <a:path w="14178" h="14073" extrusionOk="0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66"/>
            <p:cNvSpPr/>
            <p:nvPr/>
          </p:nvSpPr>
          <p:spPr>
            <a:xfrm>
              <a:off x="-13923375" y="1723125"/>
              <a:ext cx="64625" cy="40925"/>
            </a:xfrm>
            <a:custGeom>
              <a:avLst/>
              <a:gdLst/>
              <a:ahLst/>
              <a:cxnLst/>
              <a:rect l="l" t="t" r="r" b="b"/>
              <a:pathLst>
                <a:path w="2585" h="1637" extrusionOk="0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66"/>
            <p:cNvSpPr/>
            <p:nvPr/>
          </p:nvSpPr>
          <p:spPr>
            <a:xfrm>
              <a:off x="-13798125" y="1805500"/>
              <a:ext cx="66175" cy="41575"/>
            </a:xfrm>
            <a:custGeom>
              <a:avLst/>
              <a:gdLst/>
              <a:ahLst/>
              <a:cxnLst/>
              <a:rect l="l" t="t" r="r" b="b"/>
              <a:pathLst>
                <a:path w="2647" h="1663" extrusionOk="0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66"/>
            <p:cNvSpPr/>
            <p:nvPr/>
          </p:nvSpPr>
          <p:spPr>
            <a:xfrm>
              <a:off x="-13714650" y="1805825"/>
              <a:ext cx="63825" cy="41250"/>
            </a:xfrm>
            <a:custGeom>
              <a:avLst/>
              <a:gdLst/>
              <a:ahLst/>
              <a:cxnLst/>
              <a:rect l="l" t="t" r="r" b="b"/>
              <a:pathLst>
                <a:path w="2553" h="1650" extrusionOk="0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06" name="Google Shape;7606;p66"/>
          <p:cNvSpPr/>
          <p:nvPr/>
        </p:nvSpPr>
        <p:spPr>
          <a:xfrm>
            <a:off x="1625205" y="2077482"/>
            <a:ext cx="340807" cy="341579"/>
          </a:xfrm>
          <a:custGeom>
            <a:avLst/>
            <a:gdLst/>
            <a:ahLst/>
            <a:cxnLst/>
            <a:rect l="l" t="t" r="r" b="b"/>
            <a:pathLst>
              <a:path w="14115" h="14147" extrusionOk="0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07" name="Google Shape;7607;p66"/>
          <p:cNvSpPr/>
          <p:nvPr/>
        </p:nvSpPr>
        <p:spPr>
          <a:xfrm>
            <a:off x="2110077" y="2508809"/>
            <a:ext cx="219864" cy="339286"/>
          </a:xfrm>
          <a:custGeom>
            <a:avLst/>
            <a:gdLst/>
            <a:ahLst/>
            <a:cxnLst/>
            <a:rect l="l" t="t" r="r" b="b"/>
            <a:pathLst>
              <a:path w="9106" h="14052" extrusionOk="0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08" name="Google Shape;7608;p66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609" name="Google Shape;7609;p66"/>
            <p:cNvSpPr/>
            <p:nvPr/>
          </p:nvSpPr>
          <p:spPr>
            <a:xfrm>
              <a:off x="-12004725" y="1710325"/>
              <a:ext cx="116600" cy="76425"/>
            </a:xfrm>
            <a:custGeom>
              <a:avLst/>
              <a:gdLst/>
              <a:ahLst/>
              <a:cxnLst/>
              <a:rect l="l" t="t" r="r" b="b"/>
              <a:pathLst>
                <a:path w="4664" h="3057" extrusionOk="0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66"/>
            <p:cNvSpPr/>
            <p:nvPr/>
          </p:nvSpPr>
          <p:spPr>
            <a:xfrm>
              <a:off x="-12158300" y="1709525"/>
              <a:ext cx="116600" cy="77225"/>
            </a:xfrm>
            <a:custGeom>
              <a:avLst/>
              <a:gdLst/>
              <a:ahLst/>
              <a:cxnLst/>
              <a:rect l="l" t="t" r="r" b="b"/>
              <a:pathLst>
                <a:path w="4664" h="3089" extrusionOk="0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66"/>
            <p:cNvSpPr/>
            <p:nvPr/>
          </p:nvSpPr>
          <p:spPr>
            <a:xfrm>
              <a:off x="-12199250" y="1662675"/>
              <a:ext cx="352075" cy="352475"/>
            </a:xfrm>
            <a:custGeom>
              <a:avLst/>
              <a:gdLst/>
              <a:ahLst/>
              <a:cxnLst/>
              <a:rect l="l" t="t" r="r" b="b"/>
              <a:pathLst>
                <a:path w="14083" h="14099" extrusionOk="0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12" name="Google Shape;7612;p66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613" name="Google Shape;7613;p66"/>
            <p:cNvSpPr/>
            <p:nvPr/>
          </p:nvSpPr>
          <p:spPr>
            <a:xfrm>
              <a:off x="-12199250" y="2096250"/>
              <a:ext cx="354450" cy="354450"/>
            </a:xfrm>
            <a:custGeom>
              <a:avLst/>
              <a:gdLst/>
              <a:ahLst/>
              <a:cxnLst/>
              <a:rect l="l" t="t" r="r" b="b"/>
              <a:pathLst>
                <a:path w="14178" h="14178" extrusionOk="0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66"/>
            <p:cNvSpPr/>
            <p:nvPr/>
          </p:nvSpPr>
          <p:spPr>
            <a:xfrm>
              <a:off x="-12096075" y="2200225"/>
              <a:ext cx="144950" cy="144950"/>
            </a:xfrm>
            <a:custGeom>
              <a:avLst/>
              <a:gdLst/>
              <a:ahLst/>
              <a:cxnLst/>
              <a:rect l="l" t="t" r="r" b="b"/>
              <a:pathLst>
                <a:path w="5798" h="5798" extrusionOk="0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15" name="Google Shape;7615;p66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616" name="Google Shape;7616;p66"/>
            <p:cNvSpPr/>
            <p:nvPr/>
          </p:nvSpPr>
          <p:spPr>
            <a:xfrm>
              <a:off x="-12055900" y="2530225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66"/>
            <p:cNvSpPr/>
            <p:nvPr/>
          </p:nvSpPr>
          <p:spPr>
            <a:xfrm>
              <a:off x="-12116550" y="2592450"/>
              <a:ext cx="185900" cy="291450"/>
            </a:xfrm>
            <a:custGeom>
              <a:avLst/>
              <a:gdLst/>
              <a:ahLst/>
              <a:cxnLst/>
              <a:rect l="l" t="t" r="r" b="b"/>
              <a:pathLst>
                <a:path w="7436" h="11658" extrusionOk="0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66"/>
            <p:cNvSpPr/>
            <p:nvPr/>
          </p:nvSpPr>
          <p:spPr>
            <a:xfrm>
              <a:off x="-11950375" y="2633400"/>
              <a:ext cx="103200" cy="102425"/>
            </a:xfrm>
            <a:custGeom>
              <a:avLst/>
              <a:gdLst/>
              <a:ahLst/>
              <a:cxnLst/>
              <a:rect l="l" t="t" r="r" b="b"/>
              <a:pathLst>
                <a:path w="4128" h="4097" extrusionOk="0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66"/>
            <p:cNvSpPr/>
            <p:nvPr/>
          </p:nvSpPr>
          <p:spPr>
            <a:xfrm>
              <a:off x="-12199250" y="2633400"/>
              <a:ext cx="103200" cy="102425"/>
            </a:xfrm>
            <a:custGeom>
              <a:avLst/>
              <a:gdLst/>
              <a:ahLst/>
              <a:cxnLst/>
              <a:rect l="l" t="t" r="r" b="b"/>
              <a:pathLst>
                <a:path w="4128" h="4097" extrusionOk="0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20" name="Google Shape;7620;p66"/>
          <p:cNvSpPr/>
          <p:nvPr/>
        </p:nvSpPr>
        <p:spPr>
          <a:xfrm>
            <a:off x="5042839" y="1669563"/>
            <a:ext cx="341579" cy="341772"/>
          </a:xfrm>
          <a:custGeom>
            <a:avLst/>
            <a:gdLst/>
            <a:ahLst/>
            <a:cxnLst/>
            <a:rect l="l" t="t" r="r" b="b"/>
            <a:pathLst>
              <a:path w="14147" h="14155" extrusionOk="0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21" name="Google Shape;7621;p66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622" name="Google Shape;7622;p66"/>
            <p:cNvSpPr/>
            <p:nvPr/>
          </p:nvSpPr>
          <p:spPr>
            <a:xfrm>
              <a:off x="-10462550" y="2057650"/>
              <a:ext cx="354450" cy="351325"/>
            </a:xfrm>
            <a:custGeom>
              <a:avLst/>
              <a:gdLst/>
              <a:ahLst/>
              <a:cxnLst/>
              <a:rect l="l" t="t" r="r" b="b"/>
              <a:pathLst>
                <a:path w="14178" h="14053" extrusionOk="0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66"/>
            <p:cNvSpPr/>
            <p:nvPr/>
          </p:nvSpPr>
          <p:spPr>
            <a:xfrm>
              <a:off x="-10397950" y="2201800"/>
              <a:ext cx="228425" cy="146525"/>
            </a:xfrm>
            <a:custGeom>
              <a:avLst/>
              <a:gdLst/>
              <a:ahLst/>
              <a:cxnLst/>
              <a:rect l="l" t="t" r="r" b="b"/>
              <a:pathLst>
                <a:path w="9137" h="5861" extrusionOk="0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24" name="Google Shape;7624;p66"/>
          <p:cNvSpPr/>
          <p:nvPr/>
        </p:nvSpPr>
        <p:spPr>
          <a:xfrm>
            <a:off x="5484357" y="2507662"/>
            <a:ext cx="313426" cy="341579"/>
          </a:xfrm>
          <a:custGeom>
            <a:avLst/>
            <a:gdLst/>
            <a:ahLst/>
            <a:cxnLst/>
            <a:rect l="l" t="t" r="r" b="b"/>
            <a:pathLst>
              <a:path w="12981" h="14147" extrusionOk="0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25" name="Google Shape;7625;p66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626" name="Google Shape;7626;p66"/>
            <p:cNvSpPr/>
            <p:nvPr/>
          </p:nvSpPr>
          <p:spPr>
            <a:xfrm>
              <a:off x="-8692750" y="1622100"/>
              <a:ext cx="388325" cy="352600"/>
            </a:xfrm>
            <a:custGeom>
              <a:avLst/>
              <a:gdLst/>
              <a:ahLst/>
              <a:cxnLst/>
              <a:rect l="l" t="t" r="r" b="b"/>
              <a:pathLst>
                <a:path w="15533" h="14104" extrusionOk="0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66"/>
            <p:cNvSpPr/>
            <p:nvPr/>
          </p:nvSpPr>
          <p:spPr>
            <a:xfrm>
              <a:off x="-8532875" y="1767625"/>
              <a:ext cx="67775" cy="61850"/>
            </a:xfrm>
            <a:custGeom>
              <a:avLst/>
              <a:gdLst/>
              <a:ahLst/>
              <a:cxnLst/>
              <a:rect l="l" t="t" r="r" b="b"/>
              <a:pathLst>
                <a:path w="2711" h="2474" extrusionOk="0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28" name="Google Shape;7628;p66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629" name="Google Shape;7629;p66"/>
            <p:cNvSpPr/>
            <p:nvPr/>
          </p:nvSpPr>
          <p:spPr>
            <a:xfrm>
              <a:off x="-13529550" y="1910125"/>
              <a:ext cx="353650" cy="82975"/>
            </a:xfrm>
            <a:custGeom>
              <a:avLst/>
              <a:gdLst/>
              <a:ahLst/>
              <a:cxnLst/>
              <a:rect l="l" t="t" r="r" b="b"/>
              <a:pathLst>
                <a:path w="14146" h="3319" extrusionOk="0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66"/>
            <p:cNvSpPr/>
            <p:nvPr/>
          </p:nvSpPr>
          <p:spPr>
            <a:xfrm>
              <a:off x="-13383850" y="16811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66"/>
            <p:cNvSpPr/>
            <p:nvPr/>
          </p:nvSpPr>
          <p:spPr>
            <a:xfrm>
              <a:off x="-13446075" y="1692200"/>
              <a:ext cx="41775" cy="41775"/>
            </a:xfrm>
            <a:custGeom>
              <a:avLst/>
              <a:gdLst/>
              <a:ahLst/>
              <a:cxnLst/>
              <a:rect l="l" t="t" r="r" b="b"/>
              <a:pathLst>
                <a:path w="1671" h="1671" extrusionOk="0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66"/>
            <p:cNvSpPr/>
            <p:nvPr/>
          </p:nvSpPr>
          <p:spPr>
            <a:xfrm>
              <a:off x="-13446075" y="179617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66"/>
            <p:cNvSpPr/>
            <p:nvPr/>
          </p:nvSpPr>
          <p:spPr>
            <a:xfrm>
              <a:off x="-13487025" y="1743400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66"/>
            <p:cNvSpPr/>
            <p:nvPr/>
          </p:nvSpPr>
          <p:spPr>
            <a:xfrm>
              <a:off x="-13383850" y="180562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66"/>
            <p:cNvSpPr/>
            <p:nvPr/>
          </p:nvSpPr>
          <p:spPr>
            <a:xfrm>
              <a:off x="-13529550" y="1639425"/>
              <a:ext cx="352075" cy="248925"/>
            </a:xfrm>
            <a:custGeom>
              <a:avLst/>
              <a:gdLst/>
              <a:ahLst/>
              <a:cxnLst/>
              <a:rect l="l" t="t" r="r" b="b"/>
              <a:pathLst>
                <a:path w="14083" h="9957" extrusionOk="0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66"/>
            <p:cNvSpPr/>
            <p:nvPr/>
          </p:nvSpPr>
          <p:spPr>
            <a:xfrm>
              <a:off x="-13323200" y="1722925"/>
              <a:ext cx="104775" cy="82725"/>
            </a:xfrm>
            <a:custGeom>
              <a:avLst/>
              <a:gdLst/>
              <a:ahLst/>
              <a:cxnLst/>
              <a:rect l="l" t="t" r="r" b="b"/>
              <a:pathLst>
                <a:path w="4191" h="3309" extrusionOk="0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37" name="Google Shape;7637;p66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638" name="Google Shape;7638;p66"/>
            <p:cNvSpPr/>
            <p:nvPr/>
          </p:nvSpPr>
          <p:spPr>
            <a:xfrm>
              <a:off x="-13531925" y="2075775"/>
              <a:ext cx="356025" cy="352100"/>
            </a:xfrm>
            <a:custGeom>
              <a:avLst/>
              <a:gdLst/>
              <a:ahLst/>
              <a:cxnLst/>
              <a:rect l="l" t="t" r="r" b="b"/>
              <a:pathLst>
                <a:path w="14241" h="14084" extrusionOk="0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66"/>
            <p:cNvSpPr/>
            <p:nvPr/>
          </p:nvSpPr>
          <p:spPr>
            <a:xfrm>
              <a:off x="-13384625" y="2282125"/>
              <a:ext cx="63025" cy="60675"/>
            </a:xfrm>
            <a:custGeom>
              <a:avLst/>
              <a:gdLst/>
              <a:ahLst/>
              <a:cxnLst/>
              <a:rect l="l" t="t" r="r" b="b"/>
              <a:pathLst>
                <a:path w="2521" h="2427" extrusionOk="0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40" name="Google Shape;7640;p66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641" name="Google Shape;7641;p66"/>
            <p:cNvSpPr/>
            <p:nvPr/>
          </p:nvSpPr>
          <p:spPr>
            <a:xfrm>
              <a:off x="-13528775" y="2507400"/>
              <a:ext cx="352875" cy="352875"/>
            </a:xfrm>
            <a:custGeom>
              <a:avLst/>
              <a:gdLst/>
              <a:ahLst/>
              <a:cxnLst/>
              <a:rect l="l" t="t" r="r" b="b"/>
              <a:pathLst>
                <a:path w="14115" h="14115" extrusionOk="0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66"/>
            <p:cNvSpPr/>
            <p:nvPr/>
          </p:nvSpPr>
          <p:spPr>
            <a:xfrm>
              <a:off x="-13403525" y="2673750"/>
              <a:ext cx="123675" cy="145750"/>
            </a:xfrm>
            <a:custGeom>
              <a:avLst/>
              <a:gdLst/>
              <a:ahLst/>
              <a:cxnLst/>
              <a:rect l="l" t="t" r="r" b="b"/>
              <a:pathLst>
                <a:path w="4947" h="5830" extrusionOk="0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66"/>
            <p:cNvSpPr/>
            <p:nvPr/>
          </p:nvSpPr>
          <p:spPr>
            <a:xfrm>
              <a:off x="-13486225" y="2559375"/>
              <a:ext cx="40975" cy="41775"/>
            </a:xfrm>
            <a:custGeom>
              <a:avLst/>
              <a:gdLst/>
              <a:ahLst/>
              <a:cxnLst/>
              <a:rect l="l" t="t" r="r" b="b"/>
              <a:pathLst>
                <a:path w="1639" h="1671" extrusionOk="0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44" name="Google Shape;7644;p66"/>
          <p:cNvSpPr/>
          <p:nvPr/>
        </p:nvSpPr>
        <p:spPr>
          <a:xfrm>
            <a:off x="3759294" y="1700855"/>
            <a:ext cx="341579" cy="279189"/>
          </a:xfrm>
          <a:custGeom>
            <a:avLst/>
            <a:gdLst/>
            <a:ahLst/>
            <a:cxnLst/>
            <a:rect l="l" t="t" r="r" b="b"/>
            <a:pathLst>
              <a:path w="14147" h="11563" extrusionOk="0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45" name="Google Shape;7645;p66"/>
          <p:cNvSpPr/>
          <p:nvPr/>
        </p:nvSpPr>
        <p:spPr>
          <a:xfrm>
            <a:off x="3758920" y="2077952"/>
            <a:ext cx="342328" cy="340638"/>
          </a:xfrm>
          <a:custGeom>
            <a:avLst/>
            <a:gdLst/>
            <a:ahLst/>
            <a:cxnLst/>
            <a:rect l="l" t="t" r="r" b="b"/>
            <a:pathLst>
              <a:path w="14178" h="14108" extrusionOk="0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46" name="Google Shape;7646;p66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647" name="Google Shape;7647;p66"/>
            <p:cNvSpPr/>
            <p:nvPr/>
          </p:nvSpPr>
          <p:spPr>
            <a:xfrm>
              <a:off x="-11747150" y="2530225"/>
              <a:ext cx="319000" cy="353675"/>
            </a:xfrm>
            <a:custGeom>
              <a:avLst/>
              <a:gdLst/>
              <a:ahLst/>
              <a:cxnLst/>
              <a:rect l="l" t="t" r="r" b="b"/>
              <a:pathLst>
                <a:path w="12760" h="14147" extrusionOk="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66"/>
            <p:cNvSpPr/>
            <p:nvPr/>
          </p:nvSpPr>
          <p:spPr>
            <a:xfrm>
              <a:off x="-11640825" y="2592450"/>
              <a:ext cx="104775" cy="42550"/>
            </a:xfrm>
            <a:custGeom>
              <a:avLst/>
              <a:gdLst/>
              <a:ahLst/>
              <a:cxnLst/>
              <a:rect l="l" t="t" r="r" b="b"/>
              <a:pathLst>
                <a:path w="4191" h="1702" extrusionOk="0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49" name="Google Shape;7649;p66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650" name="Google Shape;7650;p66"/>
            <p:cNvSpPr/>
            <p:nvPr/>
          </p:nvSpPr>
          <p:spPr>
            <a:xfrm>
              <a:off x="-10027775" y="1622900"/>
              <a:ext cx="352875" cy="352875"/>
            </a:xfrm>
            <a:custGeom>
              <a:avLst/>
              <a:gdLst/>
              <a:ahLst/>
              <a:cxnLst/>
              <a:rect l="l" t="t" r="r" b="b"/>
              <a:pathLst>
                <a:path w="14115" h="14115" extrusionOk="0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66"/>
            <p:cNvSpPr/>
            <p:nvPr/>
          </p:nvSpPr>
          <p:spPr>
            <a:xfrm>
              <a:off x="-9923800" y="17056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66"/>
            <p:cNvSpPr/>
            <p:nvPr/>
          </p:nvSpPr>
          <p:spPr>
            <a:xfrm>
              <a:off x="-9902550" y="1746550"/>
              <a:ext cx="83525" cy="20500"/>
            </a:xfrm>
            <a:custGeom>
              <a:avLst/>
              <a:gdLst/>
              <a:ahLst/>
              <a:cxnLst/>
              <a:rect l="l" t="t" r="r" b="b"/>
              <a:pathLst>
                <a:path w="3341" h="820" extrusionOk="0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66"/>
            <p:cNvSpPr/>
            <p:nvPr/>
          </p:nvSpPr>
          <p:spPr>
            <a:xfrm>
              <a:off x="-9923800" y="17883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66"/>
            <p:cNvSpPr/>
            <p:nvPr/>
          </p:nvSpPr>
          <p:spPr>
            <a:xfrm>
              <a:off x="-9901750" y="1828450"/>
              <a:ext cx="83500" cy="21300"/>
            </a:xfrm>
            <a:custGeom>
              <a:avLst/>
              <a:gdLst/>
              <a:ahLst/>
              <a:cxnLst/>
              <a:rect l="l" t="t" r="r" b="b"/>
              <a:pathLst>
                <a:path w="3340" h="852" extrusionOk="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66"/>
            <p:cNvSpPr/>
            <p:nvPr/>
          </p:nvSpPr>
          <p:spPr>
            <a:xfrm>
              <a:off x="-9923025" y="1871000"/>
              <a:ext cx="145725" cy="20500"/>
            </a:xfrm>
            <a:custGeom>
              <a:avLst/>
              <a:gdLst/>
              <a:ahLst/>
              <a:cxnLst/>
              <a:rect l="l" t="t" r="r" b="b"/>
              <a:pathLst>
                <a:path w="5829" h="820" extrusionOk="0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56" name="Google Shape;7656;p66"/>
          <p:cNvSpPr/>
          <p:nvPr/>
        </p:nvSpPr>
        <p:spPr>
          <a:xfrm>
            <a:off x="5479729" y="2077397"/>
            <a:ext cx="327116" cy="341748"/>
          </a:xfrm>
          <a:custGeom>
            <a:avLst/>
            <a:gdLst/>
            <a:ahLst/>
            <a:cxnLst/>
            <a:rect l="l" t="t" r="r" b="b"/>
            <a:pathLst>
              <a:path w="13548" h="14154" extrusionOk="0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57" name="Google Shape;7657;p66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658" name="Google Shape;7658;p66"/>
            <p:cNvSpPr/>
            <p:nvPr/>
          </p:nvSpPr>
          <p:spPr>
            <a:xfrm>
              <a:off x="-10019125" y="2490850"/>
              <a:ext cx="333975" cy="353675"/>
            </a:xfrm>
            <a:custGeom>
              <a:avLst/>
              <a:gdLst/>
              <a:ahLst/>
              <a:cxnLst/>
              <a:rect l="l" t="t" r="r" b="b"/>
              <a:pathLst>
                <a:path w="13359" h="14147" extrusionOk="0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66"/>
            <p:cNvSpPr/>
            <p:nvPr/>
          </p:nvSpPr>
          <p:spPr>
            <a:xfrm>
              <a:off x="-10016750" y="2491050"/>
              <a:ext cx="63825" cy="61850"/>
            </a:xfrm>
            <a:custGeom>
              <a:avLst/>
              <a:gdLst/>
              <a:ahLst/>
              <a:cxnLst/>
              <a:rect l="l" t="t" r="r" b="b"/>
              <a:pathLst>
                <a:path w="2553" h="2474" extrusionOk="0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66"/>
            <p:cNvSpPr/>
            <p:nvPr/>
          </p:nvSpPr>
          <p:spPr>
            <a:xfrm>
              <a:off x="-9933275" y="2490075"/>
              <a:ext cx="20525" cy="63025"/>
            </a:xfrm>
            <a:custGeom>
              <a:avLst/>
              <a:gdLst/>
              <a:ahLst/>
              <a:cxnLst/>
              <a:rect l="l" t="t" r="r" b="b"/>
              <a:pathLst>
                <a:path w="821" h="2521" extrusionOk="0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66"/>
            <p:cNvSpPr/>
            <p:nvPr/>
          </p:nvSpPr>
          <p:spPr>
            <a:xfrm>
              <a:off x="-10015975" y="2573550"/>
              <a:ext cx="63050" cy="20500"/>
            </a:xfrm>
            <a:custGeom>
              <a:avLst/>
              <a:gdLst/>
              <a:ahLst/>
              <a:cxnLst/>
              <a:rect l="l" t="t" r="r" b="b"/>
              <a:pathLst>
                <a:path w="2522" h="820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62" name="Google Shape;7662;p66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663" name="Google Shape;7663;p66"/>
            <p:cNvSpPr/>
            <p:nvPr/>
          </p:nvSpPr>
          <p:spPr>
            <a:xfrm>
              <a:off x="-8684100" y="2032450"/>
              <a:ext cx="364700" cy="355250"/>
            </a:xfrm>
            <a:custGeom>
              <a:avLst/>
              <a:gdLst/>
              <a:ahLst/>
              <a:cxnLst/>
              <a:rect l="l" t="t" r="r" b="b"/>
              <a:pathLst>
                <a:path w="14588" h="14210" extrusionOk="0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66"/>
            <p:cNvSpPr/>
            <p:nvPr/>
          </p:nvSpPr>
          <p:spPr>
            <a:xfrm>
              <a:off x="-8637625" y="2231725"/>
              <a:ext cx="81950" cy="32525"/>
            </a:xfrm>
            <a:custGeom>
              <a:avLst/>
              <a:gdLst/>
              <a:ahLst/>
              <a:cxnLst/>
              <a:rect l="l" t="t" r="r" b="b"/>
              <a:pathLst>
                <a:path w="3278" h="1301" extrusionOk="0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66"/>
            <p:cNvSpPr/>
            <p:nvPr/>
          </p:nvSpPr>
          <p:spPr>
            <a:xfrm>
              <a:off x="-8558075" y="2267375"/>
              <a:ext cx="38625" cy="79950"/>
            </a:xfrm>
            <a:custGeom>
              <a:avLst/>
              <a:gdLst/>
              <a:ahLst/>
              <a:cxnLst/>
              <a:rect l="l" t="t" r="r" b="b"/>
              <a:pathLst>
                <a:path w="1545" h="3198" extrusionOk="0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66" name="Google Shape;7666;p66"/>
          <p:cNvSpPr/>
          <p:nvPr/>
        </p:nvSpPr>
        <p:spPr>
          <a:xfrm>
            <a:off x="2501321" y="1670046"/>
            <a:ext cx="300509" cy="340807"/>
          </a:xfrm>
          <a:custGeom>
            <a:avLst/>
            <a:gdLst/>
            <a:ahLst/>
            <a:cxnLst/>
            <a:rect l="l" t="t" r="r" b="b"/>
            <a:pathLst>
              <a:path w="12446" h="14115" extrusionOk="0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67" name="Google Shape;7667;p66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668" name="Google Shape;7668;p66"/>
            <p:cNvSpPr/>
            <p:nvPr/>
          </p:nvSpPr>
          <p:spPr>
            <a:xfrm>
              <a:off x="-13095575" y="2073400"/>
              <a:ext cx="356025" cy="353825"/>
            </a:xfrm>
            <a:custGeom>
              <a:avLst/>
              <a:gdLst/>
              <a:ahLst/>
              <a:cxnLst/>
              <a:rect l="l" t="t" r="r" b="b"/>
              <a:pathLst>
                <a:path w="14241" h="14153" extrusionOk="0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66"/>
            <p:cNvSpPr/>
            <p:nvPr/>
          </p:nvSpPr>
          <p:spPr>
            <a:xfrm>
              <a:off x="-13055400" y="2115150"/>
              <a:ext cx="271750" cy="187475"/>
            </a:xfrm>
            <a:custGeom>
              <a:avLst/>
              <a:gdLst/>
              <a:ahLst/>
              <a:cxnLst/>
              <a:rect l="l" t="t" r="r" b="b"/>
              <a:pathLst>
                <a:path w="10870" h="7499" extrusionOk="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66"/>
            <p:cNvSpPr/>
            <p:nvPr/>
          </p:nvSpPr>
          <p:spPr>
            <a:xfrm>
              <a:off x="-12887650" y="2156100"/>
              <a:ext cx="63050" cy="22100"/>
            </a:xfrm>
            <a:custGeom>
              <a:avLst/>
              <a:gdLst/>
              <a:ahLst/>
              <a:cxnLst/>
              <a:rect l="l" t="t" r="r" b="b"/>
              <a:pathLst>
                <a:path w="2522" h="884" extrusionOk="0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66"/>
            <p:cNvSpPr/>
            <p:nvPr/>
          </p:nvSpPr>
          <p:spPr>
            <a:xfrm>
              <a:off x="-12888425" y="2198650"/>
              <a:ext cx="63025" cy="21275"/>
            </a:xfrm>
            <a:custGeom>
              <a:avLst/>
              <a:gdLst/>
              <a:ahLst/>
              <a:cxnLst/>
              <a:rect l="l" t="t" r="r" b="b"/>
              <a:pathLst>
                <a:path w="2521" h="851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66"/>
            <p:cNvSpPr/>
            <p:nvPr/>
          </p:nvSpPr>
          <p:spPr>
            <a:xfrm>
              <a:off x="-12888425" y="2239600"/>
              <a:ext cx="63025" cy="22075"/>
            </a:xfrm>
            <a:custGeom>
              <a:avLst/>
              <a:gdLst/>
              <a:ahLst/>
              <a:cxnLst/>
              <a:rect l="l" t="t" r="r" b="b"/>
              <a:pathLst>
                <a:path w="2521" h="883" extrusionOk="0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66"/>
            <p:cNvSpPr/>
            <p:nvPr/>
          </p:nvSpPr>
          <p:spPr>
            <a:xfrm>
              <a:off x="-13012875" y="2156100"/>
              <a:ext cx="63025" cy="22100"/>
            </a:xfrm>
            <a:custGeom>
              <a:avLst/>
              <a:gdLst/>
              <a:ahLst/>
              <a:cxnLst/>
              <a:rect l="l" t="t" r="r" b="b"/>
              <a:pathLst>
                <a:path w="2521" h="884" extrusionOk="0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66"/>
            <p:cNvSpPr/>
            <p:nvPr/>
          </p:nvSpPr>
          <p:spPr>
            <a:xfrm>
              <a:off x="-13012875" y="2198650"/>
              <a:ext cx="63025" cy="21275"/>
            </a:xfrm>
            <a:custGeom>
              <a:avLst/>
              <a:gdLst/>
              <a:ahLst/>
              <a:cxnLst/>
              <a:rect l="l" t="t" r="r" b="b"/>
              <a:pathLst>
                <a:path w="2521" h="851" extrusionOk="0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66"/>
            <p:cNvSpPr/>
            <p:nvPr/>
          </p:nvSpPr>
          <p:spPr>
            <a:xfrm>
              <a:off x="-13012875" y="2239600"/>
              <a:ext cx="63025" cy="22075"/>
            </a:xfrm>
            <a:custGeom>
              <a:avLst/>
              <a:gdLst/>
              <a:ahLst/>
              <a:cxnLst/>
              <a:rect l="l" t="t" r="r" b="b"/>
              <a:pathLst>
                <a:path w="2521" h="883" extrusionOk="0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76" name="Google Shape;7676;p66"/>
          <p:cNvSpPr/>
          <p:nvPr/>
        </p:nvSpPr>
        <p:spPr>
          <a:xfrm>
            <a:off x="2908227" y="2508048"/>
            <a:ext cx="341579" cy="340807"/>
          </a:xfrm>
          <a:custGeom>
            <a:avLst/>
            <a:gdLst/>
            <a:ahLst/>
            <a:cxnLst/>
            <a:rect l="l" t="t" r="r" b="b"/>
            <a:pathLst>
              <a:path w="14147" h="14115" extrusionOk="0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77" name="Google Shape;7677;p66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678" name="Google Shape;7678;p66"/>
            <p:cNvSpPr/>
            <p:nvPr/>
          </p:nvSpPr>
          <p:spPr>
            <a:xfrm>
              <a:off x="-11332875" y="1660700"/>
              <a:ext cx="355250" cy="354550"/>
            </a:xfrm>
            <a:custGeom>
              <a:avLst/>
              <a:gdLst/>
              <a:ahLst/>
              <a:cxnLst/>
              <a:rect l="l" t="t" r="r" b="b"/>
              <a:pathLst>
                <a:path w="14210" h="14182" extrusionOk="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66"/>
            <p:cNvSpPr/>
            <p:nvPr/>
          </p:nvSpPr>
          <p:spPr>
            <a:xfrm>
              <a:off x="-11072175" y="1734725"/>
              <a:ext cx="41775" cy="41000"/>
            </a:xfrm>
            <a:custGeom>
              <a:avLst/>
              <a:gdLst/>
              <a:ahLst/>
              <a:cxnLst/>
              <a:rect l="l" t="t" r="r" b="b"/>
              <a:pathLst>
                <a:path w="1671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66"/>
            <p:cNvSpPr/>
            <p:nvPr/>
          </p:nvSpPr>
          <p:spPr>
            <a:xfrm>
              <a:off x="-11278525" y="17347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66"/>
            <p:cNvSpPr/>
            <p:nvPr/>
          </p:nvSpPr>
          <p:spPr>
            <a:xfrm>
              <a:off x="-11175350" y="1714250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82" name="Google Shape;7682;p66"/>
          <p:cNvSpPr/>
          <p:nvPr/>
        </p:nvSpPr>
        <p:spPr>
          <a:xfrm>
            <a:off x="4188590" y="2078629"/>
            <a:ext cx="345370" cy="339286"/>
          </a:xfrm>
          <a:custGeom>
            <a:avLst/>
            <a:gdLst/>
            <a:ahLst/>
            <a:cxnLst/>
            <a:rect l="l" t="t" r="r" b="b"/>
            <a:pathLst>
              <a:path w="14304" h="14052" extrusionOk="0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83" name="Google Shape;7683;p66"/>
          <p:cNvSpPr/>
          <p:nvPr/>
        </p:nvSpPr>
        <p:spPr>
          <a:xfrm>
            <a:off x="4616792" y="2528958"/>
            <a:ext cx="343849" cy="298988"/>
          </a:xfrm>
          <a:custGeom>
            <a:avLst/>
            <a:gdLst/>
            <a:ahLst/>
            <a:cxnLst/>
            <a:rect l="l" t="t" r="r" b="b"/>
            <a:pathLst>
              <a:path w="14241" h="12383" extrusionOk="0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84" name="Google Shape;7684;p66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685" name="Google Shape;7685;p66"/>
            <p:cNvSpPr/>
            <p:nvPr/>
          </p:nvSpPr>
          <p:spPr>
            <a:xfrm>
              <a:off x="-9570950" y="1622100"/>
              <a:ext cx="310350" cy="356025"/>
            </a:xfrm>
            <a:custGeom>
              <a:avLst/>
              <a:gdLst/>
              <a:ahLst/>
              <a:cxnLst/>
              <a:rect l="l" t="t" r="r" b="b"/>
              <a:pathLst>
                <a:path w="12414" h="14241" extrusionOk="0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66"/>
            <p:cNvSpPr/>
            <p:nvPr/>
          </p:nvSpPr>
          <p:spPr>
            <a:xfrm>
              <a:off x="-9426025" y="1695350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87" name="Google Shape;7687;p66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688" name="Google Shape;7688;p66"/>
            <p:cNvSpPr/>
            <p:nvPr/>
          </p:nvSpPr>
          <p:spPr>
            <a:xfrm>
              <a:off x="-9594575" y="2056875"/>
              <a:ext cx="354450" cy="353675"/>
            </a:xfrm>
            <a:custGeom>
              <a:avLst/>
              <a:gdLst/>
              <a:ahLst/>
              <a:cxnLst/>
              <a:rect l="l" t="t" r="r" b="b"/>
              <a:pathLst>
                <a:path w="14178" h="14147" extrusionOk="0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66"/>
            <p:cNvSpPr/>
            <p:nvPr/>
          </p:nvSpPr>
          <p:spPr>
            <a:xfrm>
              <a:off x="-9342550" y="2305750"/>
              <a:ext cx="62250" cy="62250"/>
            </a:xfrm>
            <a:custGeom>
              <a:avLst/>
              <a:gdLst/>
              <a:ahLst/>
              <a:cxnLst/>
              <a:rect l="l" t="t" r="r" b="b"/>
              <a:pathLst>
                <a:path w="2490" h="2490" extrusionOk="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66"/>
            <p:cNvSpPr/>
            <p:nvPr/>
          </p:nvSpPr>
          <p:spPr>
            <a:xfrm>
              <a:off x="-9552050" y="2305750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91" name="Google Shape;7691;p66"/>
          <p:cNvSpPr/>
          <p:nvPr/>
        </p:nvSpPr>
        <p:spPr>
          <a:xfrm>
            <a:off x="7181693" y="2107916"/>
            <a:ext cx="342352" cy="280710"/>
          </a:xfrm>
          <a:custGeom>
            <a:avLst/>
            <a:gdLst/>
            <a:ahLst/>
            <a:cxnLst/>
            <a:rect l="l" t="t" r="r" b="b"/>
            <a:pathLst>
              <a:path w="14179" h="11626" extrusionOk="0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692" name="Google Shape;7692;p66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693" name="Google Shape;7693;p66"/>
            <p:cNvSpPr/>
            <p:nvPr/>
          </p:nvSpPr>
          <p:spPr>
            <a:xfrm>
              <a:off x="-12661600" y="1764675"/>
              <a:ext cx="188275" cy="228425"/>
            </a:xfrm>
            <a:custGeom>
              <a:avLst/>
              <a:gdLst/>
              <a:ahLst/>
              <a:cxnLst/>
              <a:rect l="l" t="t" r="r" b="b"/>
              <a:pathLst>
                <a:path w="7531" h="9137" extrusionOk="0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66"/>
            <p:cNvSpPr/>
            <p:nvPr/>
          </p:nvSpPr>
          <p:spPr>
            <a:xfrm>
              <a:off x="-12451300" y="1640225"/>
              <a:ext cx="144150" cy="350500"/>
            </a:xfrm>
            <a:custGeom>
              <a:avLst/>
              <a:gdLst/>
              <a:ahLst/>
              <a:cxnLst/>
              <a:rect l="l" t="t" r="r" b="b"/>
              <a:pathLst>
                <a:path w="5766" h="14020" extrusionOk="0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66"/>
            <p:cNvSpPr/>
            <p:nvPr/>
          </p:nvSpPr>
          <p:spPr>
            <a:xfrm>
              <a:off x="-12619850" y="1887525"/>
              <a:ext cx="104000" cy="63050"/>
            </a:xfrm>
            <a:custGeom>
              <a:avLst/>
              <a:gdLst/>
              <a:ahLst/>
              <a:cxnLst/>
              <a:rect l="l" t="t" r="r" b="b"/>
              <a:pathLst>
                <a:path w="4160" h="2522" extrusionOk="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96" name="Google Shape;7696;p66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697" name="Google Shape;7697;p66"/>
            <p:cNvSpPr/>
            <p:nvPr/>
          </p:nvSpPr>
          <p:spPr>
            <a:xfrm>
              <a:off x="-12619850" y="2136425"/>
              <a:ext cx="63025" cy="62250"/>
            </a:xfrm>
            <a:custGeom>
              <a:avLst/>
              <a:gdLst/>
              <a:ahLst/>
              <a:cxnLst/>
              <a:rect l="l" t="t" r="r" b="b"/>
              <a:pathLst>
                <a:path w="2521" h="2490" extrusionOk="0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66"/>
            <p:cNvSpPr/>
            <p:nvPr/>
          </p:nvSpPr>
          <p:spPr>
            <a:xfrm>
              <a:off x="-12496200" y="2136425"/>
              <a:ext cx="63050" cy="62250"/>
            </a:xfrm>
            <a:custGeom>
              <a:avLst/>
              <a:gdLst/>
              <a:ahLst/>
              <a:cxnLst/>
              <a:rect l="l" t="t" r="r" b="b"/>
              <a:pathLst>
                <a:path w="2522" h="2490" extrusionOk="0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66"/>
            <p:cNvSpPr/>
            <p:nvPr/>
          </p:nvSpPr>
          <p:spPr>
            <a:xfrm>
              <a:off x="-12453650" y="2261650"/>
              <a:ext cx="19700" cy="19725"/>
            </a:xfrm>
            <a:custGeom>
              <a:avLst/>
              <a:gdLst/>
              <a:ahLst/>
              <a:cxnLst/>
              <a:rect l="l" t="t" r="r" b="b"/>
              <a:pathLst>
                <a:path w="788" h="789" extrusionOk="0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66"/>
            <p:cNvSpPr/>
            <p:nvPr/>
          </p:nvSpPr>
          <p:spPr>
            <a:xfrm>
              <a:off x="-12494625" y="2261650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66"/>
            <p:cNvSpPr/>
            <p:nvPr/>
          </p:nvSpPr>
          <p:spPr>
            <a:xfrm>
              <a:off x="-12619850" y="2301825"/>
              <a:ext cx="103200" cy="60675"/>
            </a:xfrm>
            <a:custGeom>
              <a:avLst/>
              <a:gdLst/>
              <a:ahLst/>
              <a:cxnLst/>
              <a:rect l="l" t="t" r="r" b="b"/>
              <a:pathLst>
                <a:path w="4128" h="2427" extrusionOk="0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66"/>
            <p:cNvSpPr/>
            <p:nvPr/>
          </p:nvSpPr>
          <p:spPr>
            <a:xfrm>
              <a:off x="-12660025" y="2096250"/>
              <a:ext cx="353675" cy="309975"/>
            </a:xfrm>
            <a:custGeom>
              <a:avLst/>
              <a:gdLst/>
              <a:ahLst/>
              <a:cxnLst/>
              <a:rect l="l" t="t" r="r" b="b"/>
              <a:pathLst>
                <a:path w="14147" h="12399" extrusionOk="0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03" name="Google Shape;7703;p66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704" name="Google Shape;7704;p66"/>
            <p:cNvSpPr/>
            <p:nvPr/>
          </p:nvSpPr>
          <p:spPr>
            <a:xfrm>
              <a:off x="-12663175" y="2506800"/>
              <a:ext cx="356825" cy="354050"/>
            </a:xfrm>
            <a:custGeom>
              <a:avLst/>
              <a:gdLst/>
              <a:ahLst/>
              <a:cxnLst/>
              <a:rect l="l" t="t" r="r" b="b"/>
              <a:pathLst>
                <a:path w="14273" h="14162" extrusionOk="0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66"/>
            <p:cNvSpPr/>
            <p:nvPr/>
          </p:nvSpPr>
          <p:spPr>
            <a:xfrm>
              <a:off x="-12466275" y="2586350"/>
              <a:ext cx="37850" cy="35850"/>
            </a:xfrm>
            <a:custGeom>
              <a:avLst/>
              <a:gdLst/>
              <a:ahLst/>
              <a:cxnLst/>
              <a:rect l="l" t="t" r="r" b="b"/>
              <a:pathLst>
                <a:path w="1514" h="1434" extrusionOk="0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66"/>
            <p:cNvSpPr/>
            <p:nvPr/>
          </p:nvSpPr>
          <p:spPr>
            <a:xfrm>
              <a:off x="-12422950" y="2630450"/>
              <a:ext cx="37825" cy="35875"/>
            </a:xfrm>
            <a:custGeom>
              <a:avLst/>
              <a:gdLst/>
              <a:ahLst/>
              <a:cxnLst/>
              <a:rect l="l" t="t" r="r" b="b"/>
              <a:pathLst>
                <a:path w="1513" h="1435" extrusionOk="0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66"/>
            <p:cNvSpPr/>
            <p:nvPr/>
          </p:nvSpPr>
          <p:spPr>
            <a:xfrm>
              <a:off x="-12591500" y="2644250"/>
              <a:ext cx="192200" cy="142975"/>
            </a:xfrm>
            <a:custGeom>
              <a:avLst/>
              <a:gdLst/>
              <a:ahLst/>
              <a:cxnLst/>
              <a:rect l="l" t="t" r="r" b="b"/>
              <a:pathLst>
                <a:path w="7688" h="5719" extrusionOk="0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08" name="Google Shape;7708;p66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709" name="Google Shape;7709;p66"/>
            <p:cNvSpPr/>
            <p:nvPr/>
          </p:nvSpPr>
          <p:spPr>
            <a:xfrm>
              <a:off x="-10896525" y="1663050"/>
              <a:ext cx="166200" cy="311925"/>
            </a:xfrm>
            <a:custGeom>
              <a:avLst/>
              <a:gdLst/>
              <a:ahLst/>
              <a:cxnLst/>
              <a:rect l="l" t="t" r="r" b="b"/>
              <a:pathLst>
                <a:path w="6648" h="12477" extrusionOk="0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66"/>
            <p:cNvSpPr/>
            <p:nvPr/>
          </p:nvSpPr>
          <p:spPr>
            <a:xfrm>
              <a:off x="-10709850" y="1704025"/>
              <a:ext cx="166200" cy="312700"/>
            </a:xfrm>
            <a:custGeom>
              <a:avLst/>
              <a:gdLst/>
              <a:ahLst/>
              <a:cxnLst/>
              <a:rect l="l" t="t" r="r" b="b"/>
              <a:pathLst>
                <a:path w="6648" h="12508" extrusionOk="0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11" name="Google Shape;7711;p66"/>
          <p:cNvSpPr/>
          <p:nvPr/>
        </p:nvSpPr>
        <p:spPr>
          <a:xfrm>
            <a:off x="4651793" y="2077409"/>
            <a:ext cx="262456" cy="341724"/>
          </a:xfrm>
          <a:custGeom>
            <a:avLst/>
            <a:gdLst/>
            <a:ahLst/>
            <a:cxnLst/>
            <a:rect l="l" t="t" r="r" b="b"/>
            <a:pathLst>
              <a:path w="10870" h="14153" extrusionOk="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12" name="Google Shape;7712;p66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713" name="Google Shape;7713;p66"/>
            <p:cNvSpPr/>
            <p:nvPr/>
          </p:nvSpPr>
          <p:spPr>
            <a:xfrm>
              <a:off x="-10772875" y="258380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66"/>
            <p:cNvSpPr/>
            <p:nvPr/>
          </p:nvSpPr>
          <p:spPr>
            <a:xfrm>
              <a:off x="-10772875" y="2749200"/>
              <a:ext cx="82725" cy="81950"/>
            </a:xfrm>
            <a:custGeom>
              <a:avLst/>
              <a:gdLst/>
              <a:ahLst/>
              <a:cxnLst/>
              <a:rect l="l" t="t" r="r" b="b"/>
              <a:pathLst>
                <a:path w="3309" h="3278" extrusionOk="0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66"/>
            <p:cNvSpPr/>
            <p:nvPr/>
          </p:nvSpPr>
          <p:spPr>
            <a:xfrm>
              <a:off x="-10855575" y="2666500"/>
              <a:ext cx="82725" cy="81925"/>
            </a:xfrm>
            <a:custGeom>
              <a:avLst/>
              <a:gdLst/>
              <a:ahLst/>
              <a:cxnLst/>
              <a:rect l="l" t="t" r="r" b="b"/>
              <a:pathLst>
                <a:path w="3309" h="3277" extrusionOk="0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66"/>
            <p:cNvSpPr/>
            <p:nvPr/>
          </p:nvSpPr>
          <p:spPr>
            <a:xfrm>
              <a:off x="-10690175" y="266650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66"/>
            <p:cNvSpPr/>
            <p:nvPr/>
          </p:nvSpPr>
          <p:spPr>
            <a:xfrm>
              <a:off x="-10752400" y="268697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66"/>
            <p:cNvSpPr/>
            <p:nvPr/>
          </p:nvSpPr>
          <p:spPr>
            <a:xfrm>
              <a:off x="-10898100" y="2542050"/>
              <a:ext cx="353675" cy="330825"/>
            </a:xfrm>
            <a:custGeom>
              <a:avLst/>
              <a:gdLst/>
              <a:ahLst/>
              <a:cxnLst/>
              <a:rect l="l" t="t" r="r" b="b"/>
              <a:pathLst>
                <a:path w="14147" h="13233" extrusionOk="0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19" name="Google Shape;7719;p66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720" name="Google Shape;7720;p66"/>
            <p:cNvSpPr/>
            <p:nvPr/>
          </p:nvSpPr>
          <p:spPr>
            <a:xfrm>
              <a:off x="-9034575" y="1706075"/>
              <a:ext cx="229225" cy="268125"/>
            </a:xfrm>
            <a:custGeom>
              <a:avLst/>
              <a:gdLst/>
              <a:ahLst/>
              <a:cxnLst/>
              <a:rect l="l" t="t" r="r" b="b"/>
              <a:pathLst>
                <a:path w="9169" h="10725" extrusionOk="0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66"/>
            <p:cNvSpPr/>
            <p:nvPr/>
          </p:nvSpPr>
          <p:spPr>
            <a:xfrm>
              <a:off x="-9157450" y="1622750"/>
              <a:ext cx="164625" cy="249850"/>
            </a:xfrm>
            <a:custGeom>
              <a:avLst/>
              <a:gdLst/>
              <a:ahLst/>
              <a:cxnLst/>
              <a:rect l="l" t="t" r="r" b="b"/>
              <a:pathLst>
                <a:path w="6585" h="9994" extrusionOk="0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22" name="Google Shape;7722;p66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723" name="Google Shape;7723;p66"/>
            <p:cNvSpPr/>
            <p:nvPr/>
          </p:nvSpPr>
          <p:spPr>
            <a:xfrm>
              <a:off x="-9023550" y="2056875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66"/>
            <p:cNvSpPr/>
            <p:nvPr/>
          </p:nvSpPr>
          <p:spPr>
            <a:xfrm>
              <a:off x="-9119650" y="2137200"/>
              <a:ext cx="273325" cy="270200"/>
            </a:xfrm>
            <a:custGeom>
              <a:avLst/>
              <a:gdLst/>
              <a:ahLst/>
              <a:cxnLst/>
              <a:rect l="l" t="t" r="r" b="b"/>
              <a:pathLst>
                <a:path w="10933" h="10808" extrusionOk="0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25" name="Google Shape;7725;p66"/>
          <p:cNvSpPr/>
          <p:nvPr/>
        </p:nvSpPr>
        <p:spPr>
          <a:xfrm>
            <a:off x="6749502" y="2507674"/>
            <a:ext cx="340058" cy="341555"/>
          </a:xfrm>
          <a:custGeom>
            <a:avLst/>
            <a:gdLst/>
            <a:ahLst/>
            <a:cxnLst/>
            <a:rect l="l" t="t" r="r" b="b"/>
            <a:pathLst>
              <a:path w="14084" h="14146" extrusionOk="0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26" name="Google Shape;7726;p66"/>
          <p:cNvSpPr/>
          <p:nvPr/>
        </p:nvSpPr>
        <p:spPr>
          <a:xfrm>
            <a:off x="7202252" y="1669672"/>
            <a:ext cx="301233" cy="341555"/>
          </a:xfrm>
          <a:custGeom>
            <a:avLst/>
            <a:gdLst/>
            <a:ahLst/>
            <a:cxnLst/>
            <a:rect l="l" t="t" r="r" b="b"/>
            <a:pathLst>
              <a:path w="12476" h="14146" extrusionOk="0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27" name="Google Shape;7727;p66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728" name="Google Shape;7728;p66"/>
            <p:cNvSpPr/>
            <p:nvPr/>
          </p:nvSpPr>
          <p:spPr>
            <a:xfrm>
              <a:off x="-13947000" y="3212800"/>
              <a:ext cx="229225" cy="268125"/>
            </a:xfrm>
            <a:custGeom>
              <a:avLst/>
              <a:gdLst/>
              <a:ahLst/>
              <a:cxnLst/>
              <a:rect l="l" t="t" r="r" b="b"/>
              <a:pathLst>
                <a:path w="9169" h="10725" extrusionOk="0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66"/>
            <p:cNvSpPr/>
            <p:nvPr/>
          </p:nvSpPr>
          <p:spPr>
            <a:xfrm>
              <a:off x="-13821775" y="3295600"/>
              <a:ext cx="228450" cy="269600"/>
            </a:xfrm>
            <a:custGeom>
              <a:avLst/>
              <a:gdLst/>
              <a:ahLst/>
              <a:cxnLst/>
              <a:rect l="l" t="t" r="r" b="b"/>
              <a:pathLst>
                <a:path w="9138" h="10784" extrusionOk="0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30" name="Google Shape;7730;p66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731" name="Google Shape;7731;p66"/>
            <p:cNvSpPr/>
            <p:nvPr/>
          </p:nvSpPr>
          <p:spPr>
            <a:xfrm>
              <a:off x="-13717000" y="3647075"/>
              <a:ext cx="124450" cy="144150"/>
            </a:xfrm>
            <a:custGeom>
              <a:avLst/>
              <a:gdLst/>
              <a:ahLst/>
              <a:cxnLst/>
              <a:rect l="l" t="t" r="r" b="b"/>
              <a:pathLst>
                <a:path w="4978" h="5766" extrusionOk="0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66"/>
            <p:cNvSpPr/>
            <p:nvPr/>
          </p:nvSpPr>
          <p:spPr>
            <a:xfrm>
              <a:off x="-13801275" y="3647075"/>
              <a:ext cx="63025" cy="61075"/>
            </a:xfrm>
            <a:custGeom>
              <a:avLst/>
              <a:gdLst/>
              <a:ahLst/>
              <a:cxnLst/>
              <a:rect l="l" t="t" r="r" b="b"/>
              <a:pathLst>
                <a:path w="2521" h="2443" extrusionOk="0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66"/>
            <p:cNvSpPr/>
            <p:nvPr/>
          </p:nvSpPr>
          <p:spPr>
            <a:xfrm>
              <a:off x="-13946200" y="3647075"/>
              <a:ext cx="124450" cy="143400"/>
            </a:xfrm>
            <a:custGeom>
              <a:avLst/>
              <a:gdLst/>
              <a:ahLst/>
              <a:cxnLst/>
              <a:rect l="l" t="t" r="r" b="b"/>
              <a:pathLst>
                <a:path w="4978" h="5736" extrusionOk="0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66"/>
            <p:cNvSpPr/>
            <p:nvPr/>
          </p:nvSpPr>
          <p:spPr>
            <a:xfrm>
              <a:off x="-13946200" y="3873900"/>
              <a:ext cx="352875" cy="125275"/>
            </a:xfrm>
            <a:custGeom>
              <a:avLst/>
              <a:gdLst/>
              <a:ahLst/>
              <a:cxnLst/>
              <a:rect l="l" t="t" r="r" b="b"/>
              <a:pathLst>
                <a:path w="14115" h="5011" extrusionOk="0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66"/>
            <p:cNvSpPr/>
            <p:nvPr/>
          </p:nvSpPr>
          <p:spPr>
            <a:xfrm>
              <a:off x="-13713850" y="3810125"/>
              <a:ext cx="120525" cy="105075"/>
            </a:xfrm>
            <a:custGeom>
              <a:avLst/>
              <a:gdLst/>
              <a:ahLst/>
              <a:cxnLst/>
              <a:rect l="l" t="t" r="r" b="b"/>
              <a:pathLst>
                <a:path w="4821" h="4203" extrusionOk="0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66"/>
            <p:cNvSpPr/>
            <p:nvPr/>
          </p:nvSpPr>
          <p:spPr>
            <a:xfrm>
              <a:off x="-13946200" y="3810125"/>
              <a:ext cx="121300" cy="105175"/>
            </a:xfrm>
            <a:custGeom>
              <a:avLst/>
              <a:gdLst/>
              <a:ahLst/>
              <a:cxnLst/>
              <a:rect l="l" t="t" r="r" b="b"/>
              <a:pathLst>
                <a:path w="4852" h="4207" extrusionOk="0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37" name="Google Shape;7737;p66"/>
          <p:cNvSpPr/>
          <p:nvPr/>
        </p:nvSpPr>
        <p:spPr>
          <a:xfrm>
            <a:off x="2089916" y="3890329"/>
            <a:ext cx="260187" cy="339286"/>
          </a:xfrm>
          <a:custGeom>
            <a:avLst/>
            <a:gdLst/>
            <a:ahLst/>
            <a:cxnLst/>
            <a:rect l="l" t="t" r="r" b="b"/>
            <a:pathLst>
              <a:path w="10776" h="14052" extrusionOk="0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38" name="Google Shape;7738;p66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739" name="Google Shape;7739;p66"/>
            <p:cNvSpPr/>
            <p:nvPr/>
          </p:nvSpPr>
          <p:spPr>
            <a:xfrm>
              <a:off x="-12163025" y="3214275"/>
              <a:ext cx="354450" cy="165025"/>
            </a:xfrm>
            <a:custGeom>
              <a:avLst/>
              <a:gdLst/>
              <a:ahLst/>
              <a:cxnLst/>
              <a:rect l="l" t="t" r="r" b="b"/>
              <a:pathLst>
                <a:path w="14178" h="6601" extrusionOk="0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66"/>
            <p:cNvSpPr/>
            <p:nvPr/>
          </p:nvSpPr>
          <p:spPr>
            <a:xfrm>
              <a:off x="-12161450" y="3503725"/>
              <a:ext cx="41775" cy="62250"/>
            </a:xfrm>
            <a:custGeom>
              <a:avLst/>
              <a:gdLst/>
              <a:ahLst/>
              <a:cxnLst/>
              <a:rect l="l" t="t" r="r" b="b"/>
              <a:pathLst>
                <a:path w="1671" h="2490" extrusionOk="0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66"/>
            <p:cNvSpPr/>
            <p:nvPr/>
          </p:nvSpPr>
          <p:spPr>
            <a:xfrm>
              <a:off x="-12161450" y="3350150"/>
              <a:ext cx="41775" cy="133125"/>
            </a:xfrm>
            <a:custGeom>
              <a:avLst/>
              <a:gdLst/>
              <a:ahLst/>
              <a:cxnLst/>
              <a:rect l="l" t="t" r="r" b="b"/>
              <a:pathLst>
                <a:path w="1671" h="5325" extrusionOk="0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42" name="Google Shape;7742;p66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743" name="Google Shape;7743;p66"/>
            <p:cNvSpPr/>
            <p:nvPr/>
          </p:nvSpPr>
          <p:spPr>
            <a:xfrm>
              <a:off x="-12059850" y="3958975"/>
              <a:ext cx="149675" cy="42550"/>
            </a:xfrm>
            <a:custGeom>
              <a:avLst/>
              <a:gdLst/>
              <a:ahLst/>
              <a:cxnLst/>
              <a:rect l="l" t="t" r="r" b="b"/>
              <a:pathLst>
                <a:path w="5987" h="1702" extrusionOk="0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66"/>
            <p:cNvSpPr/>
            <p:nvPr/>
          </p:nvSpPr>
          <p:spPr>
            <a:xfrm>
              <a:off x="-11850350" y="3749475"/>
              <a:ext cx="42575" cy="149675"/>
            </a:xfrm>
            <a:custGeom>
              <a:avLst/>
              <a:gdLst/>
              <a:ahLst/>
              <a:cxnLst/>
              <a:rect l="l" t="t" r="r" b="b"/>
              <a:pathLst>
                <a:path w="1703" h="5987" extrusionOk="0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66"/>
            <p:cNvSpPr/>
            <p:nvPr/>
          </p:nvSpPr>
          <p:spPr>
            <a:xfrm>
              <a:off x="-12059850" y="3647875"/>
              <a:ext cx="148875" cy="42550"/>
            </a:xfrm>
            <a:custGeom>
              <a:avLst/>
              <a:gdLst/>
              <a:ahLst/>
              <a:cxnLst/>
              <a:rect l="l" t="t" r="r" b="b"/>
              <a:pathLst>
                <a:path w="5955" h="1702" extrusionOk="0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66"/>
            <p:cNvSpPr/>
            <p:nvPr/>
          </p:nvSpPr>
          <p:spPr>
            <a:xfrm>
              <a:off x="-12160675" y="3750250"/>
              <a:ext cx="41775" cy="148900"/>
            </a:xfrm>
            <a:custGeom>
              <a:avLst/>
              <a:gdLst/>
              <a:ahLst/>
              <a:cxnLst/>
              <a:rect l="l" t="t" r="r" b="b"/>
              <a:pathLst>
                <a:path w="1671" h="5956" extrusionOk="0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66"/>
            <p:cNvSpPr/>
            <p:nvPr/>
          </p:nvSpPr>
          <p:spPr>
            <a:xfrm>
              <a:off x="-12099225" y="3710875"/>
              <a:ext cx="228425" cy="226200"/>
            </a:xfrm>
            <a:custGeom>
              <a:avLst/>
              <a:gdLst/>
              <a:ahLst/>
              <a:cxnLst/>
              <a:rect l="l" t="t" r="r" b="b"/>
              <a:pathLst>
                <a:path w="9137" h="9048" extrusionOk="0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66"/>
            <p:cNvSpPr/>
            <p:nvPr/>
          </p:nvSpPr>
          <p:spPr>
            <a:xfrm>
              <a:off x="-12056700" y="3751825"/>
              <a:ext cx="144950" cy="144950"/>
            </a:xfrm>
            <a:custGeom>
              <a:avLst/>
              <a:gdLst/>
              <a:ahLst/>
              <a:cxnLst/>
              <a:rect l="l" t="t" r="r" b="b"/>
              <a:pathLst>
                <a:path w="5798" h="5798" extrusionOk="0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66"/>
            <p:cNvSpPr/>
            <p:nvPr/>
          </p:nvSpPr>
          <p:spPr>
            <a:xfrm>
              <a:off x="-12016525" y="3792775"/>
              <a:ext cx="63025" cy="63050"/>
            </a:xfrm>
            <a:custGeom>
              <a:avLst/>
              <a:gdLst/>
              <a:ahLst/>
              <a:cxnLst/>
              <a:rect l="l" t="t" r="r" b="b"/>
              <a:pathLst>
                <a:path w="2521" h="2522" extrusionOk="0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50" name="Google Shape;7750;p66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751" name="Google Shape;7751;p66"/>
            <p:cNvSpPr/>
            <p:nvPr/>
          </p:nvSpPr>
          <p:spPr>
            <a:xfrm>
              <a:off x="-12014950" y="4081850"/>
              <a:ext cx="61450" cy="62275"/>
            </a:xfrm>
            <a:custGeom>
              <a:avLst/>
              <a:gdLst/>
              <a:ahLst/>
              <a:cxnLst/>
              <a:rect l="l" t="t" r="r" b="b"/>
              <a:pathLst>
                <a:path w="2458" h="2491" extrusionOk="0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66"/>
            <p:cNvSpPr/>
            <p:nvPr/>
          </p:nvSpPr>
          <p:spPr>
            <a:xfrm>
              <a:off x="-12077175" y="4352000"/>
              <a:ext cx="186700" cy="83500"/>
            </a:xfrm>
            <a:custGeom>
              <a:avLst/>
              <a:gdLst/>
              <a:ahLst/>
              <a:cxnLst/>
              <a:rect l="l" t="t" r="r" b="b"/>
              <a:pathLst>
                <a:path w="7468" h="3340" extrusionOk="0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66"/>
            <p:cNvSpPr/>
            <p:nvPr/>
          </p:nvSpPr>
          <p:spPr>
            <a:xfrm>
              <a:off x="-11911775" y="4186000"/>
              <a:ext cx="103200" cy="101425"/>
            </a:xfrm>
            <a:custGeom>
              <a:avLst/>
              <a:gdLst/>
              <a:ahLst/>
              <a:cxnLst/>
              <a:rect l="l" t="t" r="r" b="b"/>
              <a:pathLst>
                <a:path w="4128" h="4057" extrusionOk="0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66"/>
            <p:cNvSpPr/>
            <p:nvPr/>
          </p:nvSpPr>
          <p:spPr>
            <a:xfrm>
              <a:off x="-12160675" y="4186000"/>
              <a:ext cx="104000" cy="101425"/>
            </a:xfrm>
            <a:custGeom>
              <a:avLst/>
              <a:gdLst/>
              <a:ahLst/>
              <a:cxnLst/>
              <a:rect l="l" t="t" r="r" b="b"/>
              <a:pathLst>
                <a:path w="4160" h="4057" extrusionOk="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66"/>
            <p:cNvSpPr/>
            <p:nvPr/>
          </p:nvSpPr>
          <p:spPr>
            <a:xfrm>
              <a:off x="-12049600" y="4144075"/>
              <a:ext cx="127600" cy="67750"/>
            </a:xfrm>
            <a:custGeom>
              <a:avLst/>
              <a:gdLst/>
              <a:ahLst/>
              <a:cxnLst/>
              <a:rect l="l" t="t" r="r" b="b"/>
              <a:pathLst>
                <a:path w="5104" h="2710" extrusionOk="0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66"/>
            <p:cNvSpPr/>
            <p:nvPr/>
          </p:nvSpPr>
          <p:spPr>
            <a:xfrm>
              <a:off x="-12033850" y="4212600"/>
              <a:ext cx="99250" cy="118150"/>
            </a:xfrm>
            <a:custGeom>
              <a:avLst/>
              <a:gdLst/>
              <a:ahLst/>
              <a:cxnLst/>
              <a:rect l="l" t="t" r="r" b="b"/>
              <a:pathLst>
                <a:path w="3970" h="4726" extrusionOk="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57" name="Google Shape;7757;p66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758" name="Google Shape;7758;p66"/>
            <p:cNvSpPr/>
            <p:nvPr/>
          </p:nvSpPr>
          <p:spPr>
            <a:xfrm>
              <a:off x="-10390875" y="3263500"/>
              <a:ext cx="352100" cy="42550"/>
            </a:xfrm>
            <a:custGeom>
              <a:avLst/>
              <a:gdLst/>
              <a:ahLst/>
              <a:cxnLst/>
              <a:rect l="l" t="t" r="r" b="b"/>
              <a:pathLst>
                <a:path w="14084" h="1702" extrusionOk="0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66"/>
            <p:cNvSpPr/>
            <p:nvPr/>
          </p:nvSpPr>
          <p:spPr>
            <a:xfrm>
              <a:off x="-10391650" y="3451750"/>
              <a:ext cx="352875" cy="81925"/>
            </a:xfrm>
            <a:custGeom>
              <a:avLst/>
              <a:gdLst/>
              <a:ahLst/>
              <a:cxnLst/>
              <a:rect l="l" t="t" r="r" b="b"/>
              <a:pathLst>
                <a:path w="14115" h="3277" extrusionOk="0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66"/>
            <p:cNvSpPr/>
            <p:nvPr/>
          </p:nvSpPr>
          <p:spPr>
            <a:xfrm>
              <a:off x="-10327075" y="3180600"/>
              <a:ext cx="223700" cy="62450"/>
            </a:xfrm>
            <a:custGeom>
              <a:avLst/>
              <a:gdLst/>
              <a:ahLst/>
              <a:cxnLst/>
              <a:rect l="l" t="t" r="r" b="b"/>
              <a:pathLst>
                <a:path w="8948" h="2498" extrusionOk="0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66"/>
            <p:cNvSpPr/>
            <p:nvPr/>
          </p:nvSpPr>
          <p:spPr>
            <a:xfrm>
              <a:off x="-10245950" y="3325725"/>
              <a:ext cx="61450" cy="104775"/>
            </a:xfrm>
            <a:custGeom>
              <a:avLst/>
              <a:gdLst/>
              <a:ahLst/>
              <a:cxnLst/>
              <a:rect l="l" t="t" r="r" b="b"/>
              <a:pathLst>
                <a:path w="2458" h="4191" extrusionOk="0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66"/>
            <p:cNvSpPr/>
            <p:nvPr/>
          </p:nvSpPr>
          <p:spPr>
            <a:xfrm>
              <a:off x="-10142775" y="3325725"/>
              <a:ext cx="63025" cy="104775"/>
            </a:xfrm>
            <a:custGeom>
              <a:avLst/>
              <a:gdLst/>
              <a:ahLst/>
              <a:cxnLst/>
              <a:rect l="l" t="t" r="r" b="b"/>
              <a:pathLst>
                <a:path w="2521" h="4191" extrusionOk="0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66"/>
            <p:cNvSpPr/>
            <p:nvPr/>
          </p:nvSpPr>
          <p:spPr>
            <a:xfrm>
              <a:off x="-10350700" y="3325725"/>
              <a:ext cx="62250" cy="104775"/>
            </a:xfrm>
            <a:custGeom>
              <a:avLst/>
              <a:gdLst/>
              <a:ahLst/>
              <a:cxnLst/>
              <a:rect l="l" t="t" r="r" b="b"/>
              <a:pathLst>
                <a:path w="2490" h="4191" extrusionOk="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64" name="Google Shape;7764;p66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765" name="Google Shape;7765;p66"/>
            <p:cNvSpPr/>
            <p:nvPr/>
          </p:nvSpPr>
          <p:spPr>
            <a:xfrm>
              <a:off x="-10308950" y="3780175"/>
              <a:ext cx="186675" cy="104800"/>
            </a:xfrm>
            <a:custGeom>
              <a:avLst/>
              <a:gdLst/>
              <a:ahLst/>
              <a:cxnLst/>
              <a:rect l="l" t="t" r="r" b="b"/>
              <a:pathLst>
                <a:path w="7467" h="4192" extrusionOk="0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66"/>
            <p:cNvSpPr/>
            <p:nvPr/>
          </p:nvSpPr>
          <p:spPr>
            <a:xfrm>
              <a:off x="-10390875" y="3698275"/>
              <a:ext cx="352100" cy="269400"/>
            </a:xfrm>
            <a:custGeom>
              <a:avLst/>
              <a:gdLst/>
              <a:ahLst/>
              <a:cxnLst/>
              <a:rect l="l" t="t" r="r" b="b"/>
              <a:pathLst>
                <a:path w="14084" h="10776" extrusionOk="0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66"/>
            <p:cNvSpPr/>
            <p:nvPr/>
          </p:nvSpPr>
          <p:spPr>
            <a:xfrm>
              <a:off x="-10268000" y="3616350"/>
              <a:ext cx="103975" cy="81150"/>
            </a:xfrm>
            <a:custGeom>
              <a:avLst/>
              <a:gdLst/>
              <a:ahLst/>
              <a:cxnLst/>
              <a:rect l="l" t="t" r="r" b="b"/>
              <a:pathLst>
                <a:path w="4159" h="3246" extrusionOk="0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68" name="Google Shape;7768;p66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769" name="Google Shape;7769;p66"/>
            <p:cNvSpPr/>
            <p:nvPr/>
          </p:nvSpPr>
          <p:spPr>
            <a:xfrm>
              <a:off x="-10308175" y="4224400"/>
              <a:ext cx="185900" cy="115800"/>
            </a:xfrm>
            <a:custGeom>
              <a:avLst/>
              <a:gdLst/>
              <a:ahLst/>
              <a:cxnLst/>
              <a:rect l="l" t="t" r="r" b="b"/>
              <a:pathLst>
                <a:path w="7436" h="4632" extrusionOk="0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66"/>
            <p:cNvSpPr/>
            <p:nvPr/>
          </p:nvSpPr>
          <p:spPr>
            <a:xfrm>
              <a:off x="-10292425" y="4121225"/>
              <a:ext cx="159125" cy="30750"/>
            </a:xfrm>
            <a:custGeom>
              <a:avLst/>
              <a:gdLst/>
              <a:ahLst/>
              <a:cxnLst/>
              <a:rect l="l" t="t" r="r" b="b"/>
              <a:pathLst>
                <a:path w="6365" h="1230" extrusionOk="0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66"/>
            <p:cNvSpPr/>
            <p:nvPr/>
          </p:nvSpPr>
          <p:spPr>
            <a:xfrm>
              <a:off x="-10370400" y="4049550"/>
              <a:ext cx="310350" cy="91400"/>
            </a:xfrm>
            <a:custGeom>
              <a:avLst/>
              <a:gdLst/>
              <a:ahLst/>
              <a:cxnLst/>
              <a:rect l="l" t="t" r="r" b="b"/>
              <a:pathLst>
                <a:path w="12414" h="3656" extrusionOk="0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66"/>
            <p:cNvSpPr/>
            <p:nvPr/>
          </p:nvSpPr>
          <p:spPr>
            <a:xfrm>
              <a:off x="-10328650" y="4173200"/>
              <a:ext cx="226850" cy="30750"/>
            </a:xfrm>
            <a:custGeom>
              <a:avLst/>
              <a:gdLst/>
              <a:ahLst/>
              <a:cxnLst/>
              <a:rect l="l" t="t" r="r" b="b"/>
              <a:pathLst>
                <a:path w="9074" h="1230" extrusionOk="0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66"/>
            <p:cNvSpPr/>
            <p:nvPr/>
          </p:nvSpPr>
          <p:spPr>
            <a:xfrm>
              <a:off x="-10328650" y="4360650"/>
              <a:ext cx="226850" cy="41000"/>
            </a:xfrm>
            <a:custGeom>
              <a:avLst/>
              <a:gdLst/>
              <a:ahLst/>
              <a:cxnLst/>
              <a:rect l="l" t="t" r="r" b="b"/>
              <a:pathLst>
                <a:path w="9074" h="1640" extrusionOk="0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74" name="Google Shape;7774;p66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775" name="Google Shape;7775;p66"/>
            <p:cNvSpPr/>
            <p:nvPr/>
          </p:nvSpPr>
          <p:spPr>
            <a:xfrm>
              <a:off x="-8542325" y="3335375"/>
              <a:ext cx="112650" cy="104375"/>
            </a:xfrm>
            <a:custGeom>
              <a:avLst/>
              <a:gdLst/>
              <a:ahLst/>
              <a:cxnLst/>
              <a:rect l="l" t="t" r="r" b="b"/>
              <a:pathLst>
                <a:path w="4506" h="4175" extrusionOk="0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66"/>
            <p:cNvSpPr/>
            <p:nvPr/>
          </p:nvSpPr>
          <p:spPr>
            <a:xfrm>
              <a:off x="-8496650" y="3377125"/>
              <a:ext cx="22875" cy="20900"/>
            </a:xfrm>
            <a:custGeom>
              <a:avLst/>
              <a:gdLst/>
              <a:ahLst/>
              <a:cxnLst/>
              <a:rect l="l" t="t" r="r" b="b"/>
              <a:pathLst>
                <a:path w="915" h="836" extrusionOk="0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66"/>
            <p:cNvSpPr/>
            <p:nvPr/>
          </p:nvSpPr>
          <p:spPr>
            <a:xfrm>
              <a:off x="-8540750" y="3332825"/>
              <a:ext cx="242625" cy="230425"/>
            </a:xfrm>
            <a:custGeom>
              <a:avLst/>
              <a:gdLst/>
              <a:ahLst/>
              <a:cxnLst/>
              <a:rect l="l" t="t" r="r" b="b"/>
              <a:pathLst>
                <a:path w="9705" h="9217" extrusionOk="0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66"/>
            <p:cNvSpPr/>
            <p:nvPr/>
          </p:nvSpPr>
          <p:spPr>
            <a:xfrm>
              <a:off x="-8645500" y="3428125"/>
              <a:ext cx="120525" cy="118950"/>
            </a:xfrm>
            <a:custGeom>
              <a:avLst/>
              <a:gdLst/>
              <a:ahLst/>
              <a:cxnLst/>
              <a:rect l="l" t="t" r="r" b="b"/>
              <a:pathLst>
                <a:path w="4821" h="4758" extrusionOk="0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66"/>
            <p:cNvSpPr/>
            <p:nvPr/>
          </p:nvSpPr>
          <p:spPr>
            <a:xfrm>
              <a:off x="-8448600" y="3227275"/>
              <a:ext cx="122900" cy="122900"/>
            </a:xfrm>
            <a:custGeom>
              <a:avLst/>
              <a:gdLst/>
              <a:ahLst/>
              <a:cxnLst/>
              <a:rect l="l" t="t" r="r" b="b"/>
              <a:pathLst>
                <a:path w="4916" h="4916" extrusionOk="0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66"/>
            <p:cNvSpPr/>
            <p:nvPr/>
          </p:nvSpPr>
          <p:spPr>
            <a:xfrm>
              <a:off x="-8674650" y="3210975"/>
              <a:ext cx="241825" cy="232925"/>
            </a:xfrm>
            <a:custGeom>
              <a:avLst/>
              <a:gdLst/>
              <a:ahLst/>
              <a:cxnLst/>
              <a:rect l="l" t="t" r="r" b="b"/>
              <a:pathLst>
                <a:path w="9673" h="9317" extrusionOk="0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81" name="Google Shape;7781;p66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782" name="Google Shape;7782;p66"/>
            <p:cNvSpPr/>
            <p:nvPr/>
          </p:nvSpPr>
          <p:spPr>
            <a:xfrm>
              <a:off x="-13283825" y="3482475"/>
              <a:ext cx="125275" cy="82725"/>
            </a:xfrm>
            <a:custGeom>
              <a:avLst/>
              <a:gdLst/>
              <a:ahLst/>
              <a:cxnLst/>
              <a:rect l="l" t="t" r="r" b="b"/>
              <a:pathLst>
                <a:path w="5011" h="3309" extrusionOk="0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66"/>
            <p:cNvSpPr/>
            <p:nvPr/>
          </p:nvSpPr>
          <p:spPr>
            <a:xfrm>
              <a:off x="-13512225" y="3211525"/>
              <a:ext cx="353675" cy="249700"/>
            </a:xfrm>
            <a:custGeom>
              <a:avLst/>
              <a:gdLst/>
              <a:ahLst/>
              <a:cxnLst/>
              <a:rect l="l" t="t" r="r" b="b"/>
              <a:pathLst>
                <a:path w="14147" h="9988" extrusionOk="0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66"/>
            <p:cNvSpPr/>
            <p:nvPr/>
          </p:nvSpPr>
          <p:spPr>
            <a:xfrm>
              <a:off x="-13512225" y="3483250"/>
              <a:ext cx="100050" cy="81150"/>
            </a:xfrm>
            <a:custGeom>
              <a:avLst/>
              <a:gdLst/>
              <a:ahLst/>
              <a:cxnLst/>
              <a:rect l="l" t="t" r="r" b="b"/>
              <a:pathLst>
                <a:path w="4002" h="3246" extrusionOk="0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66"/>
            <p:cNvSpPr/>
            <p:nvPr/>
          </p:nvSpPr>
          <p:spPr>
            <a:xfrm>
              <a:off x="-13407475" y="3483250"/>
              <a:ext cx="36250" cy="81150"/>
            </a:xfrm>
            <a:custGeom>
              <a:avLst/>
              <a:gdLst/>
              <a:ahLst/>
              <a:cxnLst/>
              <a:rect l="l" t="t" r="r" b="b"/>
              <a:pathLst>
                <a:path w="1450" h="3246" extrusionOk="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66"/>
            <p:cNvSpPr/>
            <p:nvPr/>
          </p:nvSpPr>
          <p:spPr>
            <a:xfrm>
              <a:off x="-13366525" y="3485625"/>
              <a:ext cx="70125" cy="76425"/>
            </a:xfrm>
            <a:custGeom>
              <a:avLst/>
              <a:gdLst/>
              <a:ahLst/>
              <a:cxnLst/>
              <a:rect l="l" t="t" r="r" b="b"/>
              <a:pathLst>
                <a:path w="2805" h="3057" extrusionOk="0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87" name="Google Shape;7787;p66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788" name="Google Shape;7788;p66"/>
            <p:cNvSpPr/>
            <p:nvPr/>
          </p:nvSpPr>
          <p:spPr>
            <a:xfrm>
              <a:off x="-13344475" y="38762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66"/>
            <p:cNvSpPr/>
            <p:nvPr/>
          </p:nvSpPr>
          <p:spPr>
            <a:xfrm>
              <a:off x="-13268850" y="3854225"/>
              <a:ext cx="110300" cy="62250"/>
            </a:xfrm>
            <a:custGeom>
              <a:avLst/>
              <a:gdLst/>
              <a:ahLst/>
              <a:cxnLst/>
              <a:rect l="l" t="t" r="r" b="b"/>
              <a:pathLst>
                <a:path w="4412" h="2490" extrusionOk="0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66"/>
            <p:cNvSpPr/>
            <p:nvPr/>
          </p:nvSpPr>
          <p:spPr>
            <a:xfrm>
              <a:off x="-13512225" y="3936925"/>
              <a:ext cx="353675" cy="62250"/>
            </a:xfrm>
            <a:custGeom>
              <a:avLst/>
              <a:gdLst/>
              <a:ahLst/>
              <a:cxnLst/>
              <a:rect l="l" t="t" r="r" b="b"/>
              <a:pathLst>
                <a:path w="14147" h="2490" extrusionOk="0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66"/>
            <p:cNvSpPr/>
            <p:nvPr/>
          </p:nvSpPr>
          <p:spPr>
            <a:xfrm>
              <a:off x="-13387000" y="3833750"/>
              <a:ext cx="104775" cy="104775"/>
            </a:xfrm>
            <a:custGeom>
              <a:avLst/>
              <a:gdLst/>
              <a:ahLst/>
              <a:cxnLst/>
              <a:rect l="l" t="t" r="r" b="b"/>
              <a:pathLst>
                <a:path w="4191" h="4191" extrusionOk="0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66"/>
            <p:cNvSpPr/>
            <p:nvPr/>
          </p:nvSpPr>
          <p:spPr>
            <a:xfrm>
              <a:off x="-13512225" y="3855000"/>
              <a:ext cx="111875" cy="62250"/>
            </a:xfrm>
            <a:custGeom>
              <a:avLst/>
              <a:gdLst/>
              <a:ahLst/>
              <a:cxnLst/>
              <a:rect l="l" t="t" r="r" b="b"/>
              <a:pathLst>
                <a:path w="4475" h="2490" extrusionOk="0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66"/>
            <p:cNvSpPr/>
            <p:nvPr/>
          </p:nvSpPr>
          <p:spPr>
            <a:xfrm>
              <a:off x="-13490175" y="3730575"/>
              <a:ext cx="62250" cy="40975"/>
            </a:xfrm>
            <a:custGeom>
              <a:avLst/>
              <a:gdLst/>
              <a:ahLst/>
              <a:cxnLst/>
              <a:rect l="l" t="t" r="r" b="b"/>
              <a:pathLst>
                <a:path w="2490" h="1639" extrusionOk="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66"/>
            <p:cNvSpPr/>
            <p:nvPr/>
          </p:nvSpPr>
          <p:spPr>
            <a:xfrm>
              <a:off x="-13241275" y="3730575"/>
              <a:ext cx="62225" cy="40975"/>
            </a:xfrm>
            <a:custGeom>
              <a:avLst/>
              <a:gdLst/>
              <a:ahLst/>
              <a:cxnLst/>
              <a:rect l="l" t="t" r="r" b="b"/>
              <a:pathLst>
                <a:path w="2489" h="1639" extrusionOk="0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66"/>
            <p:cNvSpPr/>
            <p:nvPr/>
          </p:nvSpPr>
          <p:spPr>
            <a:xfrm>
              <a:off x="-13427950" y="3647075"/>
              <a:ext cx="186700" cy="63025"/>
            </a:xfrm>
            <a:custGeom>
              <a:avLst/>
              <a:gdLst/>
              <a:ahLst/>
              <a:cxnLst/>
              <a:rect l="l" t="t" r="r" b="b"/>
              <a:pathLst>
                <a:path w="7468" h="2521" extrusionOk="0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66"/>
            <p:cNvSpPr/>
            <p:nvPr/>
          </p:nvSpPr>
          <p:spPr>
            <a:xfrm>
              <a:off x="-13512225" y="3773100"/>
              <a:ext cx="353675" cy="60675"/>
            </a:xfrm>
            <a:custGeom>
              <a:avLst/>
              <a:gdLst/>
              <a:ahLst/>
              <a:cxnLst/>
              <a:rect l="l" t="t" r="r" b="b"/>
              <a:pathLst>
                <a:path w="14147" h="2427" extrusionOk="0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66"/>
            <p:cNvSpPr/>
            <p:nvPr/>
          </p:nvSpPr>
          <p:spPr>
            <a:xfrm>
              <a:off x="-13411400" y="3730575"/>
              <a:ext cx="153600" cy="20500"/>
            </a:xfrm>
            <a:custGeom>
              <a:avLst/>
              <a:gdLst/>
              <a:ahLst/>
              <a:cxnLst/>
              <a:rect l="l" t="t" r="r" b="b"/>
              <a:pathLst>
                <a:path w="6144" h="820" extrusionOk="0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98" name="Google Shape;7798;p66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799" name="Google Shape;7799;p66"/>
            <p:cNvSpPr/>
            <p:nvPr/>
          </p:nvSpPr>
          <p:spPr>
            <a:xfrm>
              <a:off x="-13512225" y="4203925"/>
              <a:ext cx="353675" cy="229225"/>
            </a:xfrm>
            <a:custGeom>
              <a:avLst/>
              <a:gdLst/>
              <a:ahLst/>
              <a:cxnLst/>
              <a:rect l="l" t="t" r="r" b="b"/>
              <a:pathLst>
                <a:path w="14147" h="9169" extrusionOk="0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66"/>
            <p:cNvSpPr/>
            <p:nvPr/>
          </p:nvSpPr>
          <p:spPr>
            <a:xfrm>
              <a:off x="-13366525" y="4275600"/>
              <a:ext cx="73275" cy="88225"/>
            </a:xfrm>
            <a:custGeom>
              <a:avLst/>
              <a:gdLst/>
              <a:ahLst/>
              <a:cxnLst/>
              <a:rect l="l" t="t" r="r" b="b"/>
              <a:pathLst>
                <a:path w="2931" h="3529" extrusionOk="0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66"/>
            <p:cNvSpPr/>
            <p:nvPr/>
          </p:nvSpPr>
          <p:spPr>
            <a:xfrm>
              <a:off x="-13398800" y="4143275"/>
              <a:ext cx="65375" cy="40975"/>
            </a:xfrm>
            <a:custGeom>
              <a:avLst/>
              <a:gdLst/>
              <a:ahLst/>
              <a:cxnLst/>
              <a:rect l="l" t="t" r="r" b="b"/>
              <a:pathLst>
                <a:path w="2615" h="1639" extrusionOk="0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66"/>
            <p:cNvSpPr/>
            <p:nvPr/>
          </p:nvSpPr>
          <p:spPr>
            <a:xfrm>
              <a:off x="-13336575" y="4143275"/>
              <a:ext cx="64600" cy="40975"/>
            </a:xfrm>
            <a:custGeom>
              <a:avLst/>
              <a:gdLst/>
              <a:ahLst/>
              <a:cxnLst/>
              <a:rect l="l" t="t" r="r" b="b"/>
              <a:pathLst>
                <a:path w="2584" h="1639" extrusionOk="0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66"/>
            <p:cNvSpPr/>
            <p:nvPr/>
          </p:nvSpPr>
          <p:spPr>
            <a:xfrm>
              <a:off x="-13398800" y="4081050"/>
              <a:ext cx="65375" cy="40975"/>
            </a:xfrm>
            <a:custGeom>
              <a:avLst/>
              <a:gdLst/>
              <a:ahLst/>
              <a:cxnLst/>
              <a:rect l="l" t="t" r="r" b="b"/>
              <a:pathLst>
                <a:path w="2615" h="1639" extrusionOk="0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66"/>
            <p:cNvSpPr/>
            <p:nvPr/>
          </p:nvSpPr>
          <p:spPr>
            <a:xfrm>
              <a:off x="-13274375" y="4143275"/>
              <a:ext cx="64625" cy="40975"/>
            </a:xfrm>
            <a:custGeom>
              <a:avLst/>
              <a:gdLst/>
              <a:ahLst/>
              <a:cxnLst/>
              <a:rect l="l" t="t" r="r" b="b"/>
              <a:pathLst>
                <a:path w="2585" h="1639" extrusionOk="0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66"/>
            <p:cNvSpPr/>
            <p:nvPr/>
          </p:nvSpPr>
          <p:spPr>
            <a:xfrm>
              <a:off x="-13212925" y="4081050"/>
              <a:ext cx="54375" cy="40975"/>
            </a:xfrm>
            <a:custGeom>
              <a:avLst/>
              <a:gdLst/>
              <a:ahLst/>
              <a:cxnLst/>
              <a:rect l="l" t="t" r="r" b="b"/>
              <a:pathLst>
                <a:path w="2175" h="1639" extrusionOk="0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66"/>
            <p:cNvSpPr/>
            <p:nvPr/>
          </p:nvSpPr>
          <p:spPr>
            <a:xfrm>
              <a:off x="-13212925" y="4143275"/>
              <a:ext cx="54375" cy="40975"/>
            </a:xfrm>
            <a:custGeom>
              <a:avLst/>
              <a:gdLst/>
              <a:ahLst/>
              <a:cxnLst/>
              <a:rect l="l" t="t" r="r" b="b"/>
              <a:pathLst>
                <a:path w="2175" h="1639" extrusionOk="0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66"/>
            <p:cNvSpPr/>
            <p:nvPr/>
          </p:nvSpPr>
          <p:spPr>
            <a:xfrm>
              <a:off x="-13274375" y="4081050"/>
              <a:ext cx="64625" cy="40975"/>
            </a:xfrm>
            <a:custGeom>
              <a:avLst/>
              <a:gdLst/>
              <a:ahLst/>
              <a:cxnLst/>
              <a:rect l="l" t="t" r="r" b="b"/>
              <a:pathLst>
                <a:path w="2585" h="1639" extrusionOk="0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66"/>
            <p:cNvSpPr/>
            <p:nvPr/>
          </p:nvSpPr>
          <p:spPr>
            <a:xfrm>
              <a:off x="-13336575" y="4081050"/>
              <a:ext cx="64600" cy="40975"/>
            </a:xfrm>
            <a:custGeom>
              <a:avLst/>
              <a:gdLst/>
              <a:ahLst/>
              <a:cxnLst/>
              <a:rect l="l" t="t" r="r" b="b"/>
              <a:pathLst>
                <a:path w="2584" h="1639" extrusionOk="0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66"/>
            <p:cNvSpPr/>
            <p:nvPr/>
          </p:nvSpPr>
          <p:spPr>
            <a:xfrm>
              <a:off x="-13512225" y="4080275"/>
              <a:ext cx="123675" cy="103200"/>
            </a:xfrm>
            <a:custGeom>
              <a:avLst/>
              <a:gdLst/>
              <a:ahLst/>
              <a:cxnLst/>
              <a:rect l="l" t="t" r="r" b="b"/>
              <a:pathLst>
                <a:path w="4947" h="4128" extrusionOk="0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10" name="Google Shape;7810;p66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811" name="Google Shape;7811;p66"/>
            <p:cNvSpPr/>
            <p:nvPr/>
          </p:nvSpPr>
          <p:spPr>
            <a:xfrm>
              <a:off x="-11603025" y="3389725"/>
              <a:ext cx="104775" cy="143950"/>
            </a:xfrm>
            <a:custGeom>
              <a:avLst/>
              <a:gdLst/>
              <a:ahLst/>
              <a:cxnLst/>
              <a:rect l="l" t="t" r="r" b="b"/>
              <a:pathLst>
                <a:path w="4191" h="5758" extrusionOk="0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66"/>
            <p:cNvSpPr/>
            <p:nvPr/>
          </p:nvSpPr>
          <p:spPr>
            <a:xfrm>
              <a:off x="-11647125" y="3246175"/>
              <a:ext cx="86650" cy="133925"/>
            </a:xfrm>
            <a:custGeom>
              <a:avLst/>
              <a:gdLst/>
              <a:ahLst/>
              <a:cxnLst/>
              <a:rect l="l" t="t" r="r" b="b"/>
              <a:pathLst>
                <a:path w="3466" h="5357" extrusionOk="0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66"/>
            <p:cNvSpPr/>
            <p:nvPr/>
          </p:nvSpPr>
          <p:spPr>
            <a:xfrm>
              <a:off x="-11540025" y="3245400"/>
              <a:ext cx="86675" cy="133900"/>
            </a:xfrm>
            <a:custGeom>
              <a:avLst/>
              <a:gdLst/>
              <a:ahLst/>
              <a:cxnLst/>
              <a:rect l="l" t="t" r="r" b="b"/>
              <a:pathLst>
                <a:path w="3467" h="5356" extrusionOk="0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66"/>
            <p:cNvSpPr/>
            <p:nvPr/>
          </p:nvSpPr>
          <p:spPr>
            <a:xfrm>
              <a:off x="-11498275" y="3285550"/>
              <a:ext cx="123675" cy="160700"/>
            </a:xfrm>
            <a:custGeom>
              <a:avLst/>
              <a:gdLst/>
              <a:ahLst/>
              <a:cxnLst/>
              <a:rect l="l" t="t" r="r" b="b"/>
              <a:pathLst>
                <a:path w="4947" h="6428" extrusionOk="0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66"/>
            <p:cNvSpPr/>
            <p:nvPr/>
          </p:nvSpPr>
          <p:spPr>
            <a:xfrm>
              <a:off x="-11728250" y="3286350"/>
              <a:ext cx="125250" cy="160700"/>
            </a:xfrm>
            <a:custGeom>
              <a:avLst/>
              <a:gdLst/>
              <a:ahLst/>
              <a:cxnLst/>
              <a:rect l="l" t="t" r="r" b="b"/>
              <a:pathLst>
                <a:path w="5010" h="6428" extrusionOk="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16" name="Google Shape;7816;p66"/>
          <p:cNvSpPr/>
          <p:nvPr/>
        </p:nvSpPr>
        <p:spPr>
          <a:xfrm>
            <a:off x="3910683" y="3600407"/>
            <a:ext cx="38801" cy="80668"/>
          </a:xfrm>
          <a:custGeom>
            <a:avLst/>
            <a:gdLst/>
            <a:ahLst/>
            <a:cxnLst/>
            <a:rect l="l" t="t" r="r" b="b"/>
            <a:pathLst>
              <a:path w="1607" h="3341" extrusionOk="0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817" name="Google Shape;7817;p66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818" name="Google Shape;7818;p66"/>
            <p:cNvSpPr/>
            <p:nvPr/>
          </p:nvSpPr>
          <p:spPr>
            <a:xfrm>
              <a:off x="-11460475" y="3648050"/>
              <a:ext cx="86675" cy="80175"/>
            </a:xfrm>
            <a:custGeom>
              <a:avLst/>
              <a:gdLst/>
              <a:ahLst/>
              <a:cxnLst/>
              <a:rect l="l" t="t" r="r" b="b"/>
              <a:pathLst>
                <a:path w="3467" h="3207" extrusionOk="0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66"/>
            <p:cNvSpPr/>
            <p:nvPr/>
          </p:nvSpPr>
          <p:spPr>
            <a:xfrm>
              <a:off x="-11601450" y="37738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66"/>
            <p:cNvSpPr/>
            <p:nvPr/>
          </p:nvSpPr>
          <p:spPr>
            <a:xfrm>
              <a:off x="-11729050" y="3646475"/>
              <a:ext cx="353675" cy="209350"/>
            </a:xfrm>
            <a:custGeom>
              <a:avLst/>
              <a:gdLst/>
              <a:ahLst/>
              <a:cxnLst/>
              <a:rect l="l" t="t" r="r" b="b"/>
              <a:pathLst>
                <a:path w="14147" h="8374" extrusionOk="0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66"/>
            <p:cNvSpPr/>
            <p:nvPr/>
          </p:nvSpPr>
          <p:spPr>
            <a:xfrm>
              <a:off x="-11518750" y="3773875"/>
              <a:ext cx="19725" cy="19725"/>
            </a:xfrm>
            <a:custGeom>
              <a:avLst/>
              <a:gdLst/>
              <a:ahLst/>
              <a:cxnLst/>
              <a:rect l="l" t="t" r="r" b="b"/>
              <a:pathLst>
                <a:path w="789" h="789" extrusionOk="0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66"/>
            <p:cNvSpPr/>
            <p:nvPr/>
          </p:nvSpPr>
          <p:spPr>
            <a:xfrm>
              <a:off x="-11698325" y="3858150"/>
              <a:ext cx="67750" cy="69350"/>
            </a:xfrm>
            <a:custGeom>
              <a:avLst/>
              <a:gdLst/>
              <a:ahLst/>
              <a:cxnLst/>
              <a:rect l="l" t="t" r="r" b="b"/>
              <a:pathLst>
                <a:path w="2710" h="2774" extrusionOk="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66"/>
            <p:cNvSpPr/>
            <p:nvPr/>
          </p:nvSpPr>
          <p:spPr>
            <a:xfrm>
              <a:off x="-11627450" y="3869175"/>
              <a:ext cx="47300" cy="55175"/>
            </a:xfrm>
            <a:custGeom>
              <a:avLst/>
              <a:gdLst/>
              <a:ahLst/>
              <a:cxnLst/>
              <a:rect l="l" t="t" r="r" b="b"/>
              <a:pathLst>
                <a:path w="1892" h="2207" extrusionOk="0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66"/>
            <p:cNvSpPr/>
            <p:nvPr/>
          </p:nvSpPr>
          <p:spPr>
            <a:xfrm>
              <a:off x="-11414775" y="3803025"/>
              <a:ext cx="41750" cy="83525"/>
            </a:xfrm>
            <a:custGeom>
              <a:avLst/>
              <a:gdLst/>
              <a:ahLst/>
              <a:cxnLst/>
              <a:rect l="l" t="t" r="r" b="b"/>
              <a:pathLst>
                <a:path w="1670" h="3341" extrusionOk="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66"/>
            <p:cNvSpPr/>
            <p:nvPr/>
          </p:nvSpPr>
          <p:spPr>
            <a:xfrm>
              <a:off x="-11592800" y="3876275"/>
              <a:ext cx="84300" cy="62250"/>
            </a:xfrm>
            <a:custGeom>
              <a:avLst/>
              <a:gdLst/>
              <a:ahLst/>
              <a:cxnLst/>
              <a:rect l="l" t="t" r="r" b="b"/>
              <a:pathLst>
                <a:path w="3372" h="2490" extrusionOk="0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66"/>
            <p:cNvSpPr/>
            <p:nvPr/>
          </p:nvSpPr>
          <p:spPr>
            <a:xfrm>
              <a:off x="-11520325" y="3869175"/>
              <a:ext cx="47275" cy="55175"/>
            </a:xfrm>
            <a:custGeom>
              <a:avLst/>
              <a:gdLst/>
              <a:ahLst/>
              <a:cxnLst/>
              <a:rect l="l" t="t" r="r" b="b"/>
              <a:pathLst>
                <a:path w="1891" h="2207" extrusionOk="0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66"/>
            <p:cNvSpPr/>
            <p:nvPr/>
          </p:nvSpPr>
          <p:spPr>
            <a:xfrm>
              <a:off x="-11726675" y="3903850"/>
              <a:ext cx="352075" cy="97675"/>
            </a:xfrm>
            <a:custGeom>
              <a:avLst/>
              <a:gdLst/>
              <a:ahLst/>
              <a:cxnLst/>
              <a:rect l="l" t="t" r="r" b="b"/>
              <a:pathLst>
                <a:path w="14083" h="3907" extrusionOk="0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66"/>
            <p:cNvSpPr/>
            <p:nvPr/>
          </p:nvSpPr>
          <p:spPr>
            <a:xfrm>
              <a:off x="-11470700" y="3859725"/>
              <a:ext cx="66975" cy="68550"/>
            </a:xfrm>
            <a:custGeom>
              <a:avLst/>
              <a:gdLst/>
              <a:ahLst/>
              <a:cxnLst/>
              <a:rect l="l" t="t" r="r" b="b"/>
              <a:pathLst>
                <a:path w="2679" h="2742" extrusionOk="0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29" name="Google Shape;7829;p66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7830" name="Google Shape;7830;p66"/>
            <p:cNvSpPr/>
            <p:nvPr/>
          </p:nvSpPr>
          <p:spPr>
            <a:xfrm>
              <a:off x="-11703850" y="4081850"/>
              <a:ext cx="309575" cy="125250"/>
            </a:xfrm>
            <a:custGeom>
              <a:avLst/>
              <a:gdLst/>
              <a:ahLst/>
              <a:cxnLst/>
              <a:rect l="l" t="t" r="r" b="b"/>
              <a:pathLst>
                <a:path w="12383" h="5010" extrusionOk="0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66"/>
            <p:cNvSpPr/>
            <p:nvPr/>
          </p:nvSpPr>
          <p:spPr>
            <a:xfrm>
              <a:off x="-11622725" y="4288975"/>
              <a:ext cx="144175" cy="63050"/>
            </a:xfrm>
            <a:custGeom>
              <a:avLst/>
              <a:gdLst/>
              <a:ahLst/>
              <a:cxnLst/>
              <a:rect l="l" t="t" r="r" b="b"/>
              <a:pathLst>
                <a:path w="5767" h="2522" extrusionOk="0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66"/>
            <p:cNvSpPr/>
            <p:nvPr/>
          </p:nvSpPr>
          <p:spPr>
            <a:xfrm>
              <a:off x="-11596725" y="4364600"/>
              <a:ext cx="36250" cy="70125"/>
            </a:xfrm>
            <a:custGeom>
              <a:avLst/>
              <a:gdLst/>
              <a:ahLst/>
              <a:cxnLst/>
              <a:rect l="l" t="t" r="r" b="b"/>
              <a:pathLst>
                <a:path w="1450" h="2805" extrusionOk="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66"/>
            <p:cNvSpPr/>
            <p:nvPr/>
          </p:nvSpPr>
          <p:spPr>
            <a:xfrm>
              <a:off x="-11540025" y="4364600"/>
              <a:ext cx="37050" cy="70125"/>
            </a:xfrm>
            <a:custGeom>
              <a:avLst/>
              <a:gdLst/>
              <a:ahLst/>
              <a:cxnLst/>
              <a:rect l="l" t="t" r="r" b="b"/>
              <a:pathLst>
                <a:path w="1482" h="2805" extrusionOk="0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66"/>
            <p:cNvSpPr/>
            <p:nvPr/>
          </p:nvSpPr>
          <p:spPr>
            <a:xfrm>
              <a:off x="-11610900" y="4227550"/>
              <a:ext cx="50425" cy="51225"/>
            </a:xfrm>
            <a:custGeom>
              <a:avLst/>
              <a:gdLst/>
              <a:ahLst/>
              <a:cxnLst/>
              <a:rect l="l" t="t" r="r" b="b"/>
              <a:pathLst>
                <a:path w="2017" h="2049" extrusionOk="0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66"/>
            <p:cNvSpPr/>
            <p:nvPr/>
          </p:nvSpPr>
          <p:spPr>
            <a:xfrm>
              <a:off x="-11540025" y="4228350"/>
              <a:ext cx="50450" cy="51200"/>
            </a:xfrm>
            <a:custGeom>
              <a:avLst/>
              <a:gdLst/>
              <a:ahLst/>
              <a:cxnLst/>
              <a:rect l="l" t="t" r="r" b="b"/>
              <a:pathLst>
                <a:path w="2018" h="2048" extrusionOk="0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66"/>
            <p:cNvSpPr/>
            <p:nvPr/>
          </p:nvSpPr>
          <p:spPr>
            <a:xfrm>
              <a:off x="-11489600" y="4227550"/>
              <a:ext cx="92175" cy="207175"/>
            </a:xfrm>
            <a:custGeom>
              <a:avLst/>
              <a:gdLst/>
              <a:ahLst/>
              <a:cxnLst/>
              <a:rect l="l" t="t" r="r" b="b"/>
              <a:pathLst>
                <a:path w="3687" h="8287" extrusionOk="0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66"/>
            <p:cNvSpPr/>
            <p:nvPr/>
          </p:nvSpPr>
          <p:spPr>
            <a:xfrm>
              <a:off x="-11703850" y="4227550"/>
              <a:ext cx="92175" cy="207175"/>
            </a:xfrm>
            <a:custGeom>
              <a:avLst/>
              <a:gdLst/>
              <a:ahLst/>
              <a:cxnLst/>
              <a:rect l="l" t="t" r="r" b="b"/>
              <a:pathLst>
                <a:path w="3687" h="8287" extrusionOk="0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38" name="Google Shape;7838;p66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7839" name="Google Shape;7839;p66"/>
            <p:cNvSpPr/>
            <p:nvPr/>
          </p:nvSpPr>
          <p:spPr>
            <a:xfrm>
              <a:off x="-9958475" y="3491125"/>
              <a:ext cx="354450" cy="41775"/>
            </a:xfrm>
            <a:custGeom>
              <a:avLst/>
              <a:gdLst/>
              <a:ahLst/>
              <a:cxnLst/>
              <a:rect l="l" t="t" r="r" b="b"/>
              <a:pathLst>
                <a:path w="14178" h="1671" extrusionOk="0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66"/>
            <p:cNvSpPr/>
            <p:nvPr/>
          </p:nvSpPr>
          <p:spPr>
            <a:xfrm>
              <a:off x="-9958475" y="3180025"/>
              <a:ext cx="354450" cy="42550"/>
            </a:xfrm>
            <a:custGeom>
              <a:avLst/>
              <a:gdLst/>
              <a:ahLst/>
              <a:cxnLst/>
              <a:rect l="l" t="t" r="r" b="b"/>
              <a:pathLst>
                <a:path w="14178" h="1702" extrusionOk="0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66"/>
            <p:cNvSpPr/>
            <p:nvPr/>
          </p:nvSpPr>
          <p:spPr>
            <a:xfrm>
              <a:off x="-9916725" y="3243025"/>
              <a:ext cx="270175" cy="228425"/>
            </a:xfrm>
            <a:custGeom>
              <a:avLst/>
              <a:gdLst/>
              <a:ahLst/>
              <a:cxnLst/>
              <a:rect l="l" t="t" r="r" b="b"/>
              <a:pathLst>
                <a:path w="10807" h="9137" extrusionOk="0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42" name="Google Shape;7842;p66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7843" name="Google Shape;7843;p66"/>
            <p:cNvSpPr/>
            <p:nvPr/>
          </p:nvSpPr>
          <p:spPr>
            <a:xfrm>
              <a:off x="-9800950" y="3615575"/>
              <a:ext cx="61475" cy="61450"/>
            </a:xfrm>
            <a:custGeom>
              <a:avLst/>
              <a:gdLst/>
              <a:ahLst/>
              <a:cxnLst/>
              <a:rect l="l" t="t" r="r" b="b"/>
              <a:pathLst>
                <a:path w="2459" h="2458" extrusionOk="0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66"/>
            <p:cNvSpPr/>
            <p:nvPr/>
          </p:nvSpPr>
          <p:spPr>
            <a:xfrm>
              <a:off x="-9949025" y="3688650"/>
              <a:ext cx="335550" cy="279675"/>
            </a:xfrm>
            <a:custGeom>
              <a:avLst/>
              <a:gdLst/>
              <a:ahLst/>
              <a:cxnLst/>
              <a:rect l="l" t="t" r="r" b="b"/>
              <a:pathLst>
                <a:path w="13422" h="11187" extrusionOk="0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66"/>
            <p:cNvSpPr/>
            <p:nvPr/>
          </p:nvSpPr>
          <p:spPr>
            <a:xfrm>
              <a:off x="-9947450" y="3657100"/>
              <a:ext cx="106350" cy="50650"/>
            </a:xfrm>
            <a:custGeom>
              <a:avLst/>
              <a:gdLst/>
              <a:ahLst/>
              <a:cxnLst/>
              <a:rect l="l" t="t" r="r" b="b"/>
              <a:pathLst>
                <a:path w="4254" h="2026" extrusionOk="0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46" name="Google Shape;7846;p66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7847" name="Google Shape;7847;p66"/>
            <p:cNvSpPr/>
            <p:nvPr/>
          </p:nvSpPr>
          <p:spPr>
            <a:xfrm>
              <a:off x="-9958475" y="4048175"/>
              <a:ext cx="64625" cy="62650"/>
            </a:xfrm>
            <a:custGeom>
              <a:avLst/>
              <a:gdLst/>
              <a:ahLst/>
              <a:cxnLst/>
              <a:rect l="l" t="t" r="r" b="b"/>
              <a:pathLst>
                <a:path w="2585" h="2506" extrusionOk="0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66"/>
            <p:cNvSpPr/>
            <p:nvPr/>
          </p:nvSpPr>
          <p:spPr>
            <a:xfrm>
              <a:off x="-9873400" y="4048775"/>
              <a:ext cx="21275" cy="63025"/>
            </a:xfrm>
            <a:custGeom>
              <a:avLst/>
              <a:gdLst/>
              <a:ahLst/>
              <a:cxnLst/>
              <a:rect l="l" t="t" r="r" b="b"/>
              <a:pathLst>
                <a:path w="851" h="2521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66"/>
            <p:cNvSpPr/>
            <p:nvPr/>
          </p:nvSpPr>
          <p:spPr>
            <a:xfrm>
              <a:off x="-9957675" y="4133050"/>
              <a:ext cx="63025" cy="19700"/>
            </a:xfrm>
            <a:custGeom>
              <a:avLst/>
              <a:gdLst/>
              <a:ahLst/>
              <a:cxnLst/>
              <a:rect l="l" t="t" r="r" b="b"/>
              <a:pathLst>
                <a:path w="2521" h="788" extrusionOk="0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66"/>
            <p:cNvSpPr/>
            <p:nvPr/>
          </p:nvSpPr>
          <p:spPr>
            <a:xfrm>
              <a:off x="-9961625" y="4132250"/>
              <a:ext cx="253650" cy="271750"/>
            </a:xfrm>
            <a:custGeom>
              <a:avLst/>
              <a:gdLst/>
              <a:ahLst/>
              <a:cxnLst/>
              <a:rect l="l" t="t" r="r" b="b"/>
              <a:pathLst>
                <a:path w="10146" h="10870" extrusionOk="0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66"/>
            <p:cNvSpPr/>
            <p:nvPr/>
          </p:nvSpPr>
          <p:spPr>
            <a:xfrm>
              <a:off x="-9791500" y="4069250"/>
              <a:ext cx="31550" cy="66175"/>
            </a:xfrm>
            <a:custGeom>
              <a:avLst/>
              <a:gdLst/>
              <a:ahLst/>
              <a:cxnLst/>
              <a:rect l="l" t="t" r="r" b="b"/>
              <a:pathLst>
                <a:path w="1262" h="2647" extrusionOk="0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66"/>
            <p:cNvSpPr/>
            <p:nvPr/>
          </p:nvSpPr>
          <p:spPr>
            <a:xfrm>
              <a:off x="-9740300" y="4049550"/>
              <a:ext cx="136275" cy="268600"/>
            </a:xfrm>
            <a:custGeom>
              <a:avLst/>
              <a:gdLst/>
              <a:ahLst/>
              <a:cxnLst/>
              <a:rect l="l" t="t" r="r" b="b"/>
              <a:pathLst>
                <a:path w="5451" h="10744" extrusionOk="0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53" name="Google Shape;7853;p66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7854" name="Google Shape;7854;p66"/>
            <p:cNvSpPr/>
            <p:nvPr/>
          </p:nvSpPr>
          <p:spPr>
            <a:xfrm>
              <a:off x="-8512400" y="3686450"/>
              <a:ext cx="130775" cy="129800"/>
            </a:xfrm>
            <a:custGeom>
              <a:avLst/>
              <a:gdLst/>
              <a:ahLst/>
              <a:cxnLst/>
              <a:rect l="l" t="t" r="r" b="b"/>
              <a:pathLst>
                <a:path w="5231" h="5192" extrusionOk="0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66"/>
            <p:cNvSpPr/>
            <p:nvPr/>
          </p:nvSpPr>
          <p:spPr>
            <a:xfrm>
              <a:off x="-8395825" y="3624225"/>
              <a:ext cx="77225" cy="77225"/>
            </a:xfrm>
            <a:custGeom>
              <a:avLst/>
              <a:gdLst/>
              <a:ahLst/>
              <a:cxnLst/>
              <a:rect l="l" t="t" r="r" b="b"/>
              <a:pathLst>
                <a:path w="3089" h="3089" extrusionOk="0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66"/>
            <p:cNvSpPr/>
            <p:nvPr/>
          </p:nvSpPr>
          <p:spPr>
            <a:xfrm>
              <a:off x="-8676125" y="3883875"/>
              <a:ext cx="98375" cy="92925"/>
            </a:xfrm>
            <a:custGeom>
              <a:avLst/>
              <a:gdLst/>
              <a:ahLst/>
              <a:cxnLst/>
              <a:rect l="l" t="t" r="r" b="b"/>
              <a:pathLst>
                <a:path w="3935" h="3717" extrusionOk="0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66"/>
            <p:cNvSpPr/>
            <p:nvPr/>
          </p:nvSpPr>
          <p:spPr>
            <a:xfrm>
              <a:off x="-8680950" y="3708850"/>
              <a:ext cx="282800" cy="270075"/>
            </a:xfrm>
            <a:custGeom>
              <a:avLst/>
              <a:gdLst/>
              <a:ahLst/>
              <a:cxnLst/>
              <a:rect l="l" t="t" r="r" b="b"/>
              <a:pathLst>
                <a:path w="11312" h="10803" extrusionOk="0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66"/>
            <p:cNvSpPr/>
            <p:nvPr/>
          </p:nvSpPr>
          <p:spPr>
            <a:xfrm>
              <a:off x="-8440725" y="3857375"/>
              <a:ext cx="117400" cy="86450"/>
            </a:xfrm>
            <a:custGeom>
              <a:avLst/>
              <a:gdLst/>
              <a:ahLst/>
              <a:cxnLst/>
              <a:rect l="l" t="t" r="r" b="b"/>
              <a:pathLst>
                <a:path w="4696" h="3458" extrusionOk="0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66"/>
            <p:cNvSpPr/>
            <p:nvPr/>
          </p:nvSpPr>
          <p:spPr>
            <a:xfrm>
              <a:off x="-8638400" y="3630725"/>
              <a:ext cx="86650" cy="115625"/>
            </a:xfrm>
            <a:custGeom>
              <a:avLst/>
              <a:gdLst/>
              <a:ahLst/>
              <a:cxnLst/>
              <a:rect l="l" t="t" r="r" b="b"/>
              <a:pathLst>
                <a:path w="3466" h="4625" extrusionOk="0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60" name="Google Shape;7860;p66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7861" name="Google Shape;7861;p66"/>
            <p:cNvSpPr/>
            <p:nvPr/>
          </p:nvSpPr>
          <p:spPr>
            <a:xfrm>
              <a:off x="-12972700" y="3273750"/>
              <a:ext cx="144950" cy="229225"/>
            </a:xfrm>
            <a:custGeom>
              <a:avLst/>
              <a:gdLst/>
              <a:ahLst/>
              <a:cxnLst/>
              <a:rect l="l" t="t" r="r" b="b"/>
              <a:pathLst>
                <a:path w="5798" h="9169" extrusionOk="0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66"/>
            <p:cNvSpPr/>
            <p:nvPr/>
          </p:nvSpPr>
          <p:spPr>
            <a:xfrm>
              <a:off x="-12808875" y="3212300"/>
              <a:ext cx="63025" cy="278075"/>
            </a:xfrm>
            <a:custGeom>
              <a:avLst/>
              <a:gdLst/>
              <a:ahLst/>
              <a:cxnLst/>
              <a:rect l="l" t="t" r="r" b="b"/>
              <a:pathLst>
                <a:path w="2521" h="11123" extrusionOk="0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66"/>
            <p:cNvSpPr/>
            <p:nvPr/>
          </p:nvSpPr>
          <p:spPr>
            <a:xfrm>
              <a:off x="-13056975" y="3212300"/>
              <a:ext cx="63025" cy="278075"/>
            </a:xfrm>
            <a:custGeom>
              <a:avLst/>
              <a:gdLst/>
              <a:ahLst/>
              <a:cxnLst/>
              <a:rect l="l" t="t" r="r" b="b"/>
              <a:pathLst>
                <a:path w="2521" h="11123" extrusionOk="0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66"/>
            <p:cNvSpPr/>
            <p:nvPr/>
          </p:nvSpPr>
          <p:spPr>
            <a:xfrm>
              <a:off x="-13020750" y="3483250"/>
              <a:ext cx="240250" cy="81950"/>
            </a:xfrm>
            <a:custGeom>
              <a:avLst/>
              <a:gdLst/>
              <a:ahLst/>
              <a:cxnLst/>
              <a:rect l="l" t="t" r="r" b="b"/>
              <a:pathLst>
                <a:path w="9610" h="3278" extrusionOk="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65" name="Google Shape;7865;p66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7866" name="Google Shape;7866;p66"/>
            <p:cNvSpPr/>
            <p:nvPr/>
          </p:nvSpPr>
          <p:spPr>
            <a:xfrm>
              <a:off x="-13014450" y="3708500"/>
              <a:ext cx="104000" cy="145750"/>
            </a:xfrm>
            <a:custGeom>
              <a:avLst/>
              <a:gdLst/>
              <a:ahLst/>
              <a:cxnLst/>
              <a:rect l="l" t="t" r="r" b="b"/>
              <a:pathLst>
                <a:path w="4160" h="5830" extrusionOk="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66"/>
            <p:cNvSpPr/>
            <p:nvPr/>
          </p:nvSpPr>
          <p:spPr>
            <a:xfrm>
              <a:off x="-12890800" y="3708500"/>
              <a:ext cx="104775" cy="145750"/>
            </a:xfrm>
            <a:custGeom>
              <a:avLst/>
              <a:gdLst/>
              <a:ahLst/>
              <a:cxnLst/>
              <a:rect l="l" t="t" r="r" b="b"/>
              <a:pathLst>
                <a:path w="4191" h="5830" extrusionOk="0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66"/>
            <p:cNvSpPr/>
            <p:nvPr/>
          </p:nvSpPr>
          <p:spPr>
            <a:xfrm>
              <a:off x="-13077450" y="3647075"/>
              <a:ext cx="356025" cy="352750"/>
            </a:xfrm>
            <a:custGeom>
              <a:avLst/>
              <a:gdLst/>
              <a:ahLst/>
              <a:cxnLst/>
              <a:rect l="l" t="t" r="r" b="b"/>
              <a:pathLst>
                <a:path w="14241" h="14110" extrusionOk="0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69" name="Google Shape;7869;p66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7870" name="Google Shape;7870;p66"/>
            <p:cNvSpPr/>
            <p:nvPr/>
          </p:nvSpPr>
          <p:spPr>
            <a:xfrm>
              <a:off x="-13004200" y="4079475"/>
              <a:ext cx="207150" cy="63050"/>
            </a:xfrm>
            <a:custGeom>
              <a:avLst/>
              <a:gdLst/>
              <a:ahLst/>
              <a:cxnLst/>
              <a:rect l="l" t="t" r="r" b="b"/>
              <a:pathLst>
                <a:path w="8286" h="2522" extrusionOk="0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66"/>
            <p:cNvSpPr/>
            <p:nvPr/>
          </p:nvSpPr>
          <p:spPr>
            <a:xfrm>
              <a:off x="-13079025" y="4303175"/>
              <a:ext cx="354450" cy="130750"/>
            </a:xfrm>
            <a:custGeom>
              <a:avLst/>
              <a:gdLst/>
              <a:ahLst/>
              <a:cxnLst/>
              <a:rect l="l" t="t" r="r" b="b"/>
              <a:pathLst>
                <a:path w="14178" h="5230" extrusionOk="0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66"/>
            <p:cNvSpPr/>
            <p:nvPr/>
          </p:nvSpPr>
          <p:spPr>
            <a:xfrm>
              <a:off x="-12986875" y="4313400"/>
              <a:ext cx="173300" cy="58300"/>
            </a:xfrm>
            <a:custGeom>
              <a:avLst/>
              <a:gdLst/>
              <a:ahLst/>
              <a:cxnLst/>
              <a:rect l="l" t="t" r="r" b="b"/>
              <a:pathLst>
                <a:path w="6932" h="2332" extrusionOk="0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66"/>
            <p:cNvSpPr/>
            <p:nvPr/>
          </p:nvSpPr>
          <p:spPr>
            <a:xfrm>
              <a:off x="-13004200" y="4143275"/>
              <a:ext cx="206375" cy="166225"/>
            </a:xfrm>
            <a:custGeom>
              <a:avLst/>
              <a:gdLst/>
              <a:ahLst/>
              <a:cxnLst/>
              <a:rect l="l" t="t" r="r" b="b"/>
              <a:pathLst>
                <a:path w="8255" h="6649" extrusionOk="0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74" name="Google Shape;7874;p66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7875" name="Google Shape;7875;p66"/>
            <p:cNvSpPr/>
            <p:nvPr/>
          </p:nvSpPr>
          <p:spPr>
            <a:xfrm>
              <a:off x="-11178500" y="3213875"/>
              <a:ext cx="124475" cy="124475"/>
            </a:xfrm>
            <a:custGeom>
              <a:avLst/>
              <a:gdLst/>
              <a:ahLst/>
              <a:cxnLst/>
              <a:rect l="l" t="t" r="r" b="b"/>
              <a:pathLst>
                <a:path w="4979" h="4979" extrusionOk="0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66"/>
            <p:cNvSpPr/>
            <p:nvPr/>
          </p:nvSpPr>
          <p:spPr>
            <a:xfrm>
              <a:off x="-11292700" y="3255625"/>
              <a:ext cx="117375" cy="124475"/>
            </a:xfrm>
            <a:custGeom>
              <a:avLst/>
              <a:gdLst/>
              <a:ahLst/>
              <a:cxnLst/>
              <a:rect l="l" t="t" r="r" b="b"/>
              <a:pathLst>
                <a:path w="4695" h="4979" extrusionOk="0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66"/>
            <p:cNvSpPr/>
            <p:nvPr/>
          </p:nvSpPr>
          <p:spPr>
            <a:xfrm>
              <a:off x="-11056425" y="3254850"/>
              <a:ext cx="117400" cy="125250"/>
            </a:xfrm>
            <a:custGeom>
              <a:avLst/>
              <a:gdLst/>
              <a:ahLst/>
              <a:cxnLst/>
              <a:rect l="l" t="t" r="r" b="b"/>
              <a:pathLst>
                <a:path w="4696" h="5010" extrusionOk="0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66"/>
            <p:cNvSpPr/>
            <p:nvPr/>
          </p:nvSpPr>
          <p:spPr>
            <a:xfrm>
              <a:off x="-11209225" y="3503725"/>
              <a:ext cx="188275" cy="62250"/>
            </a:xfrm>
            <a:custGeom>
              <a:avLst/>
              <a:gdLst/>
              <a:ahLst/>
              <a:cxnLst/>
              <a:rect l="l" t="t" r="r" b="b"/>
              <a:pathLst>
                <a:path w="7531" h="2490" extrusionOk="0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66"/>
            <p:cNvSpPr/>
            <p:nvPr/>
          </p:nvSpPr>
          <p:spPr>
            <a:xfrm>
              <a:off x="-11167475" y="3462775"/>
              <a:ext cx="103200" cy="20500"/>
            </a:xfrm>
            <a:custGeom>
              <a:avLst/>
              <a:gdLst/>
              <a:ahLst/>
              <a:cxnLst/>
              <a:rect l="l" t="t" r="r" b="b"/>
              <a:pathLst>
                <a:path w="4128" h="820" extrusionOk="0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66"/>
            <p:cNvSpPr/>
            <p:nvPr/>
          </p:nvSpPr>
          <p:spPr>
            <a:xfrm>
              <a:off x="-11213150" y="3344625"/>
              <a:ext cx="141000" cy="97700"/>
            </a:xfrm>
            <a:custGeom>
              <a:avLst/>
              <a:gdLst/>
              <a:ahLst/>
              <a:cxnLst/>
              <a:rect l="l" t="t" r="r" b="b"/>
              <a:pathLst>
                <a:path w="5640" h="3908" extrusionOk="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66"/>
            <p:cNvSpPr/>
            <p:nvPr/>
          </p:nvSpPr>
          <p:spPr>
            <a:xfrm>
              <a:off x="-11080825" y="3379275"/>
              <a:ext cx="59100" cy="61475"/>
            </a:xfrm>
            <a:custGeom>
              <a:avLst/>
              <a:gdLst/>
              <a:ahLst/>
              <a:cxnLst/>
              <a:rect l="l" t="t" r="r" b="b"/>
              <a:pathLst>
                <a:path w="2364" h="2459" extrusionOk="0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82" name="Google Shape;7882;p66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7883" name="Google Shape;7883;p66"/>
            <p:cNvSpPr/>
            <p:nvPr/>
          </p:nvSpPr>
          <p:spPr>
            <a:xfrm>
              <a:off x="-11299000" y="3734700"/>
              <a:ext cx="142575" cy="134325"/>
            </a:xfrm>
            <a:custGeom>
              <a:avLst/>
              <a:gdLst/>
              <a:ahLst/>
              <a:cxnLst/>
              <a:rect l="l" t="t" r="r" b="b"/>
              <a:pathLst>
                <a:path w="5703" h="5373" extrusionOk="0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66"/>
            <p:cNvSpPr/>
            <p:nvPr/>
          </p:nvSpPr>
          <p:spPr>
            <a:xfrm>
              <a:off x="-11076100" y="3734700"/>
              <a:ext cx="142575" cy="134325"/>
            </a:xfrm>
            <a:custGeom>
              <a:avLst/>
              <a:gdLst/>
              <a:ahLst/>
              <a:cxnLst/>
              <a:rect l="l" t="t" r="r" b="b"/>
              <a:pathLst>
                <a:path w="5703" h="5373" extrusionOk="0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66"/>
            <p:cNvSpPr/>
            <p:nvPr/>
          </p:nvSpPr>
          <p:spPr>
            <a:xfrm>
              <a:off x="-11254900" y="3917225"/>
              <a:ext cx="124475" cy="84300"/>
            </a:xfrm>
            <a:custGeom>
              <a:avLst/>
              <a:gdLst/>
              <a:ahLst/>
              <a:cxnLst/>
              <a:rect l="l" t="t" r="r" b="b"/>
              <a:pathLst>
                <a:path w="4979" h="3372" extrusionOk="0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66"/>
            <p:cNvSpPr/>
            <p:nvPr/>
          </p:nvSpPr>
          <p:spPr>
            <a:xfrm>
              <a:off x="-11099725" y="3838475"/>
              <a:ext cx="55150" cy="50425"/>
            </a:xfrm>
            <a:custGeom>
              <a:avLst/>
              <a:gdLst/>
              <a:ahLst/>
              <a:cxnLst/>
              <a:rect l="l" t="t" r="r" b="b"/>
              <a:pathLst>
                <a:path w="2206" h="2017" extrusionOk="0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66"/>
            <p:cNvSpPr/>
            <p:nvPr/>
          </p:nvSpPr>
          <p:spPr>
            <a:xfrm>
              <a:off x="-11187950" y="3836900"/>
              <a:ext cx="210325" cy="162275"/>
            </a:xfrm>
            <a:custGeom>
              <a:avLst/>
              <a:gdLst/>
              <a:ahLst/>
              <a:cxnLst/>
              <a:rect l="l" t="t" r="r" b="b"/>
              <a:pathLst>
                <a:path w="8413" h="6491" extrusionOk="0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66"/>
            <p:cNvSpPr/>
            <p:nvPr/>
          </p:nvSpPr>
          <p:spPr>
            <a:xfrm>
              <a:off x="-11292700" y="3647875"/>
              <a:ext cx="353675" cy="87450"/>
            </a:xfrm>
            <a:custGeom>
              <a:avLst/>
              <a:gdLst/>
              <a:ahLst/>
              <a:cxnLst/>
              <a:rect l="l" t="t" r="r" b="b"/>
              <a:pathLst>
                <a:path w="14147" h="3498" extrusionOk="0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89" name="Google Shape;7889;p66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7890" name="Google Shape;7890;p66"/>
            <p:cNvSpPr/>
            <p:nvPr/>
          </p:nvSpPr>
          <p:spPr>
            <a:xfrm>
              <a:off x="-11084775" y="4196825"/>
              <a:ext cx="61475" cy="61475"/>
            </a:xfrm>
            <a:custGeom>
              <a:avLst/>
              <a:gdLst/>
              <a:ahLst/>
              <a:cxnLst/>
              <a:rect l="l" t="t" r="r" b="b"/>
              <a:pathLst>
                <a:path w="2459" h="2459" extrusionOk="0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66"/>
            <p:cNvSpPr/>
            <p:nvPr/>
          </p:nvSpPr>
          <p:spPr>
            <a:xfrm>
              <a:off x="-11080050" y="4092875"/>
              <a:ext cx="140225" cy="269375"/>
            </a:xfrm>
            <a:custGeom>
              <a:avLst/>
              <a:gdLst/>
              <a:ahLst/>
              <a:cxnLst/>
              <a:rect l="l" t="t" r="r" b="b"/>
              <a:pathLst>
                <a:path w="5609" h="10775" extrusionOk="0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66"/>
            <p:cNvSpPr/>
            <p:nvPr/>
          </p:nvSpPr>
          <p:spPr>
            <a:xfrm>
              <a:off x="-11230475" y="4320500"/>
              <a:ext cx="103975" cy="103200"/>
            </a:xfrm>
            <a:custGeom>
              <a:avLst/>
              <a:gdLst/>
              <a:ahLst/>
              <a:cxnLst/>
              <a:rect l="l" t="t" r="r" b="b"/>
              <a:pathLst>
                <a:path w="4159" h="4128" extrusionOk="0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66"/>
            <p:cNvSpPr/>
            <p:nvPr/>
          </p:nvSpPr>
          <p:spPr>
            <a:xfrm>
              <a:off x="-11210000" y="4113350"/>
              <a:ext cx="137850" cy="226075"/>
            </a:xfrm>
            <a:custGeom>
              <a:avLst/>
              <a:gdLst/>
              <a:ahLst/>
              <a:cxnLst/>
              <a:rect l="l" t="t" r="r" b="b"/>
              <a:pathLst>
                <a:path w="5514" h="9043" extrusionOk="0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66"/>
            <p:cNvSpPr/>
            <p:nvPr/>
          </p:nvSpPr>
          <p:spPr>
            <a:xfrm>
              <a:off x="-11295075" y="4153525"/>
              <a:ext cx="89825" cy="145725"/>
            </a:xfrm>
            <a:custGeom>
              <a:avLst/>
              <a:gdLst/>
              <a:ahLst/>
              <a:cxnLst/>
              <a:rect l="l" t="t" r="r" b="b"/>
              <a:pathLst>
                <a:path w="3593" h="5829" extrusionOk="0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95" name="Google Shape;7895;p66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7896" name="Google Shape;7896;p66"/>
            <p:cNvSpPr/>
            <p:nvPr/>
          </p:nvSpPr>
          <p:spPr>
            <a:xfrm>
              <a:off x="-9429175" y="3332825"/>
              <a:ext cx="82725" cy="55150"/>
            </a:xfrm>
            <a:custGeom>
              <a:avLst/>
              <a:gdLst/>
              <a:ahLst/>
              <a:cxnLst/>
              <a:rect l="l" t="t" r="r" b="b"/>
              <a:pathLst>
                <a:path w="3309" h="2206" extrusionOk="0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66"/>
            <p:cNvSpPr/>
            <p:nvPr/>
          </p:nvSpPr>
          <p:spPr>
            <a:xfrm>
              <a:off x="-9335450" y="3274525"/>
              <a:ext cx="19700" cy="19725"/>
            </a:xfrm>
            <a:custGeom>
              <a:avLst/>
              <a:gdLst/>
              <a:ahLst/>
              <a:cxnLst/>
              <a:rect l="l" t="t" r="r" b="b"/>
              <a:pathLst>
                <a:path w="788" h="789" extrusionOk="0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66"/>
            <p:cNvSpPr/>
            <p:nvPr/>
          </p:nvSpPr>
          <p:spPr>
            <a:xfrm>
              <a:off x="-9330725" y="3351725"/>
              <a:ext cx="62250" cy="36250"/>
            </a:xfrm>
            <a:custGeom>
              <a:avLst/>
              <a:gdLst/>
              <a:ahLst/>
              <a:cxnLst/>
              <a:rect l="l" t="t" r="r" b="b"/>
              <a:pathLst>
                <a:path w="2490" h="1450" extrusionOk="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66"/>
            <p:cNvSpPr/>
            <p:nvPr/>
          </p:nvSpPr>
          <p:spPr>
            <a:xfrm>
              <a:off x="-9440200" y="3220975"/>
              <a:ext cx="186675" cy="152025"/>
            </a:xfrm>
            <a:custGeom>
              <a:avLst/>
              <a:gdLst/>
              <a:ahLst/>
              <a:cxnLst/>
              <a:rect l="l" t="t" r="r" b="b"/>
              <a:pathLst>
                <a:path w="7467" h="6081" extrusionOk="0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66"/>
            <p:cNvSpPr/>
            <p:nvPr/>
          </p:nvSpPr>
          <p:spPr>
            <a:xfrm>
              <a:off x="-9500075" y="3222550"/>
              <a:ext cx="310350" cy="228425"/>
            </a:xfrm>
            <a:custGeom>
              <a:avLst/>
              <a:gdLst/>
              <a:ahLst/>
              <a:cxnLst/>
              <a:rect l="l" t="t" r="r" b="b"/>
              <a:pathLst>
                <a:path w="12414" h="9137" extrusionOk="0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66"/>
            <p:cNvSpPr/>
            <p:nvPr/>
          </p:nvSpPr>
          <p:spPr>
            <a:xfrm>
              <a:off x="-9398475" y="3180800"/>
              <a:ext cx="103200" cy="21300"/>
            </a:xfrm>
            <a:custGeom>
              <a:avLst/>
              <a:gdLst/>
              <a:ahLst/>
              <a:cxnLst/>
              <a:rect l="l" t="t" r="r" b="b"/>
              <a:pathLst>
                <a:path w="4128" h="852" extrusionOk="0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66"/>
            <p:cNvSpPr/>
            <p:nvPr/>
          </p:nvSpPr>
          <p:spPr>
            <a:xfrm>
              <a:off x="-9460700" y="3471450"/>
              <a:ext cx="41775" cy="62225"/>
            </a:xfrm>
            <a:custGeom>
              <a:avLst/>
              <a:gdLst/>
              <a:ahLst/>
              <a:cxnLst/>
              <a:rect l="l" t="t" r="r" b="b"/>
              <a:pathLst>
                <a:path w="1671" h="2489" extrusionOk="0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66"/>
            <p:cNvSpPr/>
            <p:nvPr/>
          </p:nvSpPr>
          <p:spPr>
            <a:xfrm>
              <a:off x="-9274800" y="3471450"/>
              <a:ext cx="41750" cy="62225"/>
            </a:xfrm>
            <a:custGeom>
              <a:avLst/>
              <a:gdLst/>
              <a:ahLst/>
              <a:cxnLst/>
              <a:rect l="l" t="t" r="r" b="b"/>
              <a:pathLst>
                <a:path w="1670" h="2489" extrusionOk="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66"/>
            <p:cNvSpPr/>
            <p:nvPr/>
          </p:nvSpPr>
          <p:spPr>
            <a:xfrm>
              <a:off x="-9398475" y="3471450"/>
              <a:ext cx="103200" cy="20500"/>
            </a:xfrm>
            <a:custGeom>
              <a:avLst/>
              <a:gdLst/>
              <a:ahLst/>
              <a:cxnLst/>
              <a:rect l="l" t="t" r="r" b="b"/>
              <a:pathLst>
                <a:path w="4128" h="820" extrusionOk="0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05" name="Google Shape;7905;p66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7906" name="Google Shape;7906;p66"/>
            <p:cNvSpPr/>
            <p:nvPr/>
          </p:nvSpPr>
          <p:spPr>
            <a:xfrm>
              <a:off x="-9523700" y="3843975"/>
              <a:ext cx="124475" cy="123700"/>
            </a:xfrm>
            <a:custGeom>
              <a:avLst/>
              <a:gdLst/>
              <a:ahLst/>
              <a:cxnLst/>
              <a:rect l="l" t="t" r="r" b="b"/>
              <a:pathLst>
                <a:path w="4979" h="4948" extrusionOk="0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66"/>
            <p:cNvSpPr/>
            <p:nvPr/>
          </p:nvSpPr>
          <p:spPr>
            <a:xfrm>
              <a:off x="-9515825" y="3656525"/>
              <a:ext cx="116600" cy="195350"/>
            </a:xfrm>
            <a:custGeom>
              <a:avLst/>
              <a:gdLst/>
              <a:ahLst/>
              <a:cxnLst/>
              <a:rect l="l" t="t" r="r" b="b"/>
              <a:pathLst>
                <a:path w="4664" h="7814" extrusionOk="0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66"/>
            <p:cNvSpPr/>
            <p:nvPr/>
          </p:nvSpPr>
          <p:spPr>
            <a:xfrm>
              <a:off x="-9481175" y="3614000"/>
              <a:ext cx="80375" cy="37050"/>
            </a:xfrm>
            <a:custGeom>
              <a:avLst/>
              <a:gdLst/>
              <a:ahLst/>
              <a:cxnLst/>
              <a:rect l="l" t="t" r="r" b="b"/>
              <a:pathLst>
                <a:path w="3215" h="1482" extrusionOk="0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66"/>
            <p:cNvSpPr/>
            <p:nvPr/>
          </p:nvSpPr>
          <p:spPr>
            <a:xfrm>
              <a:off x="-9294500" y="3843975"/>
              <a:ext cx="124475" cy="123700"/>
            </a:xfrm>
            <a:custGeom>
              <a:avLst/>
              <a:gdLst/>
              <a:ahLst/>
              <a:cxnLst/>
              <a:rect l="l" t="t" r="r" b="b"/>
              <a:pathLst>
                <a:path w="4979" h="4948" extrusionOk="0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66"/>
            <p:cNvSpPr/>
            <p:nvPr/>
          </p:nvSpPr>
          <p:spPr>
            <a:xfrm>
              <a:off x="-9294500" y="3656525"/>
              <a:ext cx="116600" cy="195350"/>
            </a:xfrm>
            <a:custGeom>
              <a:avLst/>
              <a:gdLst/>
              <a:ahLst/>
              <a:cxnLst/>
              <a:rect l="l" t="t" r="r" b="b"/>
              <a:pathLst>
                <a:path w="4664" h="7814" extrusionOk="0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66"/>
            <p:cNvSpPr/>
            <p:nvPr/>
          </p:nvSpPr>
          <p:spPr>
            <a:xfrm>
              <a:off x="-9294500" y="3615575"/>
              <a:ext cx="81150" cy="36250"/>
            </a:xfrm>
            <a:custGeom>
              <a:avLst/>
              <a:gdLst/>
              <a:ahLst/>
              <a:cxnLst/>
              <a:rect l="l" t="t" r="r" b="b"/>
              <a:pathLst>
                <a:path w="3246" h="1450" extrusionOk="0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66"/>
            <p:cNvSpPr/>
            <p:nvPr/>
          </p:nvSpPr>
          <p:spPr>
            <a:xfrm>
              <a:off x="-9378775" y="3822725"/>
              <a:ext cx="63025" cy="41750"/>
            </a:xfrm>
            <a:custGeom>
              <a:avLst/>
              <a:gdLst/>
              <a:ahLst/>
              <a:cxnLst/>
              <a:rect l="l" t="t" r="r" b="b"/>
              <a:pathLst>
                <a:path w="2521" h="1670" extrusionOk="0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66"/>
            <p:cNvSpPr/>
            <p:nvPr/>
          </p:nvSpPr>
          <p:spPr>
            <a:xfrm>
              <a:off x="-9336250" y="3739225"/>
              <a:ext cx="21300" cy="63050"/>
            </a:xfrm>
            <a:custGeom>
              <a:avLst/>
              <a:gdLst/>
              <a:ahLst/>
              <a:cxnLst/>
              <a:rect l="l" t="t" r="r" b="b"/>
              <a:pathLst>
                <a:path w="852" h="2522" extrusionOk="0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66"/>
            <p:cNvSpPr/>
            <p:nvPr/>
          </p:nvSpPr>
          <p:spPr>
            <a:xfrm>
              <a:off x="-9378775" y="3739225"/>
              <a:ext cx="20500" cy="63050"/>
            </a:xfrm>
            <a:custGeom>
              <a:avLst/>
              <a:gdLst/>
              <a:ahLst/>
              <a:cxnLst/>
              <a:rect l="l" t="t" r="r" b="b"/>
              <a:pathLst>
                <a:path w="820" h="2522" extrusionOk="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15" name="Google Shape;7915;p66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7916" name="Google Shape;7916;p66"/>
            <p:cNvSpPr/>
            <p:nvPr/>
          </p:nvSpPr>
          <p:spPr>
            <a:xfrm>
              <a:off x="-9523700" y="40495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66"/>
            <p:cNvSpPr/>
            <p:nvPr/>
          </p:nvSpPr>
          <p:spPr>
            <a:xfrm>
              <a:off x="-9523700" y="4148800"/>
              <a:ext cx="82725" cy="252850"/>
            </a:xfrm>
            <a:custGeom>
              <a:avLst/>
              <a:gdLst/>
              <a:ahLst/>
              <a:cxnLst/>
              <a:rect l="l" t="t" r="r" b="b"/>
              <a:pathLst>
                <a:path w="3309" h="10114" extrusionOk="0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66"/>
            <p:cNvSpPr/>
            <p:nvPr/>
          </p:nvSpPr>
          <p:spPr>
            <a:xfrm>
              <a:off x="-9252750" y="4049550"/>
              <a:ext cx="82725" cy="82725"/>
            </a:xfrm>
            <a:custGeom>
              <a:avLst/>
              <a:gdLst/>
              <a:ahLst/>
              <a:cxnLst/>
              <a:rect l="l" t="t" r="r" b="b"/>
              <a:pathLst>
                <a:path w="3309" h="3309" extrusionOk="0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66"/>
            <p:cNvSpPr/>
            <p:nvPr/>
          </p:nvSpPr>
          <p:spPr>
            <a:xfrm>
              <a:off x="-9252750" y="4148800"/>
              <a:ext cx="82725" cy="252850"/>
            </a:xfrm>
            <a:custGeom>
              <a:avLst/>
              <a:gdLst/>
              <a:ahLst/>
              <a:cxnLst/>
              <a:rect l="l" t="t" r="r" b="b"/>
              <a:pathLst>
                <a:path w="3309" h="10114" extrusionOk="0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66"/>
            <p:cNvSpPr/>
            <p:nvPr/>
          </p:nvSpPr>
          <p:spPr>
            <a:xfrm>
              <a:off x="-9440200" y="4214950"/>
              <a:ext cx="187475" cy="167000"/>
            </a:xfrm>
            <a:custGeom>
              <a:avLst/>
              <a:gdLst/>
              <a:ahLst/>
              <a:cxnLst/>
              <a:rect l="l" t="t" r="r" b="b"/>
              <a:pathLst>
                <a:path w="7499" h="6680" extrusionOk="0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66"/>
            <p:cNvSpPr/>
            <p:nvPr/>
          </p:nvSpPr>
          <p:spPr>
            <a:xfrm>
              <a:off x="-9393750" y="4214950"/>
              <a:ext cx="93750" cy="104000"/>
            </a:xfrm>
            <a:custGeom>
              <a:avLst/>
              <a:gdLst/>
              <a:ahLst/>
              <a:cxnLst/>
              <a:rect l="l" t="t" r="r" b="b"/>
              <a:pathLst>
                <a:path w="3750" h="4160" extrusionOk="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66"/>
            <p:cNvSpPr/>
            <p:nvPr/>
          </p:nvSpPr>
          <p:spPr>
            <a:xfrm>
              <a:off x="-9440200" y="4140125"/>
              <a:ext cx="187475" cy="32325"/>
            </a:xfrm>
            <a:custGeom>
              <a:avLst/>
              <a:gdLst/>
              <a:ahLst/>
              <a:cxnLst/>
              <a:rect l="l" t="t" r="r" b="b"/>
              <a:pathLst>
                <a:path w="7499" h="1293" extrusionOk="0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23" name="Google Shape;7923;p66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7924" name="Google Shape;7924;p66"/>
            <p:cNvSpPr/>
            <p:nvPr/>
          </p:nvSpPr>
          <p:spPr>
            <a:xfrm>
              <a:off x="-8209150" y="3907775"/>
              <a:ext cx="353675" cy="60675"/>
            </a:xfrm>
            <a:custGeom>
              <a:avLst/>
              <a:gdLst/>
              <a:ahLst/>
              <a:cxnLst/>
              <a:rect l="l" t="t" r="r" b="b"/>
              <a:pathLst>
                <a:path w="14147" h="2427" extrusionOk="0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66"/>
            <p:cNvSpPr/>
            <p:nvPr/>
          </p:nvSpPr>
          <p:spPr>
            <a:xfrm>
              <a:off x="-8188675" y="3825075"/>
              <a:ext cx="311125" cy="63050"/>
            </a:xfrm>
            <a:custGeom>
              <a:avLst/>
              <a:gdLst/>
              <a:ahLst/>
              <a:cxnLst/>
              <a:rect l="l" t="t" r="r" b="b"/>
              <a:pathLst>
                <a:path w="12445" h="2522" extrusionOk="0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66"/>
            <p:cNvSpPr/>
            <p:nvPr/>
          </p:nvSpPr>
          <p:spPr>
            <a:xfrm>
              <a:off x="-7913800" y="3743175"/>
              <a:ext cx="59100" cy="62250"/>
            </a:xfrm>
            <a:custGeom>
              <a:avLst/>
              <a:gdLst/>
              <a:ahLst/>
              <a:cxnLst/>
              <a:rect l="l" t="t" r="r" b="b"/>
              <a:pathLst>
                <a:path w="2364" h="2490" extrusionOk="0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66"/>
            <p:cNvSpPr/>
            <p:nvPr/>
          </p:nvSpPr>
          <p:spPr>
            <a:xfrm>
              <a:off x="-8105975" y="3659675"/>
              <a:ext cx="185125" cy="145750"/>
            </a:xfrm>
            <a:custGeom>
              <a:avLst/>
              <a:gdLst/>
              <a:ahLst/>
              <a:cxnLst/>
              <a:rect l="l" t="t" r="r" b="b"/>
              <a:pathLst>
                <a:path w="7405" h="5830" extrusionOk="0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66"/>
            <p:cNvSpPr/>
            <p:nvPr/>
          </p:nvSpPr>
          <p:spPr>
            <a:xfrm>
              <a:off x="-8168975" y="3700625"/>
              <a:ext cx="91375" cy="104000"/>
            </a:xfrm>
            <a:custGeom>
              <a:avLst/>
              <a:gdLst/>
              <a:ahLst/>
              <a:cxnLst/>
              <a:rect l="l" t="t" r="r" b="b"/>
              <a:pathLst>
                <a:path w="3655" h="4160" extrusionOk="0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66"/>
            <p:cNvSpPr/>
            <p:nvPr/>
          </p:nvSpPr>
          <p:spPr>
            <a:xfrm>
              <a:off x="-8209150" y="3742375"/>
              <a:ext cx="50425" cy="61475"/>
            </a:xfrm>
            <a:custGeom>
              <a:avLst/>
              <a:gdLst/>
              <a:ahLst/>
              <a:cxnLst/>
              <a:rect l="l" t="t" r="r" b="b"/>
              <a:pathLst>
                <a:path w="2017" h="2459" extrusionOk="0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30" name="Google Shape;7930;p66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7931" name="Google Shape;7931;p66"/>
            <p:cNvSpPr/>
            <p:nvPr/>
          </p:nvSpPr>
          <p:spPr>
            <a:xfrm>
              <a:off x="-12372525" y="3517125"/>
              <a:ext cx="20500" cy="48075"/>
            </a:xfrm>
            <a:custGeom>
              <a:avLst/>
              <a:gdLst/>
              <a:ahLst/>
              <a:cxnLst/>
              <a:rect l="l" t="t" r="r" b="b"/>
              <a:pathLst>
                <a:path w="820" h="1923" extrusionOk="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66"/>
            <p:cNvSpPr/>
            <p:nvPr/>
          </p:nvSpPr>
          <p:spPr>
            <a:xfrm>
              <a:off x="-12581250" y="3480900"/>
              <a:ext cx="63025" cy="21275"/>
            </a:xfrm>
            <a:custGeom>
              <a:avLst/>
              <a:gdLst/>
              <a:ahLst/>
              <a:cxnLst/>
              <a:rect l="l" t="t" r="r" b="b"/>
              <a:pathLst>
                <a:path w="2521" h="851" extrusionOk="0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66"/>
            <p:cNvSpPr/>
            <p:nvPr/>
          </p:nvSpPr>
          <p:spPr>
            <a:xfrm>
              <a:off x="-12643475" y="3398975"/>
              <a:ext cx="186700" cy="166225"/>
            </a:xfrm>
            <a:custGeom>
              <a:avLst/>
              <a:gdLst/>
              <a:ahLst/>
              <a:cxnLst/>
              <a:rect l="l" t="t" r="r" b="b"/>
              <a:pathLst>
                <a:path w="7468" h="6649" extrusionOk="0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66"/>
            <p:cNvSpPr/>
            <p:nvPr/>
          </p:nvSpPr>
          <p:spPr>
            <a:xfrm>
              <a:off x="-12431600" y="3212300"/>
              <a:ext cx="141800" cy="137075"/>
            </a:xfrm>
            <a:custGeom>
              <a:avLst/>
              <a:gdLst/>
              <a:ahLst/>
              <a:cxnLst/>
              <a:rect l="l" t="t" r="r" b="b"/>
              <a:pathLst>
                <a:path w="5672" h="5483" extrusionOk="0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66"/>
            <p:cNvSpPr/>
            <p:nvPr/>
          </p:nvSpPr>
          <p:spPr>
            <a:xfrm>
              <a:off x="-12352050" y="3326525"/>
              <a:ext cx="62250" cy="104775"/>
            </a:xfrm>
            <a:custGeom>
              <a:avLst/>
              <a:gdLst/>
              <a:ahLst/>
              <a:cxnLst/>
              <a:rect l="l" t="t" r="r" b="b"/>
              <a:pathLst>
                <a:path w="2490" h="4191" extrusionOk="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66"/>
            <p:cNvSpPr/>
            <p:nvPr/>
          </p:nvSpPr>
          <p:spPr>
            <a:xfrm>
              <a:off x="-12434750" y="3285550"/>
              <a:ext cx="62250" cy="104000"/>
            </a:xfrm>
            <a:custGeom>
              <a:avLst/>
              <a:gdLst/>
              <a:ahLst/>
              <a:cxnLst/>
              <a:rect l="l" t="t" r="r" b="b"/>
              <a:pathLst>
                <a:path w="2490" h="4160" extrusionOk="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66"/>
            <p:cNvSpPr/>
            <p:nvPr/>
          </p:nvSpPr>
          <p:spPr>
            <a:xfrm>
              <a:off x="-12352050" y="3409225"/>
              <a:ext cx="62250" cy="107925"/>
            </a:xfrm>
            <a:custGeom>
              <a:avLst/>
              <a:gdLst/>
              <a:ahLst/>
              <a:cxnLst/>
              <a:rect l="l" t="t" r="r" b="b"/>
              <a:pathLst>
                <a:path w="2490" h="4317" extrusionOk="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66"/>
            <p:cNvSpPr/>
            <p:nvPr/>
          </p:nvSpPr>
          <p:spPr>
            <a:xfrm>
              <a:off x="-12434750" y="3368250"/>
              <a:ext cx="62250" cy="148900"/>
            </a:xfrm>
            <a:custGeom>
              <a:avLst/>
              <a:gdLst/>
              <a:ahLst/>
              <a:cxnLst/>
              <a:rect l="l" t="t" r="r" b="b"/>
              <a:pathLst>
                <a:path w="2490" h="5956" extrusionOk="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66"/>
            <p:cNvSpPr/>
            <p:nvPr/>
          </p:nvSpPr>
          <p:spPr>
            <a:xfrm>
              <a:off x="-12623000" y="3336750"/>
              <a:ext cx="145725" cy="40975"/>
            </a:xfrm>
            <a:custGeom>
              <a:avLst/>
              <a:gdLst/>
              <a:ahLst/>
              <a:cxnLst/>
              <a:rect l="l" t="t" r="r" b="b"/>
              <a:pathLst>
                <a:path w="5829" h="1639" extrusionOk="0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40" name="Google Shape;7940;p66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7941" name="Google Shape;7941;p66"/>
            <p:cNvSpPr/>
            <p:nvPr/>
          </p:nvSpPr>
          <p:spPr>
            <a:xfrm>
              <a:off x="-12580475" y="3719550"/>
              <a:ext cx="19725" cy="19700"/>
            </a:xfrm>
            <a:custGeom>
              <a:avLst/>
              <a:gdLst/>
              <a:ahLst/>
              <a:cxnLst/>
              <a:rect l="l" t="t" r="r" b="b"/>
              <a:pathLst>
                <a:path w="789" h="788" extrusionOk="0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66"/>
            <p:cNvSpPr/>
            <p:nvPr/>
          </p:nvSpPr>
          <p:spPr>
            <a:xfrm>
              <a:off x="-12456800" y="3719550"/>
              <a:ext cx="19700" cy="19700"/>
            </a:xfrm>
            <a:custGeom>
              <a:avLst/>
              <a:gdLst/>
              <a:ahLst/>
              <a:cxnLst/>
              <a:rect l="l" t="t" r="r" b="b"/>
              <a:pathLst>
                <a:path w="788" h="788" extrusionOk="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66"/>
            <p:cNvSpPr/>
            <p:nvPr/>
          </p:nvSpPr>
          <p:spPr>
            <a:xfrm>
              <a:off x="-12643475" y="3657325"/>
              <a:ext cx="268600" cy="144950"/>
            </a:xfrm>
            <a:custGeom>
              <a:avLst/>
              <a:gdLst/>
              <a:ahLst/>
              <a:cxnLst/>
              <a:rect l="l" t="t" r="r" b="b"/>
              <a:pathLst>
                <a:path w="10744" h="5798" extrusionOk="0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66"/>
            <p:cNvSpPr/>
            <p:nvPr/>
          </p:nvSpPr>
          <p:spPr>
            <a:xfrm>
              <a:off x="-12581250" y="3905425"/>
              <a:ext cx="62250" cy="20500"/>
            </a:xfrm>
            <a:custGeom>
              <a:avLst/>
              <a:gdLst/>
              <a:ahLst/>
              <a:cxnLst/>
              <a:rect l="l" t="t" r="r" b="b"/>
              <a:pathLst>
                <a:path w="2490" h="820" extrusionOk="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66"/>
            <p:cNvSpPr/>
            <p:nvPr/>
          </p:nvSpPr>
          <p:spPr>
            <a:xfrm>
              <a:off x="-12643475" y="3802250"/>
              <a:ext cx="269400" cy="185900"/>
            </a:xfrm>
            <a:custGeom>
              <a:avLst/>
              <a:gdLst/>
              <a:ahLst/>
              <a:cxnLst/>
              <a:rect l="l" t="t" r="r" b="b"/>
              <a:pathLst>
                <a:path w="10776" h="7436" extrusionOk="0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66"/>
            <p:cNvSpPr/>
            <p:nvPr/>
          </p:nvSpPr>
          <p:spPr>
            <a:xfrm>
              <a:off x="-12352850" y="3802125"/>
              <a:ext cx="63050" cy="186150"/>
            </a:xfrm>
            <a:custGeom>
              <a:avLst/>
              <a:gdLst/>
              <a:ahLst/>
              <a:cxnLst/>
              <a:rect l="l" t="t" r="r" b="b"/>
              <a:pathLst>
                <a:path w="2522" h="7446" extrusionOk="0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47" name="Google Shape;7947;p66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7948" name="Google Shape;7948;p66"/>
            <p:cNvSpPr/>
            <p:nvPr/>
          </p:nvSpPr>
          <p:spPr>
            <a:xfrm>
              <a:off x="-12552125" y="4262400"/>
              <a:ext cx="22875" cy="20125"/>
            </a:xfrm>
            <a:custGeom>
              <a:avLst/>
              <a:gdLst/>
              <a:ahLst/>
              <a:cxnLst/>
              <a:rect l="l" t="t" r="r" b="b"/>
              <a:pathLst>
                <a:path w="915" h="805" extrusionOk="0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66"/>
            <p:cNvSpPr/>
            <p:nvPr/>
          </p:nvSpPr>
          <p:spPr>
            <a:xfrm>
              <a:off x="-12480450" y="4241725"/>
              <a:ext cx="69350" cy="47275"/>
            </a:xfrm>
            <a:custGeom>
              <a:avLst/>
              <a:gdLst/>
              <a:ahLst/>
              <a:cxnLst/>
              <a:rect l="l" t="t" r="r" b="b"/>
              <a:pathLst>
                <a:path w="2774" h="1891" extrusionOk="0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66"/>
            <p:cNvSpPr/>
            <p:nvPr/>
          </p:nvSpPr>
          <p:spPr>
            <a:xfrm>
              <a:off x="-12643475" y="4081850"/>
              <a:ext cx="353675" cy="350500"/>
            </a:xfrm>
            <a:custGeom>
              <a:avLst/>
              <a:gdLst/>
              <a:ahLst/>
              <a:cxnLst/>
              <a:rect l="l" t="t" r="r" b="b"/>
              <a:pathLst>
                <a:path w="14147" h="14020" extrusionOk="0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66"/>
            <p:cNvSpPr/>
            <p:nvPr/>
          </p:nvSpPr>
          <p:spPr>
            <a:xfrm>
              <a:off x="-12493050" y="4319900"/>
              <a:ext cx="22875" cy="20900"/>
            </a:xfrm>
            <a:custGeom>
              <a:avLst/>
              <a:gdLst/>
              <a:ahLst/>
              <a:cxnLst/>
              <a:rect l="l" t="t" r="r" b="b"/>
              <a:pathLst>
                <a:path w="915" h="836" extrusionOk="0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52" name="Google Shape;7952;p66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7953" name="Google Shape;7953;p66"/>
            <p:cNvSpPr/>
            <p:nvPr/>
          </p:nvSpPr>
          <p:spPr>
            <a:xfrm>
              <a:off x="-10759475" y="3265875"/>
              <a:ext cx="64600" cy="87450"/>
            </a:xfrm>
            <a:custGeom>
              <a:avLst/>
              <a:gdLst/>
              <a:ahLst/>
              <a:cxnLst/>
              <a:rect l="l" t="t" r="r" b="b"/>
              <a:pathLst>
                <a:path w="2584" h="3498" extrusionOk="0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66"/>
            <p:cNvSpPr/>
            <p:nvPr/>
          </p:nvSpPr>
          <p:spPr>
            <a:xfrm>
              <a:off x="-10857925" y="3265075"/>
              <a:ext cx="64600" cy="87450"/>
            </a:xfrm>
            <a:custGeom>
              <a:avLst/>
              <a:gdLst/>
              <a:ahLst/>
              <a:cxnLst/>
              <a:rect l="l" t="t" r="r" b="b"/>
              <a:pathLst>
                <a:path w="2584" h="3498" extrusionOk="0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66"/>
            <p:cNvSpPr/>
            <p:nvPr/>
          </p:nvSpPr>
          <p:spPr>
            <a:xfrm>
              <a:off x="-10850050" y="3313925"/>
              <a:ext cx="148100" cy="65375"/>
            </a:xfrm>
            <a:custGeom>
              <a:avLst/>
              <a:gdLst/>
              <a:ahLst/>
              <a:cxnLst/>
              <a:rect l="l" t="t" r="r" b="b"/>
              <a:pathLst>
                <a:path w="5924" h="2615" extrusionOk="0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66"/>
            <p:cNvSpPr/>
            <p:nvPr/>
          </p:nvSpPr>
          <p:spPr>
            <a:xfrm>
              <a:off x="-10857925" y="3391900"/>
              <a:ext cx="165425" cy="133125"/>
            </a:xfrm>
            <a:custGeom>
              <a:avLst/>
              <a:gdLst/>
              <a:ahLst/>
              <a:cxnLst/>
              <a:rect l="l" t="t" r="r" b="b"/>
              <a:pathLst>
                <a:path w="6617" h="5325" extrusionOk="0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66"/>
            <p:cNvSpPr/>
            <p:nvPr/>
          </p:nvSpPr>
          <p:spPr>
            <a:xfrm>
              <a:off x="-10824850" y="3213875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66"/>
            <p:cNvSpPr/>
            <p:nvPr/>
          </p:nvSpPr>
          <p:spPr>
            <a:xfrm>
              <a:off x="-10571250" y="3306825"/>
              <a:ext cx="64625" cy="87450"/>
            </a:xfrm>
            <a:custGeom>
              <a:avLst/>
              <a:gdLst/>
              <a:ahLst/>
              <a:cxnLst/>
              <a:rect l="l" t="t" r="r" b="b"/>
              <a:pathLst>
                <a:path w="2585" h="3498" extrusionOk="0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66"/>
            <p:cNvSpPr/>
            <p:nvPr/>
          </p:nvSpPr>
          <p:spPr>
            <a:xfrm>
              <a:off x="-10669700" y="3306025"/>
              <a:ext cx="63825" cy="87475"/>
            </a:xfrm>
            <a:custGeom>
              <a:avLst/>
              <a:gdLst/>
              <a:ahLst/>
              <a:cxnLst/>
              <a:rect l="l" t="t" r="r" b="b"/>
              <a:pathLst>
                <a:path w="2553" h="3499" extrusionOk="0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66"/>
            <p:cNvSpPr/>
            <p:nvPr/>
          </p:nvSpPr>
          <p:spPr>
            <a:xfrm>
              <a:off x="-10661825" y="3355650"/>
              <a:ext cx="148100" cy="64625"/>
            </a:xfrm>
            <a:custGeom>
              <a:avLst/>
              <a:gdLst/>
              <a:ahLst/>
              <a:cxnLst/>
              <a:rect l="l" t="t" r="r" b="b"/>
              <a:pathLst>
                <a:path w="5924" h="2585" extrusionOk="0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66"/>
            <p:cNvSpPr/>
            <p:nvPr/>
          </p:nvSpPr>
          <p:spPr>
            <a:xfrm>
              <a:off x="-10670475" y="3432850"/>
              <a:ext cx="165425" cy="133125"/>
            </a:xfrm>
            <a:custGeom>
              <a:avLst/>
              <a:gdLst/>
              <a:ahLst/>
              <a:cxnLst/>
              <a:rect l="l" t="t" r="r" b="b"/>
              <a:pathLst>
                <a:path w="6617" h="5325" extrusionOk="0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66"/>
            <p:cNvSpPr/>
            <p:nvPr/>
          </p:nvSpPr>
          <p:spPr>
            <a:xfrm>
              <a:off x="-10638175" y="3254850"/>
              <a:ext cx="98475" cy="74850"/>
            </a:xfrm>
            <a:custGeom>
              <a:avLst/>
              <a:gdLst/>
              <a:ahLst/>
              <a:cxnLst/>
              <a:rect l="l" t="t" r="r" b="b"/>
              <a:pathLst>
                <a:path w="3939" h="2994" extrusionOk="0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63" name="Google Shape;7963;p66"/>
          <p:cNvSpPr/>
          <p:nvPr/>
        </p:nvSpPr>
        <p:spPr>
          <a:xfrm>
            <a:off x="4651780" y="3470785"/>
            <a:ext cx="262480" cy="339913"/>
          </a:xfrm>
          <a:custGeom>
            <a:avLst/>
            <a:gdLst/>
            <a:ahLst/>
            <a:cxnLst/>
            <a:rect l="l" t="t" r="r" b="b"/>
            <a:pathLst>
              <a:path w="10871" h="14078" extrusionOk="0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964" name="Google Shape;7964;p66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7965" name="Google Shape;7965;p66"/>
            <p:cNvSpPr/>
            <p:nvPr/>
          </p:nvSpPr>
          <p:spPr>
            <a:xfrm>
              <a:off x="-10795700" y="4237000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66"/>
            <p:cNvSpPr/>
            <p:nvPr/>
          </p:nvSpPr>
          <p:spPr>
            <a:xfrm>
              <a:off x="-10713000" y="4154300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66"/>
            <p:cNvSpPr/>
            <p:nvPr/>
          </p:nvSpPr>
          <p:spPr>
            <a:xfrm>
              <a:off x="-10713000" y="4320500"/>
              <a:ext cx="41750" cy="40975"/>
            </a:xfrm>
            <a:custGeom>
              <a:avLst/>
              <a:gdLst/>
              <a:ahLst/>
              <a:cxnLst/>
              <a:rect l="l" t="t" r="r" b="b"/>
              <a:pathLst>
                <a:path w="1670" h="1639" extrusionOk="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66"/>
            <p:cNvSpPr/>
            <p:nvPr/>
          </p:nvSpPr>
          <p:spPr>
            <a:xfrm>
              <a:off x="-10858725" y="4092875"/>
              <a:ext cx="331625" cy="330825"/>
            </a:xfrm>
            <a:custGeom>
              <a:avLst/>
              <a:gdLst/>
              <a:ahLst/>
              <a:cxnLst/>
              <a:rect l="l" t="t" r="r" b="b"/>
              <a:pathLst>
                <a:path w="13265" h="13233" extrusionOk="0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66"/>
            <p:cNvSpPr/>
            <p:nvPr/>
          </p:nvSpPr>
          <p:spPr>
            <a:xfrm>
              <a:off x="-10630300" y="4237000"/>
              <a:ext cx="41750" cy="41775"/>
            </a:xfrm>
            <a:custGeom>
              <a:avLst/>
              <a:gdLst/>
              <a:ahLst/>
              <a:cxnLst/>
              <a:rect l="l" t="t" r="r" b="b"/>
              <a:pathLst>
                <a:path w="1670" h="1671" extrusionOk="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66"/>
            <p:cNvSpPr/>
            <p:nvPr/>
          </p:nvSpPr>
          <p:spPr>
            <a:xfrm>
              <a:off x="-10607475" y="4340975"/>
              <a:ext cx="102425" cy="82725"/>
            </a:xfrm>
            <a:custGeom>
              <a:avLst/>
              <a:gdLst/>
              <a:ahLst/>
              <a:cxnLst/>
              <a:rect l="l" t="t" r="r" b="b"/>
              <a:pathLst>
                <a:path w="4097" h="3309" extrusionOk="0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71" name="Google Shape;7971;p66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7972" name="Google Shape;7972;p66"/>
            <p:cNvSpPr/>
            <p:nvPr/>
          </p:nvSpPr>
          <p:spPr>
            <a:xfrm>
              <a:off x="-9089725" y="3180200"/>
              <a:ext cx="165425" cy="250300"/>
            </a:xfrm>
            <a:custGeom>
              <a:avLst/>
              <a:gdLst/>
              <a:ahLst/>
              <a:cxnLst/>
              <a:rect l="l" t="t" r="r" b="b"/>
              <a:pathLst>
                <a:path w="6617" h="10012" extrusionOk="0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66"/>
            <p:cNvSpPr/>
            <p:nvPr/>
          </p:nvSpPr>
          <p:spPr>
            <a:xfrm>
              <a:off x="-8965275" y="3264575"/>
              <a:ext cx="229100" cy="267525"/>
            </a:xfrm>
            <a:custGeom>
              <a:avLst/>
              <a:gdLst/>
              <a:ahLst/>
              <a:cxnLst/>
              <a:rect l="l" t="t" r="r" b="b"/>
              <a:pathLst>
                <a:path w="9164" h="10701" extrusionOk="0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74" name="Google Shape;7974;p66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7975" name="Google Shape;7975;p66"/>
            <p:cNvSpPr/>
            <p:nvPr/>
          </p:nvSpPr>
          <p:spPr>
            <a:xfrm>
              <a:off x="-8944000" y="3614000"/>
              <a:ext cx="63025" cy="63025"/>
            </a:xfrm>
            <a:custGeom>
              <a:avLst/>
              <a:gdLst/>
              <a:ahLst/>
              <a:cxnLst/>
              <a:rect l="l" t="t" r="r" b="b"/>
              <a:pathLst>
                <a:path w="2521" h="2521" extrusionOk="0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66"/>
            <p:cNvSpPr/>
            <p:nvPr/>
          </p:nvSpPr>
          <p:spPr>
            <a:xfrm>
              <a:off x="-9039300" y="3696700"/>
              <a:ext cx="250475" cy="270175"/>
            </a:xfrm>
            <a:custGeom>
              <a:avLst/>
              <a:gdLst/>
              <a:ahLst/>
              <a:cxnLst/>
              <a:rect l="l" t="t" r="r" b="b"/>
              <a:pathLst>
                <a:path w="10019" h="10807" extrusionOk="0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77" name="Google Shape;7977;p66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7978" name="Google Shape;7978;p66"/>
            <p:cNvSpPr/>
            <p:nvPr/>
          </p:nvSpPr>
          <p:spPr>
            <a:xfrm>
              <a:off x="-9047975" y="4049550"/>
              <a:ext cx="290650" cy="165425"/>
            </a:xfrm>
            <a:custGeom>
              <a:avLst/>
              <a:gdLst/>
              <a:ahLst/>
              <a:cxnLst/>
              <a:rect l="l" t="t" r="r" b="b"/>
              <a:pathLst>
                <a:path w="11626" h="6617" extrusionOk="0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66"/>
            <p:cNvSpPr/>
            <p:nvPr/>
          </p:nvSpPr>
          <p:spPr>
            <a:xfrm>
              <a:off x="-8964475" y="4157450"/>
              <a:ext cx="20500" cy="57525"/>
            </a:xfrm>
            <a:custGeom>
              <a:avLst/>
              <a:gdLst/>
              <a:ahLst/>
              <a:cxnLst/>
              <a:rect l="l" t="t" r="r" b="b"/>
              <a:pathLst>
                <a:path w="820" h="2301" extrusionOk="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66"/>
            <p:cNvSpPr/>
            <p:nvPr/>
          </p:nvSpPr>
          <p:spPr>
            <a:xfrm>
              <a:off x="-9088150" y="4235425"/>
              <a:ext cx="352100" cy="82725"/>
            </a:xfrm>
            <a:custGeom>
              <a:avLst/>
              <a:gdLst/>
              <a:ahLst/>
              <a:cxnLst/>
              <a:rect l="l" t="t" r="r" b="b"/>
              <a:pathLst>
                <a:path w="14084" h="3309" extrusionOk="0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66"/>
            <p:cNvSpPr/>
            <p:nvPr/>
          </p:nvSpPr>
          <p:spPr>
            <a:xfrm>
              <a:off x="-9064525" y="4338600"/>
              <a:ext cx="53600" cy="63050"/>
            </a:xfrm>
            <a:custGeom>
              <a:avLst/>
              <a:gdLst/>
              <a:ahLst/>
              <a:cxnLst/>
              <a:rect l="l" t="t" r="r" b="b"/>
              <a:pathLst>
                <a:path w="2144" h="2522" extrusionOk="0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66"/>
            <p:cNvSpPr/>
            <p:nvPr/>
          </p:nvSpPr>
          <p:spPr>
            <a:xfrm>
              <a:off x="-8898325" y="4338600"/>
              <a:ext cx="54375" cy="63050"/>
            </a:xfrm>
            <a:custGeom>
              <a:avLst/>
              <a:gdLst/>
              <a:ahLst/>
              <a:cxnLst/>
              <a:rect l="l" t="t" r="r" b="b"/>
              <a:pathLst>
                <a:path w="2175" h="2522" extrusionOk="0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66"/>
            <p:cNvSpPr/>
            <p:nvPr/>
          </p:nvSpPr>
          <p:spPr>
            <a:xfrm>
              <a:off x="-8814850" y="4338600"/>
              <a:ext cx="54375" cy="63050"/>
            </a:xfrm>
            <a:custGeom>
              <a:avLst/>
              <a:gdLst/>
              <a:ahLst/>
              <a:cxnLst/>
              <a:rect l="l" t="t" r="r" b="b"/>
              <a:pathLst>
                <a:path w="2175" h="2522" extrusionOk="0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84" name="Google Shape;7984;p66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7985" name="Google Shape;7985;p66"/>
            <p:cNvSpPr/>
            <p:nvPr/>
          </p:nvSpPr>
          <p:spPr>
            <a:xfrm>
              <a:off x="-8191825" y="3486400"/>
              <a:ext cx="310350" cy="40200"/>
            </a:xfrm>
            <a:custGeom>
              <a:avLst/>
              <a:gdLst/>
              <a:ahLst/>
              <a:cxnLst/>
              <a:rect l="l" t="t" r="r" b="b"/>
              <a:pathLst>
                <a:path w="12414" h="1608" extrusionOk="0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66"/>
            <p:cNvSpPr/>
            <p:nvPr/>
          </p:nvSpPr>
          <p:spPr>
            <a:xfrm>
              <a:off x="-8188675" y="3318650"/>
              <a:ext cx="310350" cy="146500"/>
            </a:xfrm>
            <a:custGeom>
              <a:avLst/>
              <a:gdLst/>
              <a:ahLst/>
              <a:cxnLst/>
              <a:rect l="l" t="t" r="r" b="b"/>
              <a:pathLst>
                <a:path w="12414" h="5860" extrusionOk="0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66"/>
            <p:cNvSpPr/>
            <p:nvPr/>
          </p:nvSpPr>
          <p:spPr>
            <a:xfrm>
              <a:off x="-8169775" y="3174500"/>
              <a:ext cx="267825" cy="129975"/>
            </a:xfrm>
            <a:custGeom>
              <a:avLst/>
              <a:gdLst/>
              <a:ahLst/>
              <a:cxnLst/>
              <a:rect l="l" t="t" r="r" b="b"/>
              <a:pathLst>
                <a:path w="10713" h="5199" extrusionOk="0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88" name="Google Shape;7988;p66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7989" name="Google Shape;7989;p66"/>
            <p:cNvSpPr/>
            <p:nvPr/>
          </p:nvSpPr>
          <p:spPr>
            <a:xfrm>
              <a:off x="6001575" y="3119050"/>
              <a:ext cx="315025" cy="313625"/>
            </a:xfrm>
            <a:custGeom>
              <a:avLst/>
              <a:gdLst/>
              <a:ahLst/>
              <a:cxnLst/>
              <a:rect l="l" t="t" r="r" b="b"/>
              <a:pathLst>
                <a:path w="12601" h="12545" extrusionOk="0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66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avLst/>
              <a:gdLst/>
              <a:ahLst/>
              <a:cxnLst/>
              <a:rect l="l" t="t" r="r" b="b"/>
              <a:pathLst>
                <a:path w="12601" h="12545" extrusionOk="0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7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5" name="Google Shape;7995;p67"/>
          <p:cNvSpPr txBox="1">
            <a:spLocks noGrp="1"/>
          </p:cNvSpPr>
          <p:nvPr>
            <p:ph type="title" idx="4294967295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6" name="Google Shape;7996;p67"/>
          <p:cNvSpPr/>
          <p:nvPr/>
        </p:nvSpPr>
        <p:spPr>
          <a:xfrm>
            <a:off x="1294960" y="1629978"/>
            <a:ext cx="311534" cy="303982"/>
          </a:xfrm>
          <a:custGeom>
            <a:avLst/>
            <a:gdLst/>
            <a:ahLst/>
            <a:cxnLst/>
            <a:rect l="l" t="t" r="r" b="b"/>
            <a:pathLst>
              <a:path w="12004" h="11713" extrusionOk="0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997" name="Google Shape;7997;p67"/>
          <p:cNvGrpSpPr/>
          <p:nvPr/>
        </p:nvGrpSpPr>
        <p:grpSpPr>
          <a:xfrm>
            <a:off x="1297056" y="1996893"/>
            <a:ext cx="306629" cy="302554"/>
            <a:chOff x="-6713450" y="2397900"/>
            <a:chExt cx="295375" cy="291450"/>
          </a:xfrm>
        </p:grpSpPr>
        <p:sp>
          <p:nvSpPr>
            <p:cNvPr id="7998" name="Google Shape;7998;p67"/>
            <p:cNvSpPr/>
            <p:nvPr/>
          </p:nvSpPr>
          <p:spPr>
            <a:xfrm>
              <a:off x="-6628400" y="2465650"/>
              <a:ext cx="69350" cy="17350"/>
            </a:xfrm>
            <a:custGeom>
              <a:avLst/>
              <a:gdLst/>
              <a:ahLst/>
              <a:cxnLst/>
              <a:rect l="l" t="t" r="r" b="b"/>
              <a:pathLst>
                <a:path w="2774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67"/>
            <p:cNvSpPr/>
            <p:nvPr/>
          </p:nvSpPr>
          <p:spPr>
            <a:xfrm>
              <a:off x="-6713450" y="2397900"/>
              <a:ext cx="295375" cy="291450"/>
            </a:xfrm>
            <a:custGeom>
              <a:avLst/>
              <a:gdLst/>
              <a:ahLst/>
              <a:cxnLst/>
              <a:rect l="l" t="t" r="r" b="b"/>
              <a:pathLst>
                <a:path w="11815" h="11658" extrusionOk="0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00" name="Google Shape;8000;p67"/>
          <p:cNvSpPr/>
          <p:nvPr/>
        </p:nvSpPr>
        <p:spPr>
          <a:xfrm>
            <a:off x="1305978" y="2370609"/>
            <a:ext cx="306655" cy="303359"/>
          </a:xfrm>
          <a:custGeom>
            <a:avLst/>
            <a:gdLst/>
            <a:ahLst/>
            <a:cxnLst/>
            <a:rect l="l" t="t" r="r" b="b"/>
            <a:pathLst>
              <a:path w="11816" h="11689" extrusionOk="0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01" name="Google Shape;8001;p67"/>
          <p:cNvGrpSpPr/>
          <p:nvPr/>
        </p:nvGrpSpPr>
        <p:grpSpPr>
          <a:xfrm>
            <a:off x="3241793" y="1630911"/>
            <a:ext cx="304189" cy="302347"/>
            <a:chOff x="-4932650" y="2046625"/>
            <a:chExt cx="293025" cy="291250"/>
          </a:xfrm>
        </p:grpSpPr>
        <p:sp>
          <p:nvSpPr>
            <p:cNvPr id="8002" name="Google Shape;8002;p67"/>
            <p:cNvSpPr/>
            <p:nvPr/>
          </p:nvSpPr>
          <p:spPr>
            <a:xfrm>
              <a:off x="-4932650" y="2046625"/>
              <a:ext cx="293025" cy="291250"/>
            </a:xfrm>
            <a:custGeom>
              <a:avLst/>
              <a:gdLst/>
              <a:ahLst/>
              <a:cxnLst/>
              <a:rect l="l" t="t" r="r" b="b"/>
              <a:pathLst>
                <a:path w="11721" h="11650" extrusionOk="0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67"/>
            <p:cNvSpPr/>
            <p:nvPr/>
          </p:nvSpPr>
          <p:spPr>
            <a:xfrm>
              <a:off x="-4802675" y="2115050"/>
              <a:ext cx="122100" cy="86075"/>
            </a:xfrm>
            <a:custGeom>
              <a:avLst/>
              <a:gdLst/>
              <a:ahLst/>
              <a:cxnLst/>
              <a:rect l="l" t="t" r="r" b="b"/>
              <a:pathLst>
                <a:path w="4884" h="3443" extrusionOk="0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04" name="Google Shape;8004;p67"/>
          <p:cNvSpPr/>
          <p:nvPr/>
        </p:nvSpPr>
        <p:spPr>
          <a:xfrm>
            <a:off x="3242872" y="1997159"/>
            <a:ext cx="302554" cy="301750"/>
          </a:xfrm>
          <a:custGeom>
            <a:avLst/>
            <a:gdLst/>
            <a:ahLst/>
            <a:cxnLst/>
            <a:rect l="l" t="t" r="r" b="b"/>
            <a:pathLst>
              <a:path w="11658" h="11627" extrusionOk="0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05" name="Google Shape;8005;p67"/>
          <p:cNvGrpSpPr/>
          <p:nvPr/>
        </p:nvGrpSpPr>
        <p:grpSpPr>
          <a:xfrm>
            <a:off x="3250372" y="2371167"/>
            <a:ext cx="304189" cy="302554"/>
            <a:chOff x="-4931075" y="2765725"/>
            <a:chExt cx="293025" cy="291450"/>
          </a:xfrm>
        </p:grpSpPr>
        <p:sp>
          <p:nvSpPr>
            <p:cNvPr id="8006" name="Google Shape;8006;p67"/>
            <p:cNvSpPr/>
            <p:nvPr/>
          </p:nvSpPr>
          <p:spPr>
            <a:xfrm>
              <a:off x="-4810550" y="288465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67"/>
            <p:cNvSpPr/>
            <p:nvPr/>
          </p:nvSpPr>
          <p:spPr>
            <a:xfrm>
              <a:off x="-4931075" y="2765725"/>
              <a:ext cx="293025" cy="291450"/>
            </a:xfrm>
            <a:custGeom>
              <a:avLst/>
              <a:gdLst/>
              <a:ahLst/>
              <a:cxnLst/>
              <a:rect l="l" t="t" r="r" b="b"/>
              <a:pathLst>
                <a:path w="11721" h="11658" extrusionOk="0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08" name="Google Shape;8008;p67"/>
          <p:cNvGrpSpPr/>
          <p:nvPr/>
        </p:nvGrpSpPr>
        <p:grpSpPr>
          <a:xfrm>
            <a:off x="5195689" y="1648805"/>
            <a:ext cx="302554" cy="266558"/>
            <a:chOff x="-3137650" y="2067900"/>
            <a:chExt cx="291450" cy="256775"/>
          </a:xfrm>
        </p:grpSpPr>
        <p:sp>
          <p:nvSpPr>
            <p:cNvPr id="8009" name="Google Shape;8009;p67"/>
            <p:cNvSpPr/>
            <p:nvPr/>
          </p:nvSpPr>
          <p:spPr>
            <a:xfrm>
              <a:off x="-3137650" y="2067900"/>
              <a:ext cx="291450" cy="187475"/>
            </a:xfrm>
            <a:custGeom>
              <a:avLst/>
              <a:gdLst/>
              <a:ahLst/>
              <a:cxnLst/>
              <a:rect l="l" t="t" r="r" b="b"/>
              <a:pathLst>
                <a:path w="11658" h="7499" extrusionOk="0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67"/>
            <p:cNvSpPr/>
            <p:nvPr/>
          </p:nvSpPr>
          <p:spPr>
            <a:xfrm>
              <a:off x="-3137650" y="2273475"/>
              <a:ext cx="291450" cy="51200"/>
            </a:xfrm>
            <a:custGeom>
              <a:avLst/>
              <a:gdLst/>
              <a:ahLst/>
              <a:cxnLst/>
              <a:rect l="l" t="t" r="r" b="b"/>
              <a:pathLst>
                <a:path w="11658" h="2048" extrusionOk="0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67"/>
            <p:cNvSpPr/>
            <p:nvPr/>
          </p:nvSpPr>
          <p:spPr>
            <a:xfrm>
              <a:off x="-3035250" y="2103000"/>
              <a:ext cx="104000" cy="118500"/>
            </a:xfrm>
            <a:custGeom>
              <a:avLst/>
              <a:gdLst/>
              <a:ahLst/>
              <a:cxnLst/>
              <a:rect l="l" t="t" r="r" b="b"/>
              <a:pathLst>
                <a:path w="4160" h="4740" extrusionOk="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12" name="Google Shape;8012;p67"/>
          <p:cNvGrpSpPr/>
          <p:nvPr/>
        </p:nvGrpSpPr>
        <p:grpSpPr>
          <a:xfrm>
            <a:off x="5195689" y="1996543"/>
            <a:ext cx="302554" cy="303255"/>
            <a:chOff x="-3137650" y="2408950"/>
            <a:chExt cx="291450" cy="292125"/>
          </a:xfrm>
        </p:grpSpPr>
        <p:sp>
          <p:nvSpPr>
            <p:cNvPr id="8013" name="Google Shape;8013;p67"/>
            <p:cNvSpPr/>
            <p:nvPr/>
          </p:nvSpPr>
          <p:spPr>
            <a:xfrm>
              <a:off x="-3137650" y="2408950"/>
              <a:ext cx="291450" cy="292125"/>
            </a:xfrm>
            <a:custGeom>
              <a:avLst/>
              <a:gdLst/>
              <a:ahLst/>
              <a:cxnLst/>
              <a:rect l="l" t="t" r="r" b="b"/>
              <a:pathLst>
                <a:path w="11658" h="11685" extrusionOk="0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67"/>
            <p:cNvSpPr/>
            <p:nvPr/>
          </p:nvSpPr>
          <p:spPr>
            <a:xfrm>
              <a:off x="-3104575" y="24428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67"/>
            <p:cNvSpPr/>
            <p:nvPr/>
          </p:nvSpPr>
          <p:spPr>
            <a:xfrm>
              <a:off x="-3069900" y="24428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67"/>
            <p:cNvSpPr/>
            <p:nvPr/>
          </p:nvSpPr>
          <p:spPr>
            <a:xfrm>
              <a:off x="-3035250" y="24428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67"/>
            <p:cNvSpPr/>
            <p:nvPr/>
          </p:nvSpPr>
          <p:spPr>
            <a:xfrm>
              <a:off x="-3002175" y="2442800"/>
              <a:ext cx="120525" cy="17350"/>
            </a:xfrm>
            <a:custGeom>
              <a:avLst/>
              <a:gdLst/>
              <a:ahLst/>
              <a:cxnLst/>
              <a:rect l="l" t="t" r="r" b="b"/>
              <a:pathLst>
                <a:path w="4821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18" name="Google Shape;8018;p67"/>
          <p:cNvGrpSpPr/>
          <p:nvPr/>
        </p:nvGrpSpPr>
        <p:grpSpPr>
          <a:xfrm>
            <a:off x="5204268" y="2388750"/>
            <a:ext cx="302554" cy="267389"/>
            <a:chOff x="-3137650" y="2787000"/>
            <a:chExt cx="291450" cy="257575"/>
          </a:xfrm>
        </p:grpSpPr>
        <p:sp>
          <p:nvSpPr>
            <p:cNvPr id="8019" name="Google Shape;8019;p67"/>
            <p:cNvSpPr/>
            <p:nvPr/>
          </p:nvSpPr>
          <p:spPr>
            <a:xfrm>
              <a:off x="-3137650" y="2787000"/>
              <a:ext cx="291450" cy="257575"/>
            </a:xfrm>
            <a:custGeom>
              <a:avLst/>
              <a:gdLst/>
              <a:ahLst/>
              <a:cxnLst/>
              <a:rect l="l" t="t" r="r" b="b"/>
              <a:pathLst>
                <a:path w="11658" h="10303" extrusionOk="0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67"/>
            <p:cNvSpPr/>
            <p:nvPr/>
          </p:nvSpPr>
          <p:spPr>
            <a:xfrm>
              <a:off x="-3104575" y="2820875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67"/>
            <p:cNvSpPr/>
            <p:nvPr/>
          </p:nvSpPr>
          <p:spPr>
            <a:xfrm>
              <a:off x="-3069900" y="28208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67"/>
            <p:cNvSpPr/>
            <p:nvPr/>
          </p:nvSpPr>
          <p:spPr>
            <a:xfrm>
              <a:off x="-3035250" y="282087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67"/>
            <p:cNvSpPr/>
            <p:nvPr/>
          </p:nvSpPr>
          <p:spPr>
            <a:xfrm>
              <a:off x="-3002175" y="2820875"/>
              <a:ext cx="121325" cy="17350"/>
            </a:xfrm>
            <a:custGeom>
              <a:avLst/>
              <a:gdLst/>
              <a:ahLst/>
              <a:cxnLst/>
              <a:rect l="l" t="t" r="r" b="b"/>
              <a:pathLst>
                <a:path w="4853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67"/>
            <p:cNvSpPr/>
            <p:nvPr/>
          </p:nvSpPr>
          <p:spPr>
            <a:xfrm>
              <a:off x="-2948625" y="2907300"/>
              <a:ext cx="52025" cy="85300"/>
            </a:xfrm>
            <a:custGeom>
              <a:avLst/>
              <a:gdLst/>
              <a:ahLst/>
              <a:cxnLst/>
              <a:rect l="l" t="t" r="r" b="b"/>
              <a:pathLst>
                <a:path w="2081" h="3412" extrusionOk="0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67"/>
            <p:cNvSpPr/>
            <p:nvPr/>
          </p:nvSpPr>
          <p:spPr>
            <a:xfrm>
              <a:off x="-3088025" y="2907300"/>
              <a:ext cx="53575" cy="85300"/>
            </a:xfrm>
            <a:custGeom>
              <a:avLst/>
              <a:gdLst/>
              <a:ahLst/>
              <a:cxnLst/>
              <a:rect l="l" t="t" r="r" b="b"/>
              <a:pathLst>
                <a:path w="2143" h="3412" extrusionOk="0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67"/>
            <p:cNvSpPr/>
            <p:nvPr/>
          </p:nvSpPr>
          <p:spPr>
            <a:xfrm>
              <a:off x="-3019500" y="2888975"/>
              <a:ext cx="54375" cy="119400"/>
            </a:xfrm>
            <a:custGeom>
              <a:avLst/>
              <a:gdLst/>
              <a:ahLst/>
              <a:cxnLst/>
              <a:rect l="l" t="t" r="r" b="b"/>
              <a:pathLst>
                <a:path w="2175" h="4776" extrusionOk="0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27" name="Google Shape;8027;p67"/>
          <p:cNvSpPr/>
          <p:nvPr/>
        </p:nvSpPr>
        <p:spPr>
          <a:xfrm>
            <a:off x="7145884" y="1675664"/>
            <a:ext cx="302554" cy="212603"/>
          </a:xfrm>
          <a:custGeom>
            <a:avLst/>
            <a:gdLst/>
            <a:ahLst/>
            <a:cxnLst/>
            <a:rect l="l" t="t" r="r" b="b"/>
            <a:pathLst>
              <a:path w="11658" h="8192" extrusionOk="0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28" name="Google Shape;8028;p67"/>
          <p:cNvSpPr/>
          <p:nvPr/>
        </p:nvSpPr>
        <p:spPr>
          <a:xfrm>
            <a:off x="1685970" y="1630224"/>
            <a:ext cx="303359" cy="303489"/>
          </a:xfrm>
          <a:custGeom>
            <a:avLst/>
            <a:gdLst/>
            <a:ahLst/>
            <a:cxnLst/>
            <a:rect l="l" t="t" r="r" b="b"/>
            <a:pathLst>
              <a:path w="11689" h="11694" extrusionOk="0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29" name="Google Shape;8029;p67"/>
          <p:cNvSpPr/>
          <p:nvPr/>
        </p:nvSpPr>
        <p:spPr>
          <a:xfrm>
            <a:off x="1684738" y="1996044"/>
            <a:ext cx="305824" cy="303982"/>
          </a:xfrm>
          <a:custGeom>
            <a:avLst/>
            <a:gdLst/>
            <a:ahLst/>
            <a:cxnLst/>
            <a:rect l="l" t="t" r="r" b="b"/>
            <a:pathLst>
              <a:path w="11784" h="11713" extrusionOk="0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30" name="Google Shape;8030;p67"/>
          <p:cNvGrpSpPr/>
          <p:nvPr/>
        </p:nvGrpSpPr>
        <p:grpSpPr>
          <a:xfrm>
            <a:off x="1694212" y="2370764"/>
            <a:ext cx="303359" cy="303359"/>
            <a:chOff x="-6354300" y="2757075"/>
            <a:chExt cx="292225" cy="292225"/>
          </a:xfrm>
        </p:grpSpPr>
        <p:sp>
          <p:nvSpPr>
            <p:cNvPr id="8031" name="Google Shape;8031;p67"/>
            <p:cNvSpPr/>
            <p:nvPr/>
          </p:nvSpPr>
          <p:spPr>
            <a:xfrm>
              <a:off x="-6354300" y="2757075"/>
              <a:ext cx="292225" cy="292225"/>
            </a:xfrm>
            <a:custGeom>
              <a:avLst/>
              <a:gdLst/>
              <a:ahLst/>
              <a:cxnLst/>
              <a:rect l="l" t="t" r="r" b="b"/>
              <a:pathLst>
                <a:path w="11689" h="11689" extrusionOk="0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67"/>
            <p:cNvSpPr/>
            <p:nvPr/>
          </p:nvSpPr>
          <p:spPr>
            <a:xfrm>
              <a:off x="-6268450" y="2790150"/>
              <a:ext cx="119750" cy="18125"/>
            </a:xfrm>
            <a:custGeom>
              <a:avLst/>
              <a:gdLst/>
              <a:ahLst/>
              <a:cxnLst/>
              <a:rect l="l" t="t" r="r" b="b"/>
              <a:pathLst>
                <a:path w="4790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67"/>
            <p:cNvSpPr/>
            <p:nvPr/>
          </p:nvSpPr>
          <p:spPr>
            <a:xfrm>
              <a:off x="-6268450" y="2825600"/>
              <a:ext cx="119750" cy="18125"/>
            </a:xfrm>
            <a:custGeom>
              <a:avLst/>
              <a:gdLst/>
              <a:ahLst/>
              <a:cxnLst/>
              <a:rect l="l" t="t" r="r" b="b"/>
              <a:pathLst>
                <a:path w="4790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67"/>
            <p:cNvSpPr/>
            <p:nvPr/>
          </p:nvSpPr>
          <p:spPr>
            <a:xfrm>
              <a:off x="-6268450" y="2860250"/>
              <a:ext cx="119750" cy="17350"/>
            </a:xfrm>
            <a:custGeom>
              <a:avLst/>
              <a:gdLst/>
              <a:ahLst/>
              <a:cxnLst/>
              <a:rect l="l" t="t" r="r" b="b"/>
              <a:pathLst>
                <a:path w="4790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35" name="Google Shape;8035;p67"/>
          <p:cNvGrpSpPr/>
          <p:nvPr/>
        </p:nvGrpSpPr>
        <p:grpSpPr>
          <a:xfrm>
            <a:off x="3631214" y="1629587"/>
            <a:ext cx="304994" cy="304994"/>
            <a:chOff x="-4573475" y="2045850"/>
            <a:chExt cx="293800" cy="293800"/>
          </a:xfrm>
        </p:grpSpPr>
        <p:sp>
          <p:nvSpPr>
            <p:cNvPr id="8036" name="Google Shape;8036;p67"/>
            <p:cNvSpPr/>
            <p:nvPr/>
          </p:nvSpPr>
          <p:spPr>
            <a:xfrm>
              <a:off x="-4573475" y="2045850"/>
              <a:ext cx="293800" cy="293800"/>
            </a:xfrm>
            <a:custGeom>
              <a:avLst/>
              <a:gdLst/>
              <a:ahLst/>
              <a:cxnLst/>
              <a:rect l="l" t="t" r="r" b="b"/>
              <a:pathLst>
                <a:path w="11752" h="11752" extrusionOk="0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67"/>
            <p:cNvSpPr/>
            <p:nvPr/>
          </p:nvSpPr>
          <p:spPr>
            <a:xfrm>
              <a:off x="-4521500" y="2099400"/>
              <a:ext cx="189050" cy="188275"/>
            </a:xfrm>
            <a:custGeom>
              <a:avLst/>
              <a:gdLst/>
              <a:ahLst/>
              <a:cxnLst/>
              <a:rect l="l" t="t" r="r" b="b"/>
              <a:pathLst>
                <a:path w="7562" h="7531" extrusionOk="0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38" name="Google Shape;8038;p67"/>
          <p:cNvGrpSpPr/>
          <p:nvPr/>
        </p:nvGrpSpPr>
        <p:grpSpPr>
          <a:xfrm>
            <a:off x="3630799" y="1995660"/>
            <a:ext cx="305824" cy="305020"/>
            <a:chOff x="-4570325" y="2405775"/>
            <a:chExt cx="294600" cy="293825"/>
          </a:xfrm>
        </p:grpSpPr>
        <p:sp>
          <p:nvSpPr>
            <p:cNvPr id="8039" name="Google Shape;8039;p67"/>
            <p:cNvSpPr/>
            <p:nvPr/>
          </p:nvSpPr>
          <p:spPr>
            <a:xfrm>
              <a:off x="-4570325" y="2405775"/>
              <a:ext cx="294600" cy="293825"/>
            </a:xfrm>
            <a:custGeom>
              <a:avLst/>
              <a:gdLst/>
              <a:ahLst/>
              <a:cxnLst/>
              <a:rect l="l" t="t" r="r" b="b"/>
              <a:pathLst>
                <a:path w="11784" h="11753" extrusionOk="0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67"/>
            <p:cNvSpPr/>
            <p:nvPr/>
          </p:nvSpPr>
          <p:spPr>
            <a:xfrm>
              <a:off x="-4478175" y="2439650"/>
              <a:ext cx="103975" cy="120525"/>
            </a:xfrm>
            <a:custGeom>
              <a:avLst/>
              <a:gdLst/>
              <a:ahLst/>
              <a:cxnLst/>
              <a:rect l="l" t="t" r="r" b="b"/>
              <a:pathLst>
                <a:path w="4159" h="4821" extrusionOk="0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41" name="Google Shape;8041;p67"/>
          <p:cNvGrpSpPr/>
          <p:nvPr/>
        </p:nvGrpSpPr>
        <p:grpSpPr>
          <a:xfrm>
            <a:off x="3640195" y="2370362"/>
            <a:ext cx="304189" cy="304163"/>
            <a:chOff x="-4572700" y="2764950"/>
            <a:chExt cx="293025" cy="293000"/>
          </a:xfrm>
        </p:grpSpPr>
        <p:sp>
          <p:nvSpPr>
            <p:cNvPr id="8042" name="Google Shape;8042;p67"/>
            <p:cNvSpPr/>
            <p:nvPr/>
          </p:nvSpPr>
          <p:spPr>
            <a:xfrm>
              <a:off x="-4572700" y="2764950"/>
              <a:ext cx="293025" cy="293000"/>
            </a:xfrm>
            <a:custGeom>
              <a:avLst/>
              <a:gdLst/>
              <a:ahLst/>
              <a:cxnLst/>
              <a:rect l="l" t="t" r="r" b="b"/>
              <a:pathLst>
                <a:path w="11721" h="11720" extrusionOk="0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67"/>
            <p:cNvSpPr/>
            <p:nvPr/>
          </p:nvSpPr>
          <p:spPr>
            <a:xfrm>
              <a:off x="-4538825" y="2833475"/>
              <a:ext cx="86650" cy="104775"/>
            </a:xfrm>
            <a:custGeom>
              <a:avLst/>
              <a:gdLst/>
              <a:ahLst/>
              <a:cxnLst/>
              <a:rect l="l" t="t" r="r" b="b"/>
              <a:pathLst>
                <a:path w="3466" h="4191" extrusionOk="0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67"/>
            <p:cNvSpPr/>
            <p:nvPr/>
          </p:nvSpPr>
          <p:spPr>
            <a:xfrm>
              <a:off x="-4435650" y="2902775"/>
              <a:ext cx="121325" cy="17350"/>
            </a:xfrm>
            <a:custGeom>
              <a:avLst/>
              <a:gdLst/>
              <a:ahLst/>
              <a:cxnLst/>
              <a:rect l="l" t="t" r="r" b="b"/>
              <a:pathLst>
                <a:path w="4853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67"/>
            <p:cNvSpPr/>
            <p:nvPr/>
          </p:nvSpPr>
          <p:spPr>
            <a:xfrm>
              <a:off x="-4435650" y="2867325"/>
              <a:ext cx="121325" cy="17350"/>
            </a:xfrm>
            <a:custGeom>
              <a:avLst/>
              <a:gdLst/>
              <a:ahLst/>
              <a:cxnLst/>
              <a:rect l="l" t="t" r="r" b="b"/>
              <a:pathLst>
                <a:path w="4853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67"/>
            <p:cNvSpPr/>
            <p:nvPr/>
          </p:nvSpPr>
          <p:spPr>
            <a:xfrm>
              <a:off x="-4435650" y="2833475"/>
              <a:ext cx="121325" cy="18125"/>
            </a:xfrm>
            <a:custGeom>
              <a:avLst/>
              <a:gdLst/>
              <a:ahLst/>
              <a:cxnLst/>
              <a:rect l="l" t="t" r="r" b="b"/>
              <a:pathLst>
                <a:path w="4853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47" name="Google Shape;8047;p67"/>
          <p:cNvGrpSpPr/>
          <p:nvPr/>
        </p:nvGrpSpPr>
        <p:grpSpPr>
          <a:xfrm>
            <a:off x="5587584" y="1630794"/>
            <a:ext cx="298272" cy="302580"/>
            <a:chOff x="-2777700" y="2049775"/>
            <a:chExt cx="287325" cy="291475"/>
          </a:xfrm>
        </p:grpSpPr>
        <p:sp>
          <p:nvSpPr>
            <p:cNvPr id="8048" name="Google Shape;8048;p67"/>
            <p:cNvSpPr/>
            <p:nvPr/>
          </p:nvSpPr>
          <p:spPr>
            <a:xfrm>
              <a:off x="-2777700" y="2049775"/>
              <a:ext cx="287325" cy="291475"/>
            </a:xfrm>
            <a:custGeom>
              <a:avLst/>
              <a:gdLst/>
              <a:ahLst/>
              <a:cxnLst/>
              <a:rect l="l" t="t" r="r" b="b"/>
              <a:pathLst>
                <a:path w="11493" h="11659" extrusionOk="0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67"/>
            <p:cNvSpPr/>
            <p:nvPr/>
          </p:nvSpPr>
          <p:spPr>
            <a:xfrm>
              <a:off x="-2694200" y="2221475"/>
              <a:ext cx="69325" cy="68550"/>
            </a:xfrm>
            <a:custGeom>
              <a:avLst/>
              <a:gdLst/>
              <a:ahLst/>
              <a:cxnLst/>
              <a:rect l="l" t="t" r="r" b="b"/>
              <a:pathLst>
                <a:path w="2773" h="2742" extrusionOk="0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67"/>
            <p:cNvSpPr/>
            <p:nvPr/>
          </p:nvSpPr>
          <p:spPr>
            <a:xfrm>
              <a:off x="-2608350" y="225535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51" name="Google Shape;8051;p67"/>
          <p:cNvGrpSpPr/>
          <p:nvPr/>
        </p:nvGrpSpPr>
        <p:grpSpPr>
          <a:xfrm>
            <a:off x="5585051" y="1996906"/>
            <a:ext cx="303359" cy="302528"/>
            <a:chOff x="-2571737" y="2403625"/>
            <a:chExt cx="292225" cy="291425"/>
          </a:xfrm>
        </p:grpSpPr>
        <p:sp>
          <p:nvSpPr>
            <p:cNvPr id="8052" name="Google Shape;8052;p67"/>
            <p:cNvSpPr/>
            <p:nvPr/>
          </p:nvSpPr>
          <p:spPr>
            <a:xfrm>
              <a:off x="-2571737" y="2403625"/>
              <a:ext cx="292225" cy="291425"/>
            </a:xfrm>
            <a:custGeom>
              <a:avLst/>
              <a:gdLst/>
              <a:ahLst/>
              <a:cxnLst/>
              <a:rect l="l" t="t" r="r" b="b"/>
              <a:pathLst>
                <a:path w="11689" h="11657" extrusionOk="0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67"/>
            <p:cNvSpPr/>
            <p:nvPr/>
          </p:nvSpPr>
          <p:spPr>
            <a:xfrm>
              <a:off x="-2485967" y="2649150"/>
              <a:ext cx="173300" cy="18150"/>
            </a:xfrm>
            <a:custGeom>
              <a:avLst/>
              <a:gdLst/>
              <a:ahLst/>
              <a:cxnLst/>
              <a:rect l="l" t="t" r="r" b="b"/>
              <a:pathLst>
                <a:path w="6932" h="726" extrusionOk="0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67"/>
            <p:cNvSpPr/>
            <p:nvPr/>
          </p:nvSpPr>
          <p:spPr>
            <a:xfrm>
              <a:off x="-2485967" y="2511325"/>
              <a:ext cx="173300" cy="18150"/>
            </a:xfrm>
            <a:custGeom>
              <a:avLst/>
              <a:gdLst/>
              <a:ahLst/>
              <a:cxnLst/>
              <a:rect l="l" t="t" r="r" b="b"/>
              <a:pathLst>
                <a:path w="6932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67"/>
            <p:cNvSpPr/>
            <p:nvPr/>
          </p:nvSpPr>
          <p:spPr>
            <a:xfrm>
              <a:off x="-2540185" y="2511325"/>
              <a:ext cx="18125" cy="18925"/>
            </a:xfrm>
            <a:custGeom>
              <a:avLst/>
              <a:gdLst/>
              <a:ahLst/>
              <a:cxnLst/>
              <a:rect l="l" t="t" r="r" b="b"/>
              <a:pathLst>
                <a:path w="725" h="757" extrusionOk="0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67"/>
            <p:cNvSpPr/>
            <p:nvPr/>
          </p:nvSpPr>
          <p:spPr>
            <a:xfrm>
              <a:off x="-2485579" y="2580625"/>
              <a:ext cx="172525" cy="17350"/>
            </a:xfrm>
            <a:custGeom>
              <a:avLst/>
              <a:gdLst/>
              <a:ahLst/>
              <a:cxnLst/>
              <a:rect l="l" t="t" r="r" b="b"/>
              <a:pathLst>
                <a:path w="6901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67"/>
            <p:cNvSpPr/>
            <p:nvPr/>
          </p:nvSpPr>
          <p:spPr>
            <a:xfrm>
              <a:off x="-2540185" y="2580625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67"/>
            <p:cNvSpPr/>
            <p:nvPr/>
          </p:nvSpPr>
          <p:spPr>
            <a:xfrm>
              <a:off x="-2540185" y="264915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59" name="Google Shape;8059;p67"/>
          <p:cNvGrpSpPr/>
          <p:nvPr/>
        </p:nvGrpSpPr>
        <p:grpSpPr>
          <a:xfrm>
            <a:off x="5593630" y="2371582"/>
            <a:ext cx="303359" cy="301724"/>
            <a:chOff x="-2571737" y="2764550"/>
            <a:chExt cx="292225" cy="290650"/>
          </a:xfrm>
        </p:grpSpPr>
        <p:sp>
          <p:nvSpPr>
            <p:cNvPr id="8060" name="Google Shape;8060;p67"/>
            <p:cNvSpPr/>
            <p:nvPr/>
          </p:nvSpPr>
          <p:spPr>
            <a:xfrm>
              <a:off x="-2496085" y="300910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67"/>
            <p:cNvSpPr/>
            <p:nvPr/>
          </p:nvSpPr>
          <p:spPr>
            <a:xfrm>
              <a:off x="-2398548" y="2800375"/>
              <a:ext cx="52000" cy="120525"/>
            </a:xfrm>
            <a:custGeom>
              <a:avLst/>
              <a:gdLst/>
              <a:ahLst/>
              <a:cxnLst/>
              <a:rect l="l" t="t" r="r" b="b"/>
              <a:pathLst>
                <a:path w="2080" h="4821" extrusionOk="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67"/>
            <p:cNvSpPr/>
            <p:nvPr/>
          </p:nvSpPr>
          <p:spPr>
            <a:xfrm>
              <a:off x="-2571737" y="2764550"/>
              <a:ext cx="292225" cy="290650"/>
            </a:xfrm>
            <a:custGeom>
              <a:avLst/>
              <a:gdLst/>
              <a:ahLst/>
              <a:cxnLst/>
              <a:rect l="l" t="t" r="r" b="b"/>
              <a:pathLst>
                <a:path w="11689" h="11626" extrusionOk="0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63" name="Google Shape;8063;p67"/>
          <p:cNvGrpSpPr/>
          <p:nvPr/>
        </p:nvGrpSpPr>
        <p:grpSpPr>
          <a:xfrm>
            <a:off x="7145411" y="1995788"/>
            <a:ext cx="303359" cy="304760"/>
            <a:chOff x="-1333975" y="2365850"/>
            <a:chExt cx="292225" cy="293575"/>
          </a:xfrm>
        </p:grpSpPr>
        <p:sp>
          <p:nvSpPr>
            <p:cNvPr id="8064" name="Google Shape;8064;p67"/>
            <p:cNvSpPr/>
            <p:nvPr/>
          </p:nvSpPr>
          <p:spPr>
            <a:xfrm>
              <a:off x="-1285150" y="2365850"/>
              <a:ext cx="191225" cy="293575"/>
            </a:xfrm>
            <a:custGeom>
              <a:avLst/>
              <a:gdLst/>
              <a:ahLst/>
              <a:cxnLst/>
              <a:rect l="l" t="t" r="r" b="b"/>
              <a:pathLst>
                <a:path w="7649" h="11743" extrusionOk="0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67"/>
            <p:cNvSpPr/>
            <p:nvPr/>
          </p:nvSpPr>
          <p:spPr>
            <a:xfrm>
              <a:off x="-1076425" y="2452250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67"/>
            <p:cNvSpPr/>
            <p:nvPr/>
          </p:nvSpPr>
          <p:spPr>
            <a:xfrm>
              <a:off x="-1333975" y="2452250"/>
              <a:ext cx="34675" cy="18150"/>
            </a:xfrm>
            <a:custGeom>
              <a:avLst/>
              <a:gdLst/>
              <a:ahLst/>
              <a:cxnLst/>
              <a:rect l="l" t="t" r="r" b="b"/>
              <a:pathLst>
                <a:path w="1387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67"/>
            <p:cNvSpPr/>
            <p:nvPr/>
          </p:nvSpPr>
          <p:spPr>
            <a:xfrm>
              <a:off x="-1093750" y="2383050"/>
              <a:ext cx="35450" cy="26575"/>
            </a:xfrm>
            <a:custGeom>
              <a:avLst/>
              <a:gdLst/>
              <a:ahLst/>
              <a:cxnLst/>
              <a:rect l="l" t="t" r="r" b="b"/>
              <a:pathLst>
                <a:path w="1418" h="1063" extrusionOk="0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67"/>
            <p:cNvSpPr/>
            <p:nvPr/>
          </p:nvSpPr>
          <p:spPr>
            <a:xfrm>
              <a:off x="-1317450" y="2512575"/>
              <a:ext cx="35475" cy="26225"/>
            </a:xfrm>
            <a:custGeom>
              <a:avLst/>
              <a:gdLst/>
              <a:ahLst/>
              <a:cxnLst/>
              <a:rect l="l" t="t" r="r" b="b"/>
              <a:pathLst>
                <a:path w="1419" h="1049" extrusionOk="0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67"/>
            <p:cNvSpPr/>
            <p:nvPr/>
          </p:nvSpPr>
          <p:spPr>
            <a:xfrm>
              <a:off x="-1092975" y="2512575"/>
              <a:ext cx="34675" cy="25525"/>
            </a:xfrm>
            <a:custGeom>
              <a:avLst/>
              <a:gdLst/>
              <a:ahLst/>
              <a:cxnLst/>
              <a:rect l="l" t="t" r="r" b="b"/>
              <a:pathLst>
                <a:path w="1387" h="1021" extrusionOk="0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67"/>
            <p:cNvSpPr/>
            <p:nvPr/>
          </p:nvSpPr>
          <p:spPr>
            <a:xfrm>
              <a:off x="-1316650" y="2383750"/>
              <a:ext cx="34675" cy="25525"/>
            </a:xfrm>
            <a:custGeom>
              <a:avLst/>
              <a:gdLst/>
              <a:ahLst/>
              <a:cxnLst/>
              <a:rect l="l" t="t" r="r" b="b"/>
              <a:pathLst>
                <a:path w="1387" h="1021" extrusionOk="0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67"/>
            <p:cNvSpPr/>
            <p:nvPr/>
          </p:nvSpPr>
          <p:spPr>
            <a:xfrm>
              <a:off x="-1239475" y="2401575"/>
              <a:ext cx="102425" cy="153100"/>
            </a:xfrm>
            <a:custGeom>
              <a:avLst/>
              <a:gdLst/>
              <a:ahLst/>
              <a:cxnLst/>
              <a:rect l="l" t="t" r="r" b="b"/>
              <a:pathLst>
                <a:path w="4097" h="6124" extrusionOk="0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72" name="Google Shape;8072;p67"/>
          <p:cNvGrpSpPr/>
          <p:nvPr/>
        </p:nvGrpSpPr>
        <p:grpSpPr>
          <a:xfrm>
            <a:off x="2093040" y="2370764"/>
            <a:ext cx="286178" cy="303359"/>
            <a:chOff x="-5995925" y="2757850"/>
            <a:chExt cx="275675" cy="292225"/>
          </a:xfrm>
        </p:grpSpPr>
        <p:sp>
          <p:nvSpPr>
            <p:cNvPr id="8073" name="Google Shape;8073;p67"/>
            <p:cNvSpPr/>
            <p:nvPr/>
          </p:nvSpPr>
          <p:spPr>
            <a:xfrm>
              <a:off x="-5995925" y="2757850"/>
              <a:ext cx="275675" cy="292225"/>
            </a:xfrm>
            <a:custGeom>
              <a:avLst/>
              <a:gdLst/>
              <a:ahLst/>
              <a:cxnLst/>
              <a:rect l="l" t="t" r="r" b="b"/>
              <a:pathLst>
                <a:path w="11027" h="11689" extrusionOk="0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67"/>
            <p:cNvSpPr/>
            <p:nvPr/>
          </p:nvSpPr>
          <p:spPr>
            <a:xfrm>
              <a:off x="-5892750" y="2808250"/>
              <a:ext cx="137850" cy="69350"/>
            </a:xfrm>
            <a:custGeom>
              <a:avLst/>
              <a:gdLst/>
              <a:ahLst/>
              <a:cxnLst/>
              <a:rect l="l" t="t" r="r" b="b"/>
              <a:pathLst>
                <a:path w="5514" h="2774" extrusionOk="0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67"/>
            <p:cNvSpPr/>
            <p:nvPr/>
          </p:nvSpPr>
          <p:spPr>
            <a:xfrm>
              <a:off x="-5891975" y="2895675"/>
              <a:ext cx="34700" cy="17375"/>
            </a:xfrm>
            <a:custGeom>
              <a:avLst/>
              <a:gdLst/>
              <a:ahLst/>
              <a:cxnLst/>
              <a:rect l="l" t="t" r="r" b="b"/>
              <a:pathLst>
                <a:path w="1388" h="695" extrusionOk="0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67"/>
            <p:cNvSpPr/>
            <p:nvPr/>
          </p:nvSpPr>
          <p:spPr>
            <a:xfrm>
              <a:off x="-5891975" y="2928775"/>
              <a:ext cx="34700" cy="18125"/>
            </a:xfrm>
            <a:custGeom>
              <a:avLst/>
              <a:gdLst/>
              <a:ahLst/>
              <a:cxnLst/>
              <a:rect l="l" t="t" r="r" b="b"/>
              <a:pathLst>
                <a:path w="1388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67"/>
            <p:cNvSpPr/>
            <p:nvPr/>
          </p:nvSpPr>
          <p:spPr>
            <a:xfrm>
              <a:off x="-5840775" y="2928775"/>
              <a:ext cx="34675" cy="18125"/>
            </a:xfrm>
            <a:custGeom>
              <a:avLst/>
              <a:gdLst/>
              <a:ahLst/>
              <a:cxnLst/>
              <a:rect l="l" t="t" r="r" b="b"/>
              <a:pathLst>
                <a:path w="1387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67"/>
            <p:cNvSpPr/>
            <p:nvPr/>
          </p:nvSpPr>
          <p:spPr>
            <a:xfrm>
              <a:off x="-5840775" y="2895675"/>
              <a:ext cx="34675" cy="17375"/>
            </a:xfrm>
            <a:custGeom>
              <a:avLst/>
              <a:gdLst/>
              <a:ahLst/>
              <a:cxnLst/>
              <a:rect l="l" t="t" r="r" b="b"/>
              <a:pathLst>
                <a:path w="1387" h="695" extrusionOk="0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67"/>
            <p:cNvSpPr/>
            <p:nvPr/>
          </p:nvSpPr>
          <p:spPr>
            <a:xfrm>
              <a:off x="-5789575" y="2895675"/>
              <a:ext cx="34675" cy="17375"/>
            </a:xfrm>
            <a:custGeom>
              <a:avLst/>
              <a:gdLst/>
              <a:ahLst/>
              <a:cxnLst/>
              <a:rect l="l" t="t" r="r" b="b"/>
              <a:pathLst>
                <a:path w="1387" h="695" extrusionOk="0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67"/>
            <p:cNvSpPr/>
            <p:nvPr/>
          </p:nvSpPr>
          <p:spPr>
            <a:xfrm>
              <a:off x="-5789575" y="2928775"/>
              <a:ext cx="34675" cy="18125"/>
            </a:xfrm>
            <a:custGeom>
              <a:avLst/>
              <a:gdLst/>
              <a:ahLst/>
              <a:cxnLst/>
              <a:rect l="l" t="t" r="r" b="b"/>
              <a:pathLst>
                <a:path w="1387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67"/>
            <p:cNvSpPr/>
            <p:nvPr/>
          </p:nvSpPr>
          <p:spPr>
            <a:xfrm>
              <a:off x="-5858100" y="2998075"/>
              <a:ext cx="68550" cy="17350"/>
            </a:xfrm>
            <a:custGeom>
              <a:avLst/>
              <a:gdLst/>
              <a:ahLst/>
              <a:cxnLst/>
              <a:rect l="l" t="t" r="r" b="b"/>
              <a:pathLst>
                <a:path w="2742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82" name="Google Shape;8082;p67"/>
          <p:cNvGrpSpPr/>
          <p:nvPr/>
        </p:nvGrpSpPr>
        <p:grpSpPr>
          <a:xfrm>
            <a:off x="4020181" y="1631209"/>
            <a:ext cx="303385" cy="301750"/>
            <a:chOff x="-4211975" y="2046625"/>
            <a:chExt cx="292250" cy="290675"/>
          </a:xfrm>
        </p:grpSpPr>
        <p:sp>
          <p:nvSpPr>
            <p:cNvPr id="8083" name="Google Shape;8083;p67"/>
            <p:cNvSpPr/>
            <p:nvPr/>
          </p:nvSpPr>
          <p:spPr>
            <a:xfrm>
              <a:off x="-4211975" y="2081300"/>
              <a:ext cx="256025" cy="256000"/>
            </a:xfrm>
            <a:custGeom>
              <a:avLst/>
              <a:gdLst/>
              <a:ahLst/>
              <a:cxnLst/>
              <a:rect l="l" t="t" r="r" b="b"/>
              <a:pathLst>
                <a:path w="10241" h="10240" extrusionOk="0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67"/>
            <p:cNvSpPr/>
            <p:nvPr/>
          </p:nvSpPr>
          <p:spPr>
            <a:xfrm>
              <a:off x="-4057600" y="2046625"/>
              <a:ext cx="137875" cy="137875"/>
            </a:xfrm>
            <a:custGeom>
              <a:avLst/>
              <a:gdLst/>
              <a:ahLst/>
              <a:cxnLst/>
              <a:rect l="l" t="t" r="r" b="b"/>
              <a:pathLst>
                <a:path w="5515" h="5515" extrusionOk="0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85" name="Google Shape;8085;p67"/>
          <p:cNvGrpSpPr/>
          <p:nvPr/>
        </p:nvGrpSpPr>
        <p:grpSpPr>
          <a:xfrm>
            <a:off x="4056164" y="1995660"/>
            <a:ext cx="231418" cy="305020"/>
            <a:chOff x="-4178875" y="2405775"/>
            <a:chExt cx="222925" cy="293825"/>
          </a:xfrm>
        </p:grpSpPr>
        <p:sp>
          <p:nvSpPr>
            <p:cNvPr id="8086" name="Google Shape;8086;p67"/>
            <p:cNvSpPr/>
            <p:nvPr/>
          </p:nvSpPr>
          <p:spPr>
            <a:xfrm>
              <a:off x="-4178875" y="2405775"/>
              <a:ext cx="222925" cy="293825"/>
            </a:xfrm>
            <a:custGeom>
              <a:avLst/>
              <a:gdLst/>
              <a:ahLst/>
              <a:cxnLst/>
              <a:rect l="l" t="t" r="r" b="b"/>
              <a:pathLst>
                <a:path w="8917" h="11753" extrusionOk="0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67"/>
            <p:cNvSpPr/>
            <p:nvPr/>
          </p:nvSpPr>
          <p:spPr>
            <a:xfrm>
              <a:off x="-4093025" y="249165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67"/>
            <p:cNvSpPr/>
            <p:nvPr/>
          </p:nvSpPr>
          <p:spPr>
            <a:xfrm>
              <a:off x="-4145800" y="2439650"/>
              <a:ext cx="155975" cy="155200"/>
            </a:xfrm>
            <a:custGeom>
              <a:avLst/>
              <a:gdLst/>
              <a:ahLst/>
              <a:cxnLst/>
              <a:rect l="l" t="t" r="r" b="b"/>
              <a:pathLst>
                <a:path w="6239" h="6208" extrusionOk="0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89" name="Google Shape;8089;p67"/>
          <p:cNvGrpSpPr/>
          <p:nvPr/>
        </p:nvGrpSpPr>
        <p:grpSpPr>
          <a:xfrm>
            <a:off x="4029175" y="2380173"/>
            <a:ext cx="302554" cy="284543"/>
            <a:chOff x="-4211975" y="2783850"/>
            <a:chExt cx="291450" cy="274100"/>
          </a:xfrm>
        </p:grpSpPr>
        <p:sp>
          <p:nvSpPr>
            <p:cNvPr id="8090" name="Google Shape;8090;p67"/>
            <p:cNvSpPr/>
            <p:nvPr/>
          </p:nvSpPr>
          <p:spPr>
            <a:xfrm>
              <a:off x="-4211975" y="2937125"/>
              <a:ext cx="291450" cy="120825"/>
            </a:xfrm>
            <a:custGeom>
              <a:avLst/>
              <a:gdLst/>
              <a:ahLst/>
              <a:cxnLst/>
              <a:rect l="l" t="t" r="r" b="b"/>
              <a:pathLst>
                <a:path w="11658" h="4833" extrusionOk="0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67"/>
            <p:cNvSpPr/>
            <p:nvPr/>
          </p:nvSpPr>
          <p:spPr>
            <a:xfrm>
              <a:off x="-4109575" y="2783850"/>
              <a:ext cx="153625" cy="154400"/>
            </a:xfrm>
            <a:custGeom>
              <a:avLst/>
              <a:gdLst/>
              <a:ahLst/>
              <a:cxnLst/>
              <a:rect l="l" t="t" r="r" b="b"/>
              <a:pathLst>
                <a:path w="6145" h="6176" extrusionOk="0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67"/>
            <p:cNvSpPr/>
            <p:nvPr/>
          </p:nvSpPr>
          <p:spPr>
            <a:xfrm>
              <a:off x="-4074925" y="2818500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93" name="Google Shape;8093;p67"/>
          <p:cNvSpPr/>
          <p:nvPr/>
        </p:nvSpPr>
        <p:spPr>
          <a:xfrm>
            <a:off x="5981934" y="1629874"/>
            <a:ext cx="287009" cy="304189"/>
          </a:xfrm>
          <a:custGeom>
            <a:avLst/>
            <a:gdLst/>
            <a:ahLst/>
            <a:cxnLst/>
            <a:rect l="l" t="t" r="r" b="b"/>
            <a:pathLst>
              <a:path w="11059" h="11721" extrusionOk="0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094" name="Google Shape;8094;p67"/>
          <p:cNvGrpSpPr/>
          <p:nvPr/>
        </p:nvGrpSpPr>
        <p:grpSpPr>
          <a:xfrm>
            <a:off x="5974033" y="1996893"/>
            <a:ext cx="302554" cy="302554"/>
            <a:chOff x="-2419325" y="2408150"/>
            <a:chExt cx="291450" cy="291450"/>
          </a:xfrm>
        </p:grpSpPr>
        <p:sp>
          <p:nvSpPr>
            <p:cNvPr id="8095" name="Google Shape;8095;p67"/>
            <p:cNvSpPr/>
            <p:nvPr/>
          </p:nvSpPr>
          <p:spPr>
            <a:xfrm>
              <a:off x="-2419325" y="2408150"/>
              <a:ext cx="291450" cy="291450"/>
            </a:xfrm>
            <a:custGeom>
              <a:avLst/>
              <a:gdLst/>
              <a:ahLst/>
              <a:cxnLst/>
              <a:rect l="l" t="t" r="r" b="b"/>
              <a:pathLst>
                <a:path w="11658" h="11658" extrusionOk="0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67"/>
            <p:cNvSpPr/>
            <p:nvPr/>
          </p:nvSpPr>
          <p:spPr>
            <a:xfrm>
              <a:off x="-2385475" y="2444375"/>
              <a:ext cx="173325" cy="86675"/>
            </a:xfrm>
            <a:custGeom>
              <a:avLst/>
              <a:gdLst/>
              <a:ahLst/>
              <a:cxnLst/>
              <a:rect l="l" t="t" r="r" b="b"/>
              <a:pathLst>
                <a:path w="6933" h="3467" extrusionOk="0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67"/>
            <p:cNvSpPr/>
            <p:nvPr/>
          </p:nvSpPr>
          <p:spPr>
            <a:xfrm>
              <a:off x="-2385475" y="2545975"/>
              <a:ext cx="86675" cy="86675"/>
            </a:xfrm>
            <a:custGeom>
              <a:avLst/>
              <a:gdLst/>
              <a:ahLst/>
              <a:cxnLst/>
              <a:rect l="l" t="t" r="r" b="b"/>
              <a:pathLst>
                <a:path w="3467" h="3467" extrusionOk="0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67"/>
            <p:cNvSpPr/>
            <p:nvPr/>
          </p:nvSpPr>
          <p:spPr>
            <a:xfrm>
              <a:off x="-2281500" y="2546775"/>
              <a:ext cx="69350" cy="18125"/>
            </a:xfrm>
            <a:custGeom>
              <a:avLst/>
              <a:gdLst/>
              <a:ahLst/>
              <a:cxnLst/>
              <a:rect l="l" t="t" r="r" b="b"/>
              <a:pathLst>
                <a:path w="277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67"/>
            <p:cNvSpPr/>
            <p:nvPr/>
          </p:nvSpPr>
          <p:spPr>
            <a:xfrm>
              <a:off x="-2281500" y="2581425"/>
              <a:ext cx="69350" cy="18150"/>
            </a:xfrm>
            <a:custGeom>
              <a:avLst/>
              <a:gdLst/>
              <a:ahLst/>
              <a:cxnLst/>
              <a:rect l="l" t="t" r="r" b="b"/>
              <a:pathLst>
                <a:path w="277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67"/>
            <p:cNvSpPr/>
            <p:nvPr/>
          </p:nvSpPr>
          <p:spPr>
            <a:xfrm>
              <a:off x="-2281500" y="2616075"/>
              <a:ext cx="69350" cy="17350"/>
            </a:xfrm>
            <a:custGeom>
              <a:avLst/>
              <a:gdLst/>
              <a:ahLst/>
              <a:cxnLst/>
              <a:rect l="l" t="t" r="r" b="b"/>
              <a:pathLst>
                <a:path w="2774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67"/>
            <p:cNvSpPr/>
            <p:nvPr/>
          </p:nvSpPr>
          <p:spPr>
            <a:xfrm>
              <a:off x="-2385475" y="2649150"/>
              <a:ext cx="173325" cy="18150"/>
            </a:xfrm>
            <a:custGeom>
              <a:avLst/>
              <a:gdLst/>
              <a:ahLst/>
              <a:cxnLst/>
              <a:rect l="l" t="t" r="r" b="b"/>
              <a:pathLst>
                <a:path w="6933" h="726" extrusionOk="0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02" name="Google Shape;8102;p67"/>
          <p:cNvSpPr/>
          <p:nvPr/>
        </p:nvSpPr>
        <p:spPr>
          <a:xfrm>
            <a:off x="5981520" y="2370193"/>
            <a:ext cx="304994" cy="304189"/>
          </a:xfrm>
          <a:custGeom>
            <a:avLst/>
            <a:gdLst/>
            <a:ahLst/>
            <a:cxnLst/>
            <a:rect l="l" t="t" r="r" b="b"/>
            <a:pathLst>
              <a:path w="11752" h="11721" extrusionOk="0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103" name="Google Shape;8103;p67"/>
          <p:cNvGrpSpPr/>
          <p:nvPr/>
        </p:nvGrpSpPr>
        <p:grpSpPr>
          <a:xfrm>
            <a:off x="7154392" y="2370765"/>
            <a:ext cx="302554" cy="303359"/>
            <a:chOff x="-1333200" y="2770450"/>
            <a:chExt cx="291450" cy="292225"/>
          </a:xfrm>
        </p:grpSpPr>
        <p:sp>
          <p:nvSpPr>
            <p:cNvPr id="8104" name="Google Shape;8104;p67"/>
            <p:cNvSpPr/>
            <p:nvPr/>
          </p:nvSpPr>
          <p:spPr>
            <a:xfrm>
              <a:off x="-1299325" y="2808250"/>
              <a:ext cx="222925" cy="134725"/>
            </a:xfrm>
            <a:custGeom>
              <a:avLst/>
              <a:gdLst/>
              <a:ahLst/>
              <a:cxnLst/>
              <a:rect l="l" t="t" r="r" b="b"/>
              <a:pathLst>
                <a:path w="8917" h="5389" extrusionOk="0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67"/>
            <p:cNvSpPr/>
            <p:nvPr/>
          </p:nvSpPr>
          <p:spPr>
            <a:xfrm>
              <a:off x="-1333200" y="2770450"/>
              <a:ext cx="291450" cy="292225"/>
            </a:xfrm>
            <a:custGeom>
              <a:avLst/>
              <a:gdLst/>
              <a:ahLst/>
              <a:cxnLst/>
              <a:rect l="l" t="t" r="r" b="b"/>
              <a:pathLst>
                <a:path w="11658" h="11689" extrusionOk="0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06" name="Google Shape;8106;p67"/>
          <p:cNvGrpSpPr/>
          <p:nvPr/>
        </p:nvGrpSpPr>
        <p:grpSpPr>
          <a:xfrm>
            <a:off x="2463949" y="1630806"/>
            <a:ext cx="304189" cy="302554"/>
            <a:chOff x="-5635200" y="2037975"/>
            <a:chExt cx="293025" cy="291450"/>
          </a:xfrm>
        </p:grpSpPr>
        <p:sp>
          <p:nvSpPr>
            <p:cNvPr id="8107" name="Google Shape;8107;p67"/>
            <p:cNvSpPr/>
            <p:nvPr/>
          </p:nvSpPr>
          <p:spPr>
            <a:xfrm>
              <a:off x="-5635200" y="2037975"/>
              <a:ext cx="293025" cy="291450"/>
            </a:xfrm>
            <a:custGeom>
              <a:avLst/>
              <a:gdLst/>
              <a:ahLst/>
              <a:cxnLst/>
              <a:rect l="l" t="t" r="r" b="b"/>
              <a:pathLst>
                <a:path w="11721" h="11658" extrusionOk="0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67"/>
            <p:cNvSpPr/>
            <p:nvPr/>
          </p:nvSpPr>
          <p:spPr>
            <a:xfrm>
              <a:off x="-5496575" y="2072625"/>
              <a:ext cx="102425" cy="102425"/>
            </a:xfrm>
            <a:custGeom>
              <a:avLst/>
              <a:gdLst/>
              <a:ahLst/>
              <a:cxnLst/>
              <a:rect l="l" t="t" r="r" b="b"/>
              <a:pathLst>
                <a:path w="4097" h="4097" extrusionOk="0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09" name="Google Shape;8109;p67"/>
          <p:cNvGrpSpPr/>
          <p:nvPr/>
        </p:nvGrpSpPr>
        <p:grpSpPr>
          <a:xfrm>
            <a:off x="2462716" y="1996893"/>
            <a:ext cx="306655" cy="302554"/>
            <a:chOff x="-5637575" y="2397900"/>
            <a:chExt cx="295400" cy="291450"/>
          </a:xfrm>
        </p:grpSpPr>
        <p:sp>
          <p:nvSpPr>
            <p:cNvPr id="8110" name="Google Shape;8110;p67"/>
            <p:cNvSpPr/>
            <p:nvPr/>
          </p:nvSpPr>
          <p:spPr>
            <a:xfrm>
              <a:off x="-5575350" y="2547550"/>
              <a:ext cx="79575" cy="88250"/>
            </a:xfrm>
            <a:custGeom>
              <a:avLst/>
              <a:gdLst/>
              <a:ahLst/>
              <a:cxnLst/>
              <a:rect l="l" t="t" r="r" b="b"/>
              <a:pathLst>
                <a:path w="3183" h="3530" extrusionOk="0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67"/>
            <p:cNvSpPr/>
            <p:nvPr/>
          </p:nvSpPr>
          <p:spPr>
            <a:xfrm>
              <a:off x="-5526500" y="2499525"/>
              <a:ext cx="85075" cy="81725"/>
            </a:xfrm>
            <a:custGeom>
              <a:avLst/>
              <a:gdLst/>
              <a:ahLst/>
              <a:cxnLst/>
              <a:rect l="l" t="t" r="r" b="b"/>
              <a:pathLst>
                <a:path w="3403" h="3269" extrusionOk="0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67"/>
            <p:cNvSpPr/>
            <p:nvPr/>
          </p:nvSpPr>
          <p:spPr>
            <a:xfrm>
              <a:off x="-5480050" y="2456975"/>
              <a:ext cx="80375" cy="75650"/>
            </a:xfrm>
            <a:custGeom>
              <a:avLst/>
              <a:gdLst/>
              <a:ahLst/>
              <a:cxnLst/>
              <a:rect l="l" t="t" r="r" b="b"/>
              <a:pathLst>
                <a:path w="3215" h="3026" extrusionOk="0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67"/>
            <p:cNvSpPr/>
            <p:nvPr/>
          </p:nvSpPr>
          <p:spPr>
            <a:xfrm>
              <a:off x="-5637575" y="2397900"/>
              <a:ext cx="295400" cy="291450"/>
            </a:xfrm>
            <a:custGeom>
              <a:avLst/>
              <a:gdLst/>
              <a:ahLst/>
              <a:cxnLst/>
              <a:rect l="l" t="t" r="r" b="b"/>
              <a:pathLst>
                <a:path w="11816" h="11658" extrusionOk="0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14" name="Google Shape;8114;p67"/>
          <p:cNvGrpSpPr/>
          <p:nvPr/>
        </p:nvGrpSpPr>
        <p:grpSpPr>
          <a:xfrm>
            <a:off x="2472540" y="2370764"/>
            <a:ext cx="304163" cy="303359"/>
            <a:chOff x="-5635975" y="2757075"/>
            <a:chExt cx="293000" cy="292225"/>
          </a:xfrm>
        </p:grpSpPr>
        <p:sp>
          <p:nvSpPr>
            <p:cNvPr id="8115" name="Google Shape;8115;p67"/>
            <p:cNvSpPr/>
            <p:nvPr/>
          </p:nvSpPr>
          <p:spPr>
            <a:xfrm>
              <a:off x="-5635975" y="2757075"/>
              <a:ext cx="293000" cy="292225"/>
            </a:xfrm>
            <a:custGeom>
              <a:avLst/>
              <a:gdLst/>
              <a:ahLst/>
              <a:cxnLst/>
              <a:rect l="l" t="t" r="r" b="b"/>
              <a:pathLst>
                <a:path w="11720" h="11689" extrusionOk="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67"/>
            <p:cNvSpPr/>
            <p:nvPr/>
          </p:nvSpPr>
          <p:spPr>
            <a:xfrm>
              <a:off x="-5584800" y="2790150"/>
              <a:ext cx="189850" cy="138050"/>
            </a:xfrm>
            <a:custGeom>
              <a:avLst/>
              <a:gdLst/>
              <a:ahLst/>
              <a:cxnLst/>
              <a:rect l="l" t="t" r="r" b="b"/>
              <a:pathLst>
                <a:path w="7594" h="5522" extrusionOk="0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17" name="Google Shape;8117;p67"/>
          <p:cNvGrpSpPr/>
          <p:nvPr/>
        </p:nvGrpSpPr>
        <p:grpSpPr>
          <a:xfrm>
            <a:off x="4402304" y="1630807"/>
            <a:ext cx="304189" cy="302554"/>
            <a:chOff x="-3854375" y="2046625"/>
            <a:chExt cx="293025" cy="291450"/>
          </a:xfrm>
        </p:grpSpPr>
        <p:sp>
          <p:nvSpPr>
            <p:cNvPr id="8118" name="Google Shape;8118;p67"/>
            <p:cNvSpPr/>
            <p:nvPr/>
          </p:nvSpPr>
          <p:spPr>
            <a:xfrm>
              <a:off x="-3854375" y="2046625"/>
              <a:ext cx="293025" cy="291450"/>
            </a:xfrm>
            <a:custGeom>
              <a:avLst/>
              <a:gdLst/>
              <a:ahLst/>
              <a:cxnLst/>
              <a:rect l="l" t="t" r="r" b="b"/>
              <a:pathLst>
                <a:path w="11721" h="11658" extrusionOk="0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67"/>
            <p:cNvSpPr/>
            <p:nvPr/>
          </p:nvSpPr>
          <p:spPr>
            <a:xfrm>
              <a:off x="-3714975" y="2080500"/>
              <a:ext cx="103200" cy="119750"/>
            </a:xfrm>
            <a:custGeom>
              <a:avLst/>
              <a:gdLst/>
              <a:ahLst/>
              <a:cxnLst/>
              <a:rect l="l" t="t" r="r" b="b"/>
              <a:pathLst>
                <a:path w="4128" h="4790" extrusionOk="0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20" name="Google Shape;8120;p67"/>
          <p:cNvGrpSpPr/>
          <p:nvPr/>
        </p:nvGrpSpPr>
        <p:grpSpPr>
          <a:xfrm>
            <a:off x="4401486" y="1995673"/>
            <a:ext cx="305824" cy="304994"/>
            <a:chOff x="-3854375" y="2405000"/>
            <a:chExt cx="294600" cy="293800"/>
          </a:xfrm>
        </p:grpSpPr>
        <p:sp>
          <p:nvSpPr>
            <p:cNvPr id="8121" name="Google Shape;8121;p67"/>
            <p:cNvSpPr/>
            <p:nvPr/>
          </p:nvSpPr>
          <p:spPr>
            <a:xfrm>
              <a:off x="-3854375" y="2405000"/>
              <a:ext cx="294600" cy="293800"/>
            </a:xfrm>
            <a:custGeom>
              <a:avLst/>
              <a:gdLst/>
              <a:ahLst/>
              <a:cxnLst/>
              <a:rect l="l" t="t" r="r" b="b"/>
              <a:pathLst>
                <a:path w="11784" h="11752" extrusionOk="0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67"/>
            <p:cNvSpPr/>
            <p:nvPr/>
          </p:nvSpPr>
          <p:spPr>
            <a:xfrm>
              <a:off x="-3731500" y="2458550"/>
              <a:ext cx="84300" cy="84300"/>
            </a:xfrm>
            <a:custGeom>
              <a:avLst/>
              <a:gdLst/>
              <a:ahLst/>
              <a:cxnLst/>
              <a:rect l="l" t="t" r="r" b="b"/>
              <a:pathLst>
                <a:path w="3372" h="3372" extrusionOk="0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23" name="Google Shape;8123;p67"/>
          <p:cNvGrpSpPr/>
          <p:nvPr/>
        </p:nvGrpSpPr>
        <p:grpSpPr>
          <a:xfrm>
            <a:off x="4411700" y="2370362"/>
            <a:ext cx="302554" cy="304163"/>
            <a:chOff x="-3852025" y="2764950"/>
            <a:chExt cx="291450" cy="293000"/>
          </a:xfrm>
        </p:grpSpPr>
        <p:sp>
          <p:nvSpPr>
            <p:cNvPr id="8124" name="Google Shape;8124;p67"/>
            <p:cNvSpPr/>
            <p:nvPr/>
          </p:nvSpPr>
          <p:spPr>
            <a:xfrm>
              <a:off x="-3852025" y="2764950"/>
              <a:ext cx="291450" cy="293000"/>
            </a:xfrm>
            <a:custGeom>
              <a:avLst/>
              <a:gdLst/>
              <a:ahLst/>
              <a:cxnLst/>
              <a:rect l="l" t="t" r="r" b="b"/>
              <a:pathLst>
                <a:path w="11658" h="11720" extrusionOk="0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67"/>
            <p:cNvSpPr/>
            <p:nvPr/>
          </p:nvSpPr>
          <p:spPr>
            <a:xfrm>
              <a:off x="-3707100" y="2937425"/>
              <a:ext cx="103200" cy="67775"/>
            </a:xfrm>
            <a:custGeom>
              <a:avLst/>
              <a:gdLst/>
              <a:ahLst/>
              <a:cxnLst/>
              <a:rect l="l" t="t" r="r" b="b"/>
              <a:pathLst>
                <a:path w="4128" h="2711" extrusionOk="0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26" name="Google Shape;8126;p67"/>
          <p:cNvSpPr/>
          <p:nvPr/>
        </p:nvSpPr>
        <p:spPr>
          <a:xfrm>
            <a:off x="6366383" y="1667088"/>
            <a:ext cx="303359" cy="229757"/>
          </a:xfrm>
          <a:custGeom>
            <a:avLst/>
            <a:gdLst/>
            <a:ahLst/>
            <a:cxnLst/>
            <a:rect l="l" t="t" r="r" b="b"/>
            <a:pathLst>
              <a:path w="11689" h="8853" extrusionOk="0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27" name="Google Shape;8127;p67"/>
          <p:cNvSpPr/>
          <p:nvPr/>
        </p:nvSpPr>
        <p:spPr>
          <a:xfrm>
            <a:off x="6366383" y="1996770"/>
            <a:ext cx="303359" cy="302528"/>
          </a:xfrm>
          <a:custGeom>
            <a:avLst/>
            <a:gdLst/>
            <a:ahLst/>
            <a:cxnLst/>
            <a:rect l="l" t="t" r="r" b="b"/>
            <a:pathLst>
              <a:path w="11689" h="11657" extrusionOk="0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128" name="Google Shape;8128;p67"/>
          <p:cNvGrpSpPr/>
          <p:nvPr/>
        </p:nvGrpSpPr>
        <p:grpSpPr>
          <a:xfrm>
            <a:off x="6375254" y="2370765"/>
            <a:ext cx="302554" cy="303359"/>
            <a:chOff x="-2060175" y="2768875"/>
            <a:chExt cx="291450" cy="292225"/>
          </a:xfrm>
        </p:grpSpPr>
        <p:sp>
          <p:nvSpPr>
            <p:cNvPr id="8129" name="Google Shape;8129;p67"/>
            <p:cNvSpPr/>
            <p:nvPr/>
          </p:nvSpPr>
          <p:spPr>
            <a:xfrm>
              <a:off x="-2060175" y="2768875"/>
              <a:ext cx="291450" cy="292225"/>
            </a:xfrm>
            <a:custGeom>
              <a:avLst/>
              <a:gdLst/>
              <a:ahLst/>
              <a:cxnLst/>
              <a:rect l="l" t="t" r="r" b="b"/>
              <a:pathLst>
                <a:path w="11658" h="11689" extrusionOk="0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67"/>
            <p:cNvSpPr/>
            <p:nvPr/>
          </p:nvSpPr>
          <p:spPr>
            <a:xfrm>
              <a:off x="-2008975" y="2855525"/>
              <a:ext cx="189050" cy="84500"/>
            </a:xfrm>
            <a:custGeom>
              <a:avLst/>
              <a:gdLst/>
              <a:ahLst/>
              <a:cxnLst/>
              <a:rect l="l" t="t" r="r" b="b"/>
              <a:pathLst>
                <a:path w="7562" h="3380" extrusionOk="0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31" name="Google Shape;8131;p67"/>
          <p:cNvGrpSpPr/>
          <p:nvPr/>
        </p:nvGrpSpPr>
        <p:grpSpPr>
          <a:xfrm>
            <a:off x="7545660" y="1630808"/>
            <a:ext cx="303359" cy="302554"/>
            <a:chOff x="-937025" y="2064750"/>
            <a:chExt cx="292225" cy="291450"/>
          </a:xfrm>
        </p:grpSpPr>
        <p:sp>
          <p:nvSpPr>
            <p:cNvPr id="8132" name="Google Shape;8132;p67"/>
            <p:cNvSpPr/>
            <p:nvPr/>
          </p:nvSpPr>
          <p:spPr>
            <a:xfrm>
              <a:off x="-834625" y="2134850"/>
              <a:ext cx="86650" cy="85075"/>
            </a:xfrm>
            <a:custGeom>
              <a:avLst/>
              <a:gdLst/>
              <a:ahLst/>
              <a:cxnLst/>
              <a:rect l="l" t="t" r="r" b="b"/>
              <a:pathLst>
                <a:path w="3466" h="3403" extrusionOk="0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67"/>
            <p:cNvSpPr/>
            <p:nvPr/>
          </p:nvSpPr>
          <p:spPr>
            <a:xfrm>
              <a:off x="-936225" y="2304975"/>
              <a:ext cx="289850" cy="51225"/>
            </a:xfrm>
            <a:custGeom>
              <a:avLst/>
              <a:gdLst/>
              <a:ahLst/>
              <a:cxnLst/>
              <a:rect l="l" t="t" r="r" b="b"/>
              <a:pathLst>
                <a:path w="11594" h="2049" extrusionOk="0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67"/>
            <p:cNvSpPr/>
            <p:nvPr/>
          </p:nvSpPr>
          <p:spPr>
            <a:xfrm>
              <a:off x="-937025" y="2064750"/>
              <a:ext cx="292225" cy="223125"/>
            </a:xfrm>
            <a:custGeom>
              <a:avLst/>
              <a:gdLst/>
              <a:ahLst/>
              <a:cxnLst/>
              <a:rect l="l" t="t" r="r" b="b"/>
              <a:pathLst>
                <a:path w="11689" h="8925" extrusionOk="0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35" name="Google Shape;8135;p67"/>
          <p:cNvGrpSpPr/>
          <p:nvPr/>
        </p:nvGrpSpPr>
        <p:grpSpPr>
          <a:xfrm>
            <a:off x="2858189" y="1630404"/>
            <a:ext cx="303385" cy="303359"/>
            <a:chOff x="-5276050" y="2037975"/>
            <a:chExt cx="292250" cy="292225"/>
          </a:xfrm>
        </p:grpSpPr>
        <p:sp>
          <p:nvSpPr>
            <p:cNvPr id="8136" name="Google Shape;8136;p67"/>
            <p:cNvSpPr/>
            <p:nvPr/>
          </p:nvSpPr>
          <p:spPr>
            <a:xfrm>
              <a:off x="-5102775" y="2211250"/>
              <a:ext cx="51225" cy="49650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67"/>
            <p:cNvSpPr/>
            <p:nvPr/>
          </p:nvSpPr>
          <p:spPr>
            <a:xfrm>
              <a:off x="-5224050" y="2107875"/>
              <a:ext cx="51200" cy="49825"/>
            </a:xfrm>
            <a:custGeom>
              <a:avLst/>
              <a:gdLst/>
              <a:ahLst/>
              <a:cxnLst/>
              <a:rect l="l" t="t" r="r" b="b"/>
              <a:pathLst>
                <a:path w="2048" h="1993" extrusionOk="0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67"/>
            <p:cNvSpPr/>
            <p:nvPr/>
          </p:nvSpPr>
          <p:spPr>
            <a:xfrm>
              <a:off x="-5276050" y="2037975"/>
              <a:ext cx="292250" cy="292225"/>
            </a:xfrm>
            <a:custGeom>
              <a:avLst/>
              <a:gdLst/>
              <a:ahLst/>
              <a:cxnLst/>
              <a:rect l="l" t="t" r="r" b="b"/>
              <a:pathLst>
                <a:path w="11690" h="11689" extrusionOk="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39" name="Google Shape;8139;p67"/>
          <p:cNvSpPr/>
          <p:nvPr/>
        </p:nvSpPr>
        <p:spPr>
          <a:xfrm>
            <a:off x="2855615" y="2005853"/>
            <a:ext cx="309094" cy="284362"/>
          </a:xfrm>
          <a:custGeom>
            <a:avLst/>
            <a:gdLst/>
            <a:ahLst/>
            <a:cxnLst/>
            <a:rect l="l" t="t" r="r" b="b"/>
            <a:pathLst>
              <a:path w="11910" h="10957" extrusionOk="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40" name="Google Shape;8140;p67"/>
          <p:cNvSpPr/>
          <p:nvPr/>
        </p:nvSpPr>
        <p:spPr>
          <a:xfrm>
            <a:off x="2867061" y="2371024"/>
            <a:ext cx="303359" cy="302528"/>
          </a:xfrm>
          <a:custGeom>
            <a:avLst/>
            <a:gdLst/>
            <a:ahLst/>
            <a:cxnLst/>
            <a:rect l="l" t="t" r="r" b="b"/>
            <a:pathLst>
              <a:path w="11689" h="11657" extrusionOk="0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141" name="Google Shape;8141;p67"/>
          <p:cNvGrpSpPr/>
          <p:nvPr/>
        </p:nvGrpSpPr>
        <p:grpSpPr>
          <a:xfrm>
            <a:off x="4841790" y="1630807"/>
            <a:ext cx="233053" cy="302554"/>
            <a:chOff x="-3462150" y="2046625"/>
            <a:chExt cx="224500" cy="291450"/>
          </a:xfrm>
        </p:grpSpPr>
        <p:sp>
          <p:nvSpPr>
            <p:cNvPr id="8142" name="Google Shape;8142;p67"/>
            <p:cNvSpPr/>
            <p:nvPr/>
          </p:nvSpPr>
          <p:spPr>
            <a:xfrm>
              <a:off x="-3425125" y="2253000"/>
              <a:ext cx="51225" cy="50425"/>
            </a:xfrm>
            <a:custGeom>
              <a:avLst/>
              <a:gdLst/>
              <a:ahLst/>
              <a:cxnLst/>
              <a:rect l="l" t="t" r="r" b="b"/>
              <a:pathLst>
                <a:path w="2049" h="2017" extrusionOk="0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67"/>
            <p:cNvSpPr/>
            <p:nvPr/>
          </p:nvSpPr>
          <p:spPr>
            <a:xfrm>
              <a:off x="-3425125" y="2116725"/>
              <a:ext cx="51225" cy="49650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67"/>
            <p:cNvSpPr/>
            <p:nvPr/>
          </p:nvSpPr>
          <p:spPr>
            <a:xfrm>
              <a:off x="-3425125" y="2185250"/>
              <a:ext cx="51225" cy="49650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67"/>
            <p:cNvSpPr/>
            <p:nvPr/>
          </p:nvSpPr>
          <p:spPr>
            <a:xfrm>
              <a:off x="-3462150" y="2046625"/>
              <a:ext cx="224500" cy="291450"/>
            </a:xfrm>
            <a:custGeom>
              <a:avLst/>
              <a:gdLst/>
              <a:ahLst/>
              <a:cxnLst/>
              <a:rect l="l" t="t" r="r" b="b"/>
              <a:pathLst>
                <a:path w="8980" h="11658" extrusionOk="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67"/>
            <p:cNvSpPr/>
            <p:nvPr/>
          </p:nvSpPr>
          <p:spPr>
            <a:xfrm>
              <a:off x="-3358175" y="2133275"/>
              <a:ext cx="86650" cy="18125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67"/>
            <p:cNvSpPr/>
            <p:nvPr/>
          </p:nvSpPr>
          <p:spPr>
            <a:xfrm>
              <a:off x="-3358175" y="2201800"/>
              <a:ext cx="86650" cy="17350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67"/>
            <p:cNvSpPr/>
            <p:nvPr/>
          </p:nvSpPr>
          <p:spPr>
            <a:xfrm>
              <a:off x="-3358175" y="2270325"/>
              <a:ext cx="86650" cy="18125"/>
            </a:xfrm>
            <a:custGeom>
              <a:avLst/>
              <a:gdLst/>
              <a:ahLst/>
              <a:cxnLst/>
              <a:rect l="l" t="t" r="r" b="b"/>
              <a:pathLst>
                <a:path w="3466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49" name="Google Shape;8149;p67"/>
          <p:cNvGrpSpPr/>
          <p:nvPr/>
        </p:nvGrpSpPr>
        <p:grpSpPr>
          <a:xfrm>
            <a:off x="4824221" y="1996076"/>
            <a:ext cx="268193" cy="304189"/>
            <a:chOff x="-3478675" y="2405775"/>
            <a:chExt cx="258350" cy="293025"/>
          </a:xfrm>
        </p:grpSpPr>
        <p:sp>
          <p:nvSpPr>
            <p:cNvPr id="8150" name="Google Shape;8150;p67"/>
            <p:cNvSpPr/>
            <p:nvPr/>
          </p:nvSpPr>
          <p:spPr>
            <a:xfrm>
              <a:off x="-3478675" y="2405775"/>
              <a:ext cx="258350" cy="293025"/>
            </a:xfrm>
            <a:custGeom>
              <a:avLst/>
              <a:gdLst/>
              <a:ahLst/>
              <a:cxnLst/>
              <a:rect l="l" t="t" r="r" b="b"/>
              <a:pathLst>
                <a:path w="10334" h="11721" extrusionOk="0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67"/>
            <p:cNvSpPr/>
            <p:nvPr/>
          </p:nvSpPr>
          <p:spPr>
            <a:xfrm>
              <a:off x="-3408575" y="2509750"/>
              <a:ext cx="17350" cy="154400"/>
            </a:xfrm>
            <a:custGeom>
              <a:avLst/>
              <a:gdLst/>
              <a:ahLst/>
              <a:cxnLst/>
              <a:rect l="l" t="t" r="r" b="b"/>
              <a:pathLst>
                <a:path w="694" h="617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67"/>
            <p:cNvSpPr/>
            <p:nvPr/>
          </p:nvSpPr>
          <p:spPr>
            <a:xfrm>
              <a:off x="-3357400" y="2509750"/>
              <a:ext cx="17350" cy="154400"/>
            </a:xfrm>
            <a:custGeom>
              <a:avLst/>
              <a:gdLst/>
              <a:ahLst/>
              <a:cxnLst/>
              <a:rect l="l" t="t" r="r" b="b"/>
              <a:pathLst>
                <a:path w="694" h="617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67"/>
            <p:cNvSpPr/>
            <p:nvPr/>
          </p:nvSpPr>
          <p:spPr>
            <a:xfrm>
              <a:off x="-3306200" y="2509750"/>
              <a:ext cx="17350" cy="154400"/>
            </a:xfrm>
            <a:custGeom>
              <a:avLst/>
              <a:gdLst/>
              <a:ahLst/>
              <a:cxnLst/>
              <a:rect l="l" t="t" r="r" b="b"/>
              <a:pathLst>
                <a:path w="694" h="617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54" name="Google Shape;8154;p67"/>
          <p:cNvGrpSpPr/>
          <p:nvPr/>
        </p:nvGrpSpPr>
        <p:grpSpPr>
          <a:xfrm>
            <a:off x="4869171" y="2370765"/>
            <a:ext cx="195448" cy="303359"/>
            <a:chOff x="-3443250" y="2765725"/>
            <a:chExt cx="188275" cy="292225"/>
          </a:xfrm>
        </p:grpSpPr>
        <p:sp>
          <p:nvSpPr>
            <p:cNvPr id="8155" name="Google Shape;8155;p67"/>
            <p:cNvSpPr/>
            <p:nvPr/>
          </p:nvSpPr>
          <p:spPr>
            <a:xfrm>
              <a:off x="-3443250" y="2765725"/>
              <a:ext cx="188275" cy="292225"/>
            </a:xfrm>
            <a:custGeom>
              <a:avLst/>
              <a:gdLst/>
              <a:ahLst/>
              <a:cxnLst/>
              <a:rect l="l" t="t" r="r" b="b"/>
              <a:pathLst>
                <a:path w="7531" h="11689" extrusionOk="0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67"/>
            <p:cNvSpPr/>
            <p:nvPr/>
          </p:nvSpPr>
          <p:spPr>
            <a:xfrm>
              <a:off x="-3411725" y="2799375"/>
              <a:ext cx="124450" cy="86100"/>
            </a:xfrm>
            <a:custGeom>
              <a:avLst/>
              <a:gdLst/>
              <a:ahLst/>
              <a:cxnLst/>
              <a:rect l="l" t="t" r="r" b="b"/>
              <a:pathLst>
                <a:path w="4978" h="3444" extrusionOk="0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67"/>
            <p:cNvSpPr/>
            <p:nvPr/>
          </p:nvSpPr>
          <p:spPr>
            <a:xfrm>
              <a:off x="-3392825" y="2903575"/>
              <a:ext cx="86650" cy="17350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67"/>
            <p:cNvSpPr/>
            <p:nvPr/>
          </p:nvSpPr>
          <p:spPr>
            <a:xfrm>
              <a:off x="-3392825" y="2938225"/>
              <a:ext cx="86650" cy="17350"/>
            </a:xfrm>
            <a:custGeom>
              <a:avLst/>
              <a:gdLst/>
              <a:ahLst/>
              <a:cxnLst/>
              <a:rect l="l" t="t" r="r" b="b"/>
              <a:pathLst>
                <a:path w="3466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59" name="Google Shape;8159;p67"/>
          <p:cNvGrpSpPr/>
          <p:nvPr/>
        </p:nvGrpSpPr>
        <p:grpSpPr>
          <a:xfrm>
            <a:off x="6775572" y="1629989"/>
            <a:ext cx="267389" cy="304189"/>
            <a:chOff x="-1684475" y="2049000"/>
            <a:chExt cx="257575" cy="293025"/>
          </a:xfrm>
        </p:grpSpPr>
        <p:sp>
          <p:nvSpPr>
            <p:cNvPr id="8160" name="Google Shape;8160;p67"/>
            <p:cNvSpPr/>
            <p:nvPr/>
          </p:nvSpPr>
          <p:spPr>
            <a:xfrm>
              <a:off x="-1684475" y="2049000"/>
              <a:ext cx="257575" cy="293025"/>
            </a:xfrm>
            <a:custGeom>
              <a:avLst/>
              <a:gdLst/>
              <a:ahLst/>
              <a:cxnLst/>
              <a:rect l="l" t="t" r="r" b="b"/>
              <a:pathLst>
                <a:path w="10303" h="11721" extrusionOk="0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67"/>
            <p:cNvSpPr/>
            <p:nvPr/>
          </p:nvSpPr>
          <p:spPr>
            <a:xfrm>
              <a:off x="-1615950" y="2238800"/>
              <a:ext cx="120525" cy="18150"/>
            </a:xfrm>
            <a:custGeom>
              <a:avLst/>
              <a:gdLst/>
              <a:ahLst/>
              <a:cxnLst/>
              <a:rect l="l" t="t" r="r" b="b"/>
              <a:pathLst>
                <a:path w="4821" h="726" extrusionOk="0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67"/>
            <p:cNvSpPr/>
            <p:nvPr/>
          </p:nvSpPr>
          <p:spPr>
            <a:xfrm>
              <a:off x="-1615950" y="2273475"/>
              <a:ext cx="120525" cy="17350"/>
            </a:xfrm>
            <a:custGeom>
              <a:avLst/>
              <a:gdLst/>
              <a:ahLst/>
              <a:cxnLst/>
              <a:rect l="l" t="t" r="r" b="b"/>
              <a:pathLst>
                <a:path w="4821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67"/>
            <p:cNvSpPr/>
            <p:nvPr/>
          </p:nvSpPr>
          <p:spPr>
            <a:xfrm>
              <a:off x="-1630925" y="2100975"/>
              <a:ext cx="153625" cy="116600"/>
            </a:xfrm>
            <a:custGeom>
              <a:avLst/>
              <a:gdLst/>
              <a:ahLst/>
              <a:cxnLst/>
              <a:rect l="l" t="t" r="r" b="b"/>
              <a:pathLst>
                <a:path w="6145" h="4664" extrusionOk="0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64" name="Google Shape;8164;p67"/>
          <p:cNvSpPr/>
          <p:nvPr/>
        </p:nvSpPr>
        <p:spPr>
          <a:xfrm>
            <a:off x="6751138" y="1996550"/>
            <a:ext cx="316439" cy="302969"/>
          </a:xfrm>
          <a:custGeom>
            <a:avLst/>
            <a:gdLst/>
            <a:ahLst/>
            <a:cxnLst/>
            <a:rect l="l" t="t" r="r" b="b"/>
            <a:pathLst>
              <a:path w="12193" h="11674" extrusionOk="0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165" name="Google Shape;8165;p67"/>
          <p:cNvGrpSpPr/>
          <p:nvPr/>
        </p:nvGrpSpPr>
        <p:grpSpPr>
          <a:xfrm>
            <a:off x="6766568" y="2370765"/>
            <a:ext cx="302554" cy="303359"/>
            <a:chOff x="-1700225" y="2768875"/>
            <a:chExt cx="291450" cy="292225"/>
          </a:xfrm>
        </p:grpSpPr>
        <p:sp>
          <p:nvSpPr>
            <p:cNvPr id="8166" name="Google Shape;8166;p67"/>
            <p:cNvSpPr/>
            <p:nvPr/>
          </p:nvSpPr>
          <p:spPr>
            <a:xfrm>
              <a:off x="-1700225" y="2768875"/>
              <a:ext cx="291450" cy="292225"/>
            </a:xfrm>
            <a:custGeom>
              <a:avLst/>
              <a:gdLst/>
              <a:ahLst/>
              <a:cxnLst/>
              <a:rect l="l" t="t" r="r" b="b"/>
              <a:pathLst>
                <a:path w="11658" h="11689" extrusionOk="0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67"/>
            <p:cNvSpPr/>
            <p:nvPr/>
          </p:nvSpPr>
          <p:spPr>
            <a:xfrm>
              <a:off x="-1667150" y="2801950"/>
              <a:ext cx="18150" cy="18150"/>
            </a:xfrm>
            <a:custGeom>
              <a:avLst/>
              <a:gdLst/>
              <a:ahLst/>
              <a:cxnLst/>
              <a:rect l="l" t="t" r="r" b="b"/>
              <a:pathLst>
                <a:path w="726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67"/>
            <p:cNvSpPr/>
            <p:nvPr/>
          </p:nvSpPr>
          <p:spPr>
            <a:xfrm>
              <a:off x="-1632500" y="28019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67"/>
            <p:cNvSpPr/>
            <p:nvPr/>
          </p:nvSpPr>
          <p:spPr>
            <a:xfrm>
              <a:off x="-1597850" y="2801950"/>
              <a:ext cx="17375" cy="18150"/>
            </a:xfrm>
            <a:custGeom>
              <a:avLst/>
              <a:gdLst/>
              <a:ahLst/>
              <a:cxnLst/>
              <a:rect l="l" t="t" r="r" b="b"/>
              <a:pathLst>
                <a:path w="69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67"/>
            <p:cNvSpPr/>
            <p:nvPr/>
          </p:nvSpPr>
          <p:spPr>
            <a:xfrm>
              <a:off x="-1564750" y="2801950"/>
              <a:ext cx="120525" cy="18150"/>
            </a:xfrm>
            <a:custGeom>
              <a:avLst/>
              <a:gdLst/>
              <a:ahLst/>
              <a:cxnLst/>
              <a:rect l="l" t="t" r="r" b="b"/>
              <a:pathLst>
                <a:path w="4821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67"/>
            <p:cNvSpPr/>
            <p:nvPr/>
          </p:nvSpPr>
          <p:spPr>
            <a:xfrm>
              <a:off x="-1597850" y="2924050"/>
              <a:ext cx="85100" cy="85075"/>
            </a:xfrm>
            <a:custGeom>
              <a:avLst/>
              <a:gdLst/>
              <a:ahLst/>
              <a:cxnLst/>
              <a:rect l="l" t="t" r="r" b="b"/>
              <a:pathLst>
                <a:path w="3404" h="3403" extrusionOk="0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72" name="Google Shape;8172;p67"/>
          <p:cNvGrpSpPr/>
          <p:nvPr/>
        </p:nvGrpSpPr>
        <p:grpSpPr>
          <a:xfrm>
            <a:off x="7563645" y="1996076"/>
            <a:ext cx="267389" cy="304189"/>
            <a:chOff x="-919700" y="2420750"/>
            <a:chExt cx="257575" cy="293025"/>
          </a:xfrm>
        </p:grpSpPr>
        <p:sp>
          <p:nvSpPr>
            <p:cNvPr id="8173" name="Google Shape;8173;p67"/>
            <p:cNvSpPr/>
            <p:nvPr/>
          </p:nvSpPr>
          <p:spPr>
            <a:xfrm>
              <a:off x="-884250" y="2490850"/>
              <a:ext cx="84300" cy="51225"/>
            </a:xfrm>
            <a:custGeom>
              <a:avLst/>
              <a:gdLst/>
              <a:ahLst/>
              <a:cxnLst/>
              <a:rect l="l" t="t" r="r" b="b"/>
              <a:pathLst>
                <a:path w="3372" h="2049" extrusionOk="0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67"/>
            <p:cNvSpPr/>
            <p:nvPr/>
          </p:nvSpPr>
          <p:spPr>
            <a:xfrm>
              <a:off x="-919700" y="2420750"/>
              <a:ext cx="257575" cy="293025"/>
            </a:xfrm>
            <a:custGeom>
              <a:avLst/>
              <a:gdLst/>
              <a:ahLst/>
              <a:cxnLst/>
              <a:rect l="l" t="t" r="r" b="b"/>
              <a:pathLst>
                <a:path w="10303" h="11721" extrusionOk="0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67"/>
            <p:cNvSpPr/>
            <p:nvPr/>
          </p:nvSpPr>
          <p:spPr>
            <a:xfrm>
              <a:off x="-766100" y="266097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76" name="Google Shape;8176;p67"/>
          <p:cNvGrpSpPr/>
          <p:nvPr/>
        </p:nvGrpSpPr>
        <p:grpSpPr>
          <a:xfrm>
            <a:off x="1292857" y="3269120"/>
            <a:ext cx="318904" cy="302528"/>
            <a:chOff x="-6696925" y="3272575"/>
            <a:chExt cx="307200" cy="291425"/>
          </a:xfrm>
        </p:grpSpPr>
        <p:sp>
          <p:nvSpPr>
            <p:cNvPr id="8177" name="Google Shape;8177;p67"/>
            <p:cNvSpPr/>
            <p:nvPr/>
          </p:nvSpPr>
          <p:spPr>
            <a:xfrm>
              <a:off x="-6696925" y="3371400"/>
              <a:ext cx="220575" cy="192600"/>
            </a:xfrm>
            <a:custGeom>
              <a:avLst/>
              <a:gdLst/>
              <a:ahLst/>
              <a:cxnLst/>
              <a:rect l="l" t="t" r="r" b="b"/>
              <a:pathLst>
                <a:path w="8823" h="7704" extrusionOk="0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67"/>
            <p:cNvSpPr/>
            <p:nvPr/>
          </p:nvSpPr>
          <p:spPr>
            <a:xfrm>
              <a:off x="-6621300" y="3272575"/>
              <a:ext cx="231575" cy="194950"/>
            </a:xfrm>
            <a:custGeom>
              <a:avLst/>
              <a:gdLst/>
              <a:ahLst/>
              <a:cxnLst/>
              <a:rect l="l" t="t" r="r" b="b"/>
              <a:pathLst>
                <a:path w="9263" h="7798" extrusionOk="0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79" name="Google Shape;8179;p67"/>
          <p:cNvGrpSpPr/>
          <p:nvPr/>
        </p:nvGrpSpPr>
        <p:grpSpPr>
          <a:xfrm>
            <a:off x="1292844" y="3640695"/>
            <a:ext cx="318930" cy="303359"/>
            <a:chOff x="-6690625" y="3631325"/>
            <a:chExt cx="307225" cy="292225"/>
          </a:xfrm>
        </p:grpSpPr>
        <p:sp>
          <p:nvSpPr>
            <p:cNvPr id="8180" name="Google Shape;8180;p67"/>
            <p:cNvSpPr/>
            <p:nvPr/>
          </p:nvSpPr>
          <p:spPr>
            <a:xfrm>
              <a:off x="-6690625" y="3631325"/>
              <a:ext cx="222925" cy="292225"/>
            </a:xfrm>
            <a:custGeom>
              <a:avLst/>
              <a:gdLst/>
              <a:ahLst/>
              <a:cxnLst/>
              <a:rect l="l" t="t" r="r" b="b"/>
              <a:pathLst>
                <a:path w="8917" h="11689" extrusionOk="0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67"/>
            <p:cNvSpPr/>
            <p:nvPr/>
          </p:nvSpPr>
          <p:spPr>
            <a:xfrm>
              <a:off x="-6604350" y="3832175"/>
              <a:ext cx="58675" cy="56550"/>
            </a:xfrm>
            <a:custGeom>
              <a:avLst/>
              <a:gdLst/>
              <a:ahLst/>
              <a:cxnLst/>
              <a:rect l="l" t="t" r="r" b="b"/>
              <a:pathLst>
                <a:path w="2347" h="2262" extrusionOk="0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67"/>
            <p:cNvSpPr/>
            <p:nvPr/>
          </p:nvSpPr>
          <p:spPr>
            <a:xfrm>
              <a:off x="-6470875" y="3684775"/>
              <a:ext cx="87475" cy="71800"/>
            </a:xfrm>
            <a:custGeom>
              <a:avLst/>
              <a:gdLst/>
              <a:ahLst/>
              <a:cxnLst/>
              <a:rect l="l" t="t" r="r" b="b"/>
              <a:pathLst>
                <a:path w="3499" h="2872" extrusionOk="0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67"/>
            <p:cNvSpPr/>
            <p:nvPr/>
          </p:nvSpPr>
          <p:spPr>
            <a:xfrm>
              <a:off x="-6578775" y="3721900"/>
              <a:ext cx="143375" cy="143375"/>
            </a:xfrm>
            <a:custGeom>
              <a:avLst/>
              <a:gdLst/>
              <a:ahLst/>
              <a:cxnLst/>
              <a:rect l="l" t="t" r="r" b="b"/>
              <a:pathLst>
                <a:path w="5735" h="5735" extrusionOk="0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67"/>
            <p:cNvSpPr/>
            <p:nvPr/>
          </p:nvSpPr>
          <p:spPr>
            <a:xfrm>
              <a:off x="-6685100" y="3636850"/>
              <a:ext cx="47275" cy="46475"/>
            </a:xfrm>
            <a:custGeom>
              <a:avLst/>
              <a:gdLst/>
              <a:ahLst/>
              <a:cxnLst/>
              <a:rect l="l" t="t" r="r" b="b"/>
              <a:pathLst>
                <a:path w="1891" h="1859" extrusionOk="0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85" name="Google Shape;8185;p67"/>
          <p:cNvGrpSpPr/>
          <p:nvPr/>
        </p:nvGrpSpPr>
        <p:grpSpPr>
          <a:xfrm>
            <a:off x="1308793" y="4038903"/>
            <a:ext cx="304189" cy="302347"/>
            <a:chOff x="-6689825" y="3992050"/>
            <a:chExt cx="293025" cy="291250"/>
          </a:xfrm>
        </p:grpSpPr>
        <p:sp>
          <p:nvSpPr>
            <p:cNvPr id="8186" name="Google Shape;8186;p67"/>
            <p:cNvSpPr/>
            <p:nvPr/>
          </p:nvSpPr>
          <p:spPr>
            <a:xfrm>
              <a:off x="-6547275" y="3992050"/>
              <a:ext cx="30750" cy="65400"/>
            </a:xfrm>
            <a:custGeom>
              <a:avLst/>
              <a:gdLst/>
              <a:ahLst/>
              <a:cxnLst/>
              <a:rect l="l" t="t" r="r" b="b"/>
              <a:pathLst>
                <a:path w="1230" h="2616" extrusionOk="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67"/>
            <p:cNvSpPr/>
            <p:nvPr/>
          </p:nvSpPr>
          <p:spPr>
            <a:xfrm>
              <a:off x="-6547275" y="4143275"/>
              <a:ext cx="30750" cy="64600"/>
            </a:xfrm>
            <a:custGeom>
              <a:avLst/>
              <a:gdLst/>
              <a:ahLst/>
              <a:cxnLst/>
              <a:rect l="l" t="t" r="r" b="b"/>
              <a:pathLst>
                <a:path w="1230" h="2584" extrusionOk="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67"/>
            <p:cNvSpPr/>
            <p:nvPr/>
          </p:nvSpPr>
          <p:spPr>
            <a:xfrm>
              <a:off x="-6551200" y="4073975"/>
              <a:ext cx="34675" cy="51200"/>
            </a:xfrm>
            <a:custGeom>
              <a:avLst/>
              <a:gdLst/>
              <a:ahLst/>
              <a:cxnLst/>
              <a:rect l="l" t="t" r="r" b="b"/>
              <a:pathLst>
                <a:path w="1387" h="2048" extrusionOk="0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67"/>
            <p:cNvSpPr/>
            <p:nvPr/>
          </p:nvSpPr>
          <p:spPr>
            <a:xfrm>
              <a:off x="-6475600" y="3994425"/>
              <a:ext cx="70125" cy="63025"/>
            </a:xfrm>
            <a:custGeom>
              <a:avLst/>
              <a:gdLst/>
              <a:ahLst/>
              <a:cxnLst/>
              <a:rect l="l" t="t" r="r" b="b"/>
              <a:pathLst>
                <a:path w="2805" h="2521" extrusionOk="0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67"/>
            <p:cNvSpPr/>
            <p:nvPr/>
          </p:nvSpPr>
          <p:spPr>
            <a:xfrm>
              <a:off x="-6449600" y="4073975"/>
              <a:ext cx="52800" cy="51200"/>
            </a:xfrm>
            <a:custGeom>
              <a:avLst/>
              <a:gdLst/>
              <a:ahLst/>
              <a:cxnLst/>
              <a:rect l="l" t="t" r="r" b="b"/>
              <a:pathLst>
                <a:path w="2112" h="2048" extrusionOk="0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67"/>
            <p:cNvSpPr/>
            <p:nvPr/>
          </p:nvSpPr>
          <p:spPr>
            <a:xfrm>
              <a:off x="-6500000" y="3992050"/>
              <a:ext cx="30725" cy="65400"/>
            </a:xfrm>
            <a:custGeom>
              <a:avLst/>
              <a:gdLst/>
              <a:ahLst/>
              <a:cxnLst/>
              <a:rect l="l" t="t" r="r" b="b"/>
              <a:pathLst>
                <a:path w="1229" h="2616" extrusionOk="0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67"/>
            <p:cNvSpPr/>
            <p:nvPr/>
          </p:nvSpPr>
          <p:spPr>
            <a:xfrm>
              <a:off x="-6500000" y="4143275"/>
              <a:ext cx="30725" cy="64600"/>
            </a:xfrm>
            <a:custGeom>
              <a:avLst/>
              <a:gdLst/>
              <a:ahLst/>
              <a:cxnLst/>
              <a:rect l="l" t="t" r="r" b="b"/>
              <a:pathLst>
                <a:path w="1229" h="2584" extrusionOk="0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67"/>
            <p:cNvSpPr/>
            <p:nvPr/>
          </p:nvSpPr>
          <p:spPr>
            <a:xfrm>
              <a:off x="-6689825" y="4141700"/>
              <a:ext cx="149675" cy="141600"/>
            </a:xfrm>
            <a:custGeom>
              <a:avLst/>
              <a:gdLst/>
              <a:ahLst/>
              <a:cxnLst/>
              <a:rect l="l" t="t" r="r" b="b"/>
              <a:pathLst>
                <a:path w="5987" h="5664" extrusionOk="0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67"/>
            <p:cNvSpPr/>
            <p:nvPr/>
          </p:nvSpPr>
          <p:spPr>
            <a:xfrm>
              <a:off x="-6475600" y="4141700"/>
              <a:ext cx="70125" cy="64600"/>
            </a:xfrm>
            <a:custGeom>
              <a:avLst/>
              <a:gdLst/>
              <a:ahLst/>
              <a:cxnLst/>
              <a:rect l="l" t="t" r="r" b="b"/>
              <a:pathLst>
                <a:path w="2805" h="2584" extrusionOk="0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67"/>
            <p:cNvSpPr/>
            <p:nvPr/>
          </p:nvSpPr>
          <p:spPr>
            <a:xfrm>
              <a:off x="-6618950" y="4073975"/>
              <a:ext cx="52025" cy="51200"/>
            </a:xfrm>
            <a:custGeom>
              <a:avLst/>
              <a:gdLst/>
              <a:ahLst/>
              <a:cxnLst/>
              <a:rect l="l" t="t" r="r" b="b"/>
              <a:pathLst>
                <a:path w="2081" h="2048" extrusionOk="0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67"/>
            <p:cNvSpPr/>
            <p:nvPr/>
          </p:nvSpPr>
          <p:spPr>
            <a:xfrm>
              <a:off x="-6610275" y="3992850"/>
              <a:ext cx="70125" cy="63025"/>
            </a:xfrm>
            <a:custGeom>
              <a:avLst/>
              <a:gdLst/>
              <a:ahLst/>
              <a:cxnLst/>
              <a:rect l="l" t="t" r="r" b="b"/>
              <a:pathLst>
                <a:path w="2805" h="2521" extrusionOk="0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67"/>
            <p:cNvSpPr/>
            <p:nvPr/>
          </p:nvSpPr>
          <p:spPr>
            <a:xfrm>
              <a:off x="-6500000" y="4073975"/>
              <a:ext cx="35450" cy="51200"/>
            </a:xfrm>
            <a:custGeom>
              <a:avLst/>
              <a:gdLst/>
              <a:ahLst/>
              <a:cxnLst/>
              <a:rect l="l" t="t" r="r" b="b"/>
              <a:pathLst>
                <a:path w="1418" h="2048" extrusionOk="0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98" name="Google Shape;8198;p67"/>
          <p:cNvSpPr/>
          <p:nvPr/>
        </p:nvSpPr>
        <p:spPr>
          <a:xfrm>
            <a:off x="3239412" y="3269078"/>
            <a:ext cx="313350" cy="302243"/>
          </a:xfrm>
          <a:custGeom>
            <a:avLst/>
            <a:gdLst/>
            <a:ahLst/>
            <a:cxnLst/>
            <a:rect l="l" t="t" r="r" b="b"/>
            <a:pathLst>
              <a:path w="12074" h="11646" extrusionOk="0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199" name="Google Shape;8199;p67"/>
          <p:cNvGrpSpPr/>
          <p:nvPr/>
        </p:nvGrpSpPr>
        <p:grpSpPr>
          <a:xfrm>
            <a:off x="3243334" y="3641096"/>
            <a:ext cx="304994" cy="302554"/>
            <a:chOff x="-4837325" y="3612425"/>
            <a:chExt cx="293800" cy="291450"/>
          </a:xfrm>
        </p:grpSpPr>
        <p:sp>
          <p:nvSpPr>
            <p:cNvPr id="8200" name="Google Shape;8200;p67"/>
            <p:cNvSpPr/>
            <p:nvPr/>
          </p:nvSpPr>
          <p:spPr>
            <a:xfrm>
              <a:off x="-4836550" y="3612425"/>
              <a:ext cx="293025" cy="170925"/>
            </a:xfrm>
            <a:custGeom>
              <a:avLst/>
              <a:gdLst/>
              <a:ahLst/>
              <a:cxnLst/>
              <a:rect l="l" t="t" r="r" b="b"/>
              <a:pathLst>
                <a:path w="11721" h="6837" extrusionOk="0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67"/>
            <p:cNvSpPr/>
            <p:nvPr/>
          </p:nvSpPr>
          <p:spPr>
            <a:xfrm>
              <a:off x="-4837325" y="3743950"/>
              <a:ext cx="291425" cy="159925"/>
            </a:xfrm>
            <a:custGeom>
              <a:avLst/>
              <a:gdLst/>
              <a:ahLst/>
              <a:cxnLst/>
              <a:rect l="l" t="t" r="r" b="b"/>
              <a:pathLst>
                <a:path w="11657" h="6397" extrusionOk="0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67"/>
            <p:cNvSpPr/>
            <p:nvPr/>
          </p:nvSpPr>
          <p:spPr>
            <a:xfrm>
              <a:off x="-4716825" y="3799075"/>
              <a:ext cx="51225" cy="18950"/>
            </a:xfrm>
            <a:custGeom>
              <a:avLst/>
              <a:gdLst/>
              <a:ahLst/>
              <a:cxnLst/>
              <a:rect l="l" t="t" r="r" b="b"/>
              <a:pathLst>
                <a:path w="2049" h="758" extrusionOk="0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03" name="Google Shape;8203;p67"/>
          <p:cNvGrpSpPr/>
          <p:nvPr/>
        </p:nvGrpSpPr>
        <p:grpSpPr>
          <a:xfrm>
            <a:off x="3252729" y="4038799"/>
            <a:ext cx="303359" cy="302554"/>
            <a:chOff x="-4837325" y="3971575"/>
            <a:chExt cx="292225" cy="291450"/>
          </a:xfrm>
        </p:grpSpPr>
        <p:sp>
          <p:nvSpPr>
            <p:cNvPr id="8204" name="Google Shape;8204;p67"/>
            <p:cNvSpPr/>
            <p:nvPr/>
          </p:nvSpPr>
          <p:spPr>
            <a:xfrm>
              <a:off x="-4734150" y="4073975"/>
              <a:ext cx="86650" cy="86650"/>
            </a:xfrm>
            <a:custGeom>
              <a:avLst/>
              <a:gdLst/>
              <a:ahLst/>
              <a:cxnLst/>
              <a:rect l="l" t="t" r="r" b="b"/>
              <a:pathLst>
                <a:path w="3466" h="3466" extrusionOk="0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67"/>
            <p:cNvSpPr/>
            <p:nvPr/>
          </p:nvSpPr>
          <p:spPr>
            <a:xfrm>
              <a:off x="-4700300" y="4108625"/>
              <a:ext cx="18950" cy="17350"/>
            </a:xfrm>
            <a:custGeom>
              <a:avLst/>
              <a:gdLst/>
              <a:ahLst/>
              <a:cxnLst/>
              <a:rect l="l" t="t" r="r" b="b"/>
              <a:pathLst>
                <a:path w="758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67"/>
            <p:cNvSpPr/>
            <p:nvPr/>
          </p:nvSpPr>
          <p:spPr>
            <a:xfrm>
              <a:off x="-4748325" y="3971575"/>
              <a:ext cx="203225" cy="204025"/>
            </a:xfrm>
            <a:custGeom>
              <a:avLst/>
              <a:gdLst/>
              <a:ahLst/>
              <a:cxnLst/>
              <a:rect l="l" t="t" r="r" b="b"/>
              <a:pathLst>
                <a:path w="8129" h="8161" extrusionOk="0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67"/>
            <p:cNvSpPr/>
            <p:nvPr/>
          </p:nvSpPr>
          <p:spPr>
            <a:xfrm>
              <a:off x="-4656175" y="4151950"/>
              <a:ext cx="91375" cy="91375"/>
            </a:xfrm>
            <a:custGeom>
              <a:avLst/>
              <a:gdLst/>
              <a:ahLst/>
              <a:cxnLst/>
              <a:rect l="l" t="t" r="r" b="b"/>
              <a:pathLst>
                <a:path w="3655" h="3655" extrusionOk="0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67"/>
            <p:cNvSpPr/>
            <p:nvPr/>
          </p:nvSpPr>
          <p:spPr>
            <a:xfrm>
              <a:off x="-4817650" y="3991275"/>
              <a:ext cx="91400" cy="91375"/>
            </a:xfrm>
            <a:custGeom>
              <a:avLst/>
              <a:gdLst/>
              <a:ahLst/>
              <a:cxnLst/>
              <a:rect l="l" t="t" r="r" b="b"/>
              <a:pathLst>
                <a:path w="3656" h="3655" extrusionOk="0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67"/>
            <p:cNvSpPr/>
            <p:nvPr/>
          </p:nvSpPr>
          <p:spPr>
            <a:xfrm>
              <a:off x="-4837325" y="4059000"/>
              <a:ext cx="204000" cy="204025"/>
            </a:xfrm>
            <a:custGeom>
              <a:avLst/>
              <a:gdLst/>
              <a:ahLst/>
              <a:cxnLst/>
              <a:rect l="l" t="t" r="r" b="b"/>
              <a:pathLst>
                <a:path w="8160" h="8161" extrusionOk="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10" name="Google Shape;8210;p67"/>
          <p:cNvGrpSpPr/>
          <p:nvPr/>
        </p:nvGrpSpPr>
        <p:grpSpPr>
          <a:xfrm>
            <a:off x="5193545" y="3287103"/>
            <a:ext cx="310729" cy="266558"/>
            <a:chOff x="-3037625" y="3254850"/>
            <a:chExt cx="299325" cy="256775"/>
          </a:xfrm>
        </p:grpSpPr>
        <p:sp>
          <p:nvSpPr>
            <p:cNvPr id="8211" name="Google Shape;8211;p67"/>
            <p:cNvSpPr/>
            <p:nvPr/>
          </p:nvSpPr>
          <p:spPr>
            <a:xfrm>
              <a:off x="-3037625" y="3460400"/>
              <a:ext cx="152825" cy="51225"/>
            </a:xfrm>
            <a:custGeom>
              <a:avLst/>
              <a:gdLst/>
              <a:ahLst/>
              <a:cxnLst/>
              <a:rect l="l" t="t" r="r" b="b"/>
              <a:pathLst>
                <a:path w="6113" h="2049" extrusionOk="0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67"/>
            <p:cNvSpPr/>
            <p:nvPr/>
          </p:nvSpPr>
          <p:spPr>
            <a:xfrm>
              <a:off x="-2884825" y="3460400"/>
              <a:ext cx="146525" cy="51225"/>
            </a:xfrm>
            <a:custGeom>
              <a:avLst/>
              <a:gdLst/>
              <a:ahLst/>
              <a:cxnLst/>
              <a:rect l="l" t="t" r="r" b="b"/>
              <a:pathLst>
                <a:path w="5861" h="2049" extrusionOk="0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67"/>
            <p:cNvSpPr/>
            <p:nvPr/>
          </p:nvSpPr>
          <p:spPr>
            <a:xfrm>
              <a:off x="-2909225" y="3313125"/>
              <a:ext cx="59875" cy="72475"/>
            </a:xfrm>
            <a:custGeom>
              <a:avLst/>
              <a:gdLst/>
              <a:ahLst/>
              <a:cxnLst/>
              <a:rect l="l" t="t" r="r" b="b"/>
              <a:pathLst>
                <a:path w="2395" h="2899" extrusionOk="0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67"/>
            <p:cNvSpPr/>
            <p:nvPr/>
          </p:nvSpPr>
          <p:spPr>
            <a:xfrm>
              <a:off x="-3029750" y="3254850"/>
              <a:ext cx="291450" cy="188250"/>
            </a:xfrm>
            <a:custGeom>
              <a:avLst/>
              <a:gdLst/>
              <a:ahLst/>
              <a:cxnLst/>
              <a:rect l="l" t="t" r="r" b="b"/>
              <a:pathLst>
                <a:path w="11658" h="7530" extrusionOk="0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15" name="Google Shape;8215;p67"/>
          <p:cNvGrpSpPr/>
          <p:nvPr/>
        </p:nvGrpSpPr>
        <p:grpSpPr>
          <a:xfrm>
            <a:off x="5196400" y="3640680"/>
            <a:ext cx="305020" cy="303385"/>
            <a:chOff x="-3031325" y="3597450"/>
            <a:chExt cx="293825" cy="292250"/>
          </a:xfrm>
        </p:grpSpPr>
        <p:sp>
          <p:nvSpPr>
            <p:cNvPr id="8216" name="Google Shape;8216;p67"/>
            <p:cNvSpPr/>
            <p:nvPr/>
          </p:nvSpPr>
          <p:spPr>
            <a:xfrm>
              <a:off x="-3029750" y="3597450"/>
              <a:ext cx="292250" cy="67775"/>
            </a:xfrm>
            <a:custGeom>
              <a:avLst/>
              <a:gdLst/>
              <a:ahLst/>
              <a:cxnLst/>
              <a:rect l="l" t="t" r="r" b="b"/>
              <a:pathLst>
                <a:path w="11690" h="2711" extrusionOk="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67"/>
            <p:cNvSpPr/>
            <p:nvPr/>
          </p:nvSpPr>
          <p:spPr>
            <a:xfrm>
              <a:off x="-3031325" y="3687250"/>
              <a:ext cx="292250" cy="153600"/>
            </a:xfrm>
            <a:custGeom>
              <a:avLst/>
              <a:gdLst/>
              <a:ahLst/>
              <a:cxnLst/>
              <a:rect l="l" t="t" r="r" b="b"/>
              <a:pathLst>
                <a:path w="11690" h="6144" extrusionOk="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67"/>
            <p:cNvSpPr/>
            <p:nvPr/>
          </p:nvSpPr>
          <p:spPr>
            <a:xfrm>
              <a:off x="-2908450" y="3724275"/>
              <a:ext cx="59900" cy="164625"/>
            </a:xfrm>
            <a:custGeom>
              <a:avLst/>
              <a:gdLst/>
              <a:ahLst/>
              <a:cxnLst/>
              <a:rect l="l" t="t" r="r" b="b"/>
              <a:pathLst>
                <a:path w="2396" h="6585" extrusionOk="0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67"/>
            <p:cNvSpPr/>
            <p:nvPr/>
          </p:nvSpPr>
          <p:spPr>
            <a:xfrm>
              <a:off x="-2831250" y="3725850"/>
              <a:ext cx="59875" cy="163850"/>
            </a:xfrm>
            <a:custGeom>
              <a:avLst/>
              <a:gdLst/>
              <a:ahLst/>
              <a:cxnLst/>
              <a:rect l="l" t="t" r="r" b="b"/>
              <a:pathLst>
                <a:path w="2395" h="6554" extrusionOk="0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20" name="Google Shape;8220;p67"/>
          <p:cNvGrpSpPr/>
          <p:nvPr/>
        </p:nvGrpSpPr>
        <p:grpSpPr>
          <a:xfrm>
            <a:off x="5205393" y="4056380"/>
            <a:ext cx="304189" cy="267389"/>
            <a:chOff x="-3030525" y="3973150"/>
            <a:chExt cx="293025" cy="257575"/>
          </a:xfrm>
        </p:grpSpPr>
        <p:sp>
          <p:nvSpPr>
            <p:cNvPr id="8221" name="Google Shape;8221;p67"/>
            <p:cNvSpPr/>
            <p:nvPr/>
          </p:nvSpPr>
          <p:spPr>
            <a:xfrm>
              <a:off x="-3029750" y="3973150"/>
              <a:ext cx="292250" cy="68550"/>
            </a:xfrm>
            <a:custGeom>
              <a:avLst/>
              <a:gdLst/>
              <a:ahLst/>
              <a:cxnLst/>
              <a:rect l="l" t="t" r="r" b="b"/>
              <a:pathLst>
                <a:path w="11690" h="2742" extrusionOk="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67"/>
            <p:cNvSpPr/>
            <p:nvPr/>
          </p:nvSpPr>
          <p:spPr>
            <a:xfrm>
              <a:off x="-3030525" y="4059000"/>
              <a:ext cx="292225" cy="171725"/>
            </a:xfrm>
            <a:custGeom>
              <a:avLst/>
              <a:gdLst/>
              <a:ahLst/>
              <a:cxnLst/>
              <a:rect l="l" t="t" r="r" b="b"/>
              <a:pathLst>
                <a:path w="11689" h="6869" extrusionOk="0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23" name="Google Shape;8223;p67"/>
          <p:cNvGrpSpPr/>
          <p:nvPr/>
        </p:nvGrpSpPr>
        <p:grpSpPr>
          <a:xfrm>
            <a:off x="7146940" y="3313250"/>
            <a:ext cx="304189" cy="214264"/>
            <a:chOff x="-1199300" y="3279250"/>
            <a:chExt cx="293025" cy="206400"/>
          </a:xfrm>
        </p:grpSpPr>
        <p:sp>
          <p:nvSpPr>
            <p:cNvPr id="8224" name="Google Shape;8224;p67"/>
            <p:cNvSpPr/>
            <p:nvPr/>
          </p:nvSpPr>
          <p:spPr>
            <a:xfrm>
              <a:off x="-1183550" y="3395050"/>
              <a:ext cx="261525" cy="90600"/>
            </a:xfrm>
            <a:custGeom>
              <a:avLst/>
              <a:gdLst/>
              <a:ahLst/>
              <a:cxnLst/>
              <a:rect l="l" t="t" r="r" b="b"/>
              <a:pathLst>
                <a:path w="10461" h="3624" extrusionOk="0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67"/>
            <p:cNvSpPr/>
            <p:nvPr/>
          </p:nvSpPr>
          <p:spPr>
            <a:xfrm>
              <a:off x="-1184325" y="3279250"/>
              <a:ext cx="261500" cy="129400"/>
            </a:xfrm>
            <a:custGeom>
              <a:avLst/>
              <a:gdLst/>
              <a:ahLst/>
              <a:cxnLst/>
              <a:rect l="l" t="t" r="r" b="b"/>
              <a:pathLst>
                <a:path w="10460" h="5176" extrusionOk="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67"/>
            <p:cNvSpPr/>
            <p:nvPr/>
          </p:nvSpPr>
          <p:spPr>
            <a:xfrm>
              <a:off x="-1199300" y="3294225"/>
              <a:ext cx="90600" cy="175650"/>
            </a:xfrm>
            <a:custGeom>
              <a:avLst/>
              <a:gdLst/>
              <a:ahLst/>
              <a:cxnLst/>
              <a:rect l="l" t="t" r="r" b="b"/>
              <a:pathLst>
                <a:path w="3624" h="7026" extrusionOk="0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67"/>
            <p:cNvSpPr/>
            <p:nvPr/>
          </p:nvSpPr>
          <p:spPr>
            <a:xfrm>
              <a:off x="-996875" y="3294225"/>
              <a:ext cx="90600" cy="177225"/>
            </a:xfrm>
            <a:custGeom>
              <a:avLst/>
              <a:gdLst/>
              <a:ahLst/>
              <a:cxnLst/>
              <a:rect l="l" t="t" r="r" b="b"/>
              <a:pathLst>
                <a:path w="3624" h="7089" extrusionOk="0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28" name="Google Shape;8228;p67"/>
          <p:cNvGrpSpPr/>
          <p:nvPr/>
        </p:nvGrpSpPr>
        <p:grpSpPr>
          <a:xfrm>
            <a:off x="1678982" y="3268783"/>
            <a:ext cx="320539" cy="303203"/>
            <a:chOff x="-6338550" y="3272950"/>
            <a:chExt cx="308775" cy="292075"/>
          </a:xfrm>
        </p:grpSpPr>
        <p:sp>
          <p:nvSpPr>
            <p:cNvPr id="8229" name="Google Shape;8229;p67"/>
            <p:cNvSpPr/>
            <p:nvPr/>
          </p:nvSpPr>
          <p:spPr>
            <a:xfrm>
              <a:off x="-6338550" y="3272950"/>
              <a:ext cx="308775" cy="119750"/>
            </a:xfrm>
            <a:custGeom>
              <a:avLst/>
              <a:gdLst/>
              <a:ahLst/>
              <a:cxnLst/>
              <a:rect l="l" t="t" r="r" b="b"/>
              <a:pathLst>
                <a:path w="12351" h="4790" extrusionOk="0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67"/>
            <p:cNvSpPr/>
            <p:nvPr/>
          </p:nvSpPr>
          <p:spPr>
            <a:xfrm>
              <a:off x="-6228275" y="3479325"/>
              <a:ext cx="86650" cy="85700"/>
            </a:xfrm>
            <a:custGeom>
              <a:avLst/>
              <a:gdLst/>
              <a:ahLst/>
              <a:cxnLst/>
              <a:rect l="l" t="t" r="r" b="b"/>
              <a:pathLst>
                <a:path w="3466" h="3428" extrusionOk="0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67"/>
            <p:cNvSpPr/>
            <p:nvPr/>
          </p:nvSpPr>
          <p:spPr>
            <a:xfrm>
              <a:off x="-6292075" y="3410800"/>
              <a:ext cx="212675" cy="50425"/>
            </a:xfrm>
            <a:custGeom>
              <a:avLst/>
              <a:gdLst/>
              <a:ahLst/>
              <a:cxnLst/>
              <a:rect l="l" t="t" r="r" b="b"/>
              <a:pathLst>
                <a:path w="8507" h="2017" extrusionOk="0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32" name="Google Shape;8232;p67"/>
          <p:cNvGrpSpPr/>
          <p:nvPr/>
        </p:nvGrpSpPr>
        <p:grpSpPr>
          <a:xfrm>
            <a:off x="1687157" y="3641097"/>
            <a:ext cx="304189" cy="302554"/>
            <a:chOff x="-6329100" y="3632100"/>
            <a:chExt cx="293025" cy="291450"/>
          </a:xfrm>
        </p:grpSpPr>
        <p:sp>
          <p:nvSpPr>
            <p:cNvPr id="8233" name="Google Shape;8233;p67"/>
            <p:cNvSpPr/>
            <p:nvPr/>
          </p:nvSpPr>
          <p:spPr>
            <a:xfrm>
              <a:off x="-6210700" y="3751600"/>
              <a:ext cx="174625" cy="171950"/>
            </a:xfrm>
            <a:custGeom>
              <a:avLst/>
              <a:gdLst/>
              <a:ahLst/>
              <a:cxnLst/>
              <a:rect l="l" t="t" r="r" b="b"/>
              <a:pathLst>
                <a:path w="6985" h="6878" extrusionOk="0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67"/>
            <p:cNvSpPr/>
            <p:nvPr/>
          </p:nvSpPr>
          <p:spPr>
            <a:xfrm>
              <a:off x="-6272400" y="3691975"/>
              <a:ext cx="136300" cy="135500"/>
            </a:xfrm>
            <a:custGeom>
              <a:avLst/>
              <a:gdLst/>
              <a:ahLst/>
              <a:cxnLst/>
              <a:rect l="l" t="t" r="r" b="b"/>
              <a:pathLst>
                <a:path w="5452" h="5420" extrusionOk="0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67"/>
            <p:cNvSpPr/>
            <p:nvPr/>
          </p:nvSpPr>
          <p:spPr>
            <a:xfrm>
              <a:off x="-6329100" y="3632100"/>
              <a:ext cx="257575" cy="256025"/>
            </a:xfrm>
            <a:custGeom>
              <a:avLst/>
              <a:gdLst/>
              <a:ahLst/>
              <a:cxnLst/>
              <a:rect l="l" t="t" r="r" b="b"/>
              <a:pathLst>
                <a:path w="10303" h="10241" extrusionOk="0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36" name="Google Shape;8236;p67"/>
          <p:cNvGrpSpPr/>
          <p:nvPr/>
        </p:nvGrpSpPr>
        <p:grpSpPr>
          <a:xfrm>
            <a:off x="1696566" y="4038800"/>
            <a:ext cx="302528" cy="302554"/>
            <a:chOff x="-6329875" y="3992050"/>
            <a:chExt cx="291425" cy="291450"/>
          </a:xfrm>
        </p:grpSpPr>
        <p:sp>
          <p:nvSpPr>
            <p:cNvPr id="8237" name="Google Shape;8237;p67"/>
            <p:cNvSpPr/>
            <p:nvPr/>
          </p:nvSpPr>
          <p:spPr>
            <a:xfrm>
              <a:off x="-6090450" y="4077900"/>
              <a:ext cx="52000" cy="34675"/>
            </a:xfrm>
            <a:custGeom>
              <a:avLst/>
              <a:gdLst/>
              <a:ahLst/>
              <a:cxnLst/>
              <a:rect l="l" t="t" r="r" b="b"/>
              <a:pathLst>
                <a:path w="2080" h="1387" extrusionOk="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67"/>
            <p:cNvSpPr/>
            <p:nvPr/>
          </p:nvSpPr>
          <p:spPr>
            <a:xfrm>
              <a:off x="-6262925" y="3992050"/>
              <a:ext cx="154400" cy="155200"/>
            </a:xfrm>
            <a:custGeom>
              <a:avLst/>
              <a:gdLst/>
              <a:ahLst/>
              <a:cxnLst/>
              <a:rect l="l" t="t" r="r" b="b"/>
              <a:pathLst>
                <a:path w="6176" h="6208" extrusionOk="0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67"/>
            <p:cNvSpPr/>
            <p:nvPr/>
          </p:nvSpPr>
          <p:spPr>
            <a:xfrm>
              <a:off x="-6329875" y="4044825"/>
              <a:ext cx="51200" cy="102425"/>
            </a:xfrm>
            <a:custGeom>
              <a:avLst/>
              <a:gdLst/>
              <a:ahLst/>
              <a:cxnLst/>
              <a:rect l="l" t="t" r="r" b="b"/>
              <a:pathLst>
                <a:path w="2048" h="4097" extrusionOk="0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67"/>
            <p:cNvSpPr/>
            <p:nvPr/>
          </p:nvSpPr>
          <p:spPr>
            <a:xfrm>
              <a:off x="-6329875" y="4129900"/>
              <a:ext cx="291425" cy="153600"/>
            </a:xfrm>
            <a:custGeom>
              <a:avLst/>
              <a:gdLst/>
              <a:ahLst/>
              <a:cxnLst/>
              <a:rect l="l" t="t" r="r" b="b"/>
              <a:pathLst>
                <a:path w="11657" h="6144" extrusionOk="0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41" name="Google Shape;8241;p67"/>
          <p:cNvGrpSpPr/>
          <p:nvPr/>
        </p:nvGrpSpPr>
        <p:grpSpPr>
          <a:xfrm>
            <a:off x="3633144" y="3267886"/>
            <a:ext cx="305020" cy="304994"/>
            <a:chOff x="-4478975" y="3251700"/>
            <a:chExt cx="293825" cy="293800"/>
          </a:xfrm>
        </p:grpSpPr>
        <p:sp>
          <p:nvSpPr>
            <p:cNvPr id="8242" name="Google Shape;8242;p67"/>
            <p:cNvSpPr/>
            <p:nvPr/>
          </p:nvSpPr>
          <p:spPr>
            <a:xfrm>
              <a:off x="-4375000" y="3365100"/>
              <a:ext cx="85075" cy="110900"/>
            </a:xfrm>
            <a:custGeom>
              <a:avLst/>
              <a:gdLst/>
              <a:ahLst/>
              <a:cxnLst/>
              <a:rect l="l" t="t" r="r" b="b"/>
              <a:pathLst>
                <a:path w="3403" h="4436" extrusionOk="0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67"/>
            <p:cNvSpPr/>
            <p:nvPr/>
          </p:nvSpPr>
          <p:spPr>
            <a:xfrm>
              <a:off x="-4408875" y="3321800"/>
              <a:ext cx="154400" cy="148875"/>
            </a:xfrm>
            <a:custGeom>
              <a:avLst/>
              <a:gdLst/>
              <a:ahLst/>
              <a:cxnLst/>
              <a:rect l="l" t="t" r="r" b="b"/>
              <a:pathLst>
                <a:path w="6176" h="5955" extrusionOk="0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67"/>
            <p:cNvSpPr/>
            <p:nvPr/>
          </p:nvSpPr>
          <p:spPr>
            <a:xfrm>
              <a:off x="-4478975" y="3251700"/>
              <a:ext cx="293825" cy="293800"/>
            </a:xfrm>
            <a:custGeom>
              <a:avLst/>
              <a:gdLst/>
              <a:ahLst/>
              <a:cxnLst/>
              <a:rect l="l" t="t" r="r" b="b"/>
              <a:pathLst>
                <a:path w="11753" h="11752" extrusionOk="0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45" name="Google Shape;8245;p67"/>
          <p:cNvGrpSpPr/>
          <p:nvPr/>
        </p:nvGrpSpPr>
        <p:grpSpPr>
          <a:xfrm>
            <a:off x="3633144" y="3641096"/>
            <a:ext cx="305020" cy="302554"/>
            <a:chOff x="-4475825" y="3612425"/>
            <a:chExt cx="293825" cy="291450"/>
          </a:xfrm>
        </p:grpSpPr>
        <p:sp>
          <p:nvSpPr>
            <p:cNvPr id="8246" name="Google Shape;8246;p67"/>
            <p:cNvSpPr/>
            <p:nvPr/>
          </p:nvSpPr>
          <p:spPr>
            <a:xfrm>
              <a:off x="-4349800" y="3664400"/>
              <a:ext cx="34675" cy="33100"/>
            </a:xfrm>
            <a:custGeom>
              <a:avLst/>
              <a:gdLst/>
              <a:ahLst/>
              <a:cxnLst/>
              <a:rect l="l" t="t" r="r" b="b"/>
              <a:pathLst>
                <a:path w="1387" h="1324" extrusionOk="0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67"/>
            <p:cNvSpPr/>
            <p:nvPr/>
          </p:nvSpPr>
          <p:spPr>
            <a:xfrm>
              <a:off x="-4366325" y="3714800"/>
              <a:ext cx="68525" cy="34700"/>
            </a:xfrm>
            <a:custGeom>
              <a:avLst/>
              <a:gdLst/>
              <a:ahLst/>
              <a:cxnLst/>
              <a:rect l="l" t="t" r="r" b="b"/>
              <a:pathLst>
                <a:path w="2741" h="1388" extrusionOk="0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67"/>
            <p:cNvSpPr/>
            <p:nvPr/>
          </p:nvSpPr>
          <p:spPr>
            <a:xfrm>
              <a:off x="-4475825" y="3612425"/>
              <a:ext cx="293825" cy="291450"/>
            </a:xfrm>
            <a:custGeom>
              <a:avLst/>
              <a:gdLst/>
              <a:ahLst/>
              <a:cxnLst/>
              <a:rect l="l" t="t" r="r" b="b"/>
              <a:pathLst>
                <a:path w="11753" h="11658" extrusionOk="0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49" name="Google Shape;8249;p67"/>
          <p:cNvGrpSpPr/>
          <p:nvPr/>
        </p:nvGrpSpPr>
        <p:grpSpPr>
          <a:xfrm>
            <a:off x="3639685" y="4038811"/>
            <a:ext cx="309094" cy="302528"/>
            <a:chOff x="-4480550" y="3970800"/>
            <a:chExt cx="297750" cy="291425"/>
          </a:xfrm>
        </p:grpSpPr>
        <p:sp>
          <p:nvSpPr>
            <p:cNvPr id="8250" name="Google Shape;8250;p67"/>
            <p:cNvSpPr/>
            <p:nvPr/>
          </p:nvSpPr>
          <p:spPr>
            <a:xfrm>
              <a:off x="-4426200" y="4058225"/>
              <a:ext cx="51225" cy="69325"/>
            </a:xfrm>
            <a:custGeom>
              <a:avLst/>
              <a:gdLst/>
              <a:ahLst/>
              <a:cxnLst/>
              <a:rect l="l" t="t" r="r" b="b"/>
              <a:pathLst>
                <a:path w="2049" h="2773" extrusionOk="0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67"/>
            <p:cNvSpPr/>
            <p:nvPr/>
          </p:nvSpPr>
          <p:spPr>
            <a:xfrm>
              <a:off x="-4480550" y="3970800"/>
              <a:ext cx="297750" cy="291425"/>
            </a:xfrm>
            <a:custGeom>
              <a:avLst/>
              <a:gdLst/>
              <a:ahLst/>
              <a:cxnLst/>
              <a:rect l="l" t="t" r="r" b="b"/>
              <a:pathLst>
                <a:path w="11910" h="11657" extrusionOk="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52" name="Google Shape;8252;p67"/>
          <p:cNvGrpSpPr/>
          <p:nvPr/>
        </p:nvGrpSpPr>
        <p:grpSpPr>
          <a:xfrm>
            <a:off x="5589021" y="3269105"/>
            <a:ext cx="299284" cy="302554"/>
            <a:chOff x="-2668225" y="3239075"/>
            <a:chExt cx="288300" cy="291450"/>
          </a:xfrm>
        </p:grpSpPr>
        <p:sp>
          <p:nvSpPr>
            <p:cNvPr id="8253" name="Google Shape;8253;p67"/>
            <p:cNvSpPr/>
            <p:nvPr/>
          </p:nvSpPr>
          <p:spPr>
            <a:xfrm>
              <a:off x="-2592600" y="3239075"/>
              <a:ext cx="137850" cy="51225"/>
            </a:xfrm>
            <a:custGeom>
              <a:avLst/>
              <a:gdLst/>
              <a:ahLst/>
              <a:cxnLst/>
              <a:rect l="l" t="t" r="r" b="b"/>
              <a:pathLst>
                <a:path w="5514" h="2049" extrusionOk="0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67"/>
            <p:cNvSpPr/>
            <p:nvPr/>
          </p:nvSpPr>
          <p:spPr>
            <a:xfrm>
              <a:off x="-2587875" y="3307875"/>
              <a:ext cx="129200" cy="69850"/>
            </a:xfrm>
            <a:custGeom>
              <a:avLst/>
              <a:gdLst/>
              <a:ahLst/>
              <a:cxnLst/>
              <a:rect l="l" t="t" r="r" b="b"/>
              <a:pathLst>
                <a:path w="5168" h="2794" extrusionOk="0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67"/>
            <p:cNvSpPr/>
            <p:nvPr/>
          </p:nvSpPr>
          <p:spPr>
            <a:xfrm>
              <a:off x="-2566625" y="3427325"/>
              <a:ext cx="33125" cy="33100"/>
            </a:xfrm>
            <a:custGeom>
              <a:avLst/>
              <a:gdLst/>
              <a:ahLst/>
              <a:cxnLst/>
              <a:rect l="l" t="t" r="r" b="b"/>
              <a:pathLst>
                <a:path w="1325" h="1324" extrusionOk="0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67"/>
            <p:cNvSpPr/>
            <p:nvPr/>
          </p:nvSpPr>
          <p:spPr>
            <a:xfrm>
              <a:off x="-2481550" y="3461200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67"/>
            <p:cNvSpPr/>
            <p:nvPr/>
          </p:nvSpPr>
          <p:spPr>
            <a:xfrm>
              <a:off x="-2668225" y="3393475"/>
              <a:ext cx="288300" cy="137050"/>
            </a:xfrm>
            <a:custGeom>
              <a:avLst/>
              <a:gdLst/>
              <a:ahLst/>
              <a:cxnLst/>
              <a:rect l="l" t="t" r="r" b="b"/>
              <a:pathLst>
                <a:path w="11532" h="5482" extrusionOk="0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58" name="Google Shape;8258;p67"/>
          <p:cNvGrpSpPr/>
          <p:nvPr/>
        </p:nvGrpSpPr>
        <p:grpSpPr>
          <a:xfrm>
            <a:off x="5586970" y="3641095"/>
            <a:ext cx="303385" cy="302554"/>
            <a:chOff x="-2671375" y="3597450"/>
            <a:chExt cx="292250" cy="291450"/>
          </a:xfrm>
        </p:grpSpPr>
        <p:sp>
          <p:nvSpPr>
            <p:cNvPr id="8259" name="Google Shape;8259;p67"/>
            <p:cNvSpPr/>
            <p:nvPr/>
          </p:nvSpPr>
          <p:spPr>
            <a:xfrm>
              <a:off x="-2654050" y="3597450"/>
              <a:ext cx="260725" cy="51225"/>
            </a:xfrm>
            <a:custGeom>
              <a:avLst/>
              <a:gdLst/>
              <a:ahLst/>
              <a:cxnLst/>
              <a:rect l="l" t="t" r="r" b="b"/>
              <a:pathLst>
                <a:path w="10429" h="2049" extrusionOk="0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67"/>
            <p:cNvSpPr/>
            <p:nvPr/>
          </p:nvSpPr>
          <p:spPr>
            <a:xfrm>
              <a:off x="-2671375" y="3667550"/>
              <a:ext cx="292250" cy="221350"/>
            </a:xfrm>
            <a:custGeom>
              <a:avLst/>
              <a:gdLst/>
              <a:ahLst/>
              <a:cxnLst/>
              <a:rect l="l" t="t" r="r" b="b"/>
              <a:pathLst>
                <a:path w="11690" h="8854" extrusionOk="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61" name="Google Shape;8261;p67"/>
          <p:cNvGrpSpPr/>
          <p:nvPr/>
        </p:nvGrpSpPr>
        <p:grpSpPr>
          <a:xfrm>
            <a:off x="5594744" y="4037980"/>
            <a:ext cx="304994" cy="304189"/>
            <a:chOff x="-2670575" y="3956600"/>
            <a:chExt cx="293800" cy="293025"/>
          </a:xfrm>
        </p:grpSpPr>
        <p:sp>
          <p:nvSpPr>
            <p:cNvPr id="8262" name="Google Shape;8262;p67"/>
            <p:cNvSpPr/>
            <p:nvPr/>
          </p:nvSpPr>
          <p:spPr>
            <a:xfrm>
              <a:off x="-2670575" y="3975525"/>
              <a:ext cx="116575" cy="34675"/>
            </a:xfrm>
            <a:custGeom>
              <a:avLst/>
              <a:gdLst/>
              <a:ahLst/>
              <a:cxnLst/>
              <a:rect l="l" t="t" r="r" b="b"/>
              <a:pathLst>
                <a:path w="4663" h="1387" extrusionOk="0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67"/>
            <p:cNvSpPr/>
            <p:nvPr/>
          </p:nvSpPr>
          <p:spPr>
            <a:xfrm>
              <a:off x="-2669800" y="4026700"/>
              <a:ext cx="170950" cy="136300"/>
            </a:xfrm>
            <a:custGeom>
              <a:avLst/>
              <a:gdLst/>
              <a:ahLst/>
              <a:cxnLst/>
              <a:rect l="l" t="t" r="r" b="b"/>
              <a:pathLst>
                <a:path w="6838" h="5452" extrusionOk="0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67"/>
            <p:cNvSpPr/>
            <p:nvPr/>
          </p:nvSpPr>
          <p:spPr>
            <a:xfrm>
              <a:off x="-2669800" y="4179500"/>
              <a:ext cx="170950" cy="70125"/>
            </a:xfrm>
            <a:custGeom>
              <a:avLst/>
              <a:gdLst/>
              <a:ahLst/>
              <a:cxnLst/>
              <a:rect l="l" t="t" r="r" b="b"/>
              <a:pathLst>
                <a:path w="6838" h="2805" extrusionOk="0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67"/>
            <p:cNvSpPr/>
            <p:nvPr/>
          </p:nvSpPr>
          <p:spPr>
            <a:xfrm>
              <a:off x="-2566625" y="3956600"/>
              <a:ext cx="189850" cy="190650"/>
            </a:xfrm>
            <a:custGeom>
              <a:avLst/>
              <a:gdLst/>
              <a:ahLst/>
              <a:cxnLst/>
              <a:rect l="l" t="t" r="r" b="b"/>
              <a:pathLst>
                <a:path w="7594" h="7626" extrusionOk="0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66" name="Google Shape;8266;p67"/>
          <p:cNvGrpSpPr/>
          <p:nvPr/>
        </p:nvGrpSpPr>
        <p:grpSpPr>
          <a:xfrm>
            <a:off x="7145306" y="3641562"/>
            <a:ext cx="307459" cy="301620"/>
            <a:chOff x="-1183550" y="3586525"/>
            <a:chExt cx="296175" cy="290550"/>
          </a:xfrm>
        </p:grpSpPr>
        <p:sp>
          <p:nvSpPr>
            <p:cNvPr id="8267" name="Google Shape;8267;p67"/>
            <p:cNvSpPr/>
            <p:nvPr/>
          </p:nvSpPr>
          <p:spPr>
            <a:xfrm>
              <a:off x="-927575" y="3671500"/>
              <a:ext cx="40200" cy="16575"/>
            </a:xfrm>
            <a:custGeom>
              <a:avLst/>
              <a:gdLst/>
              <a:ahLst/>
              <a:cxnLst/>
              <a:rect l="l" t="t" r="r" b="b"/>
              <a:pathLst>
                <a:path w="1608" h="663" extrusionOk="0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67"/>
            <p:cNvSpPr/>
            <p:nvPr/>
          </p:nvSpPr>
          <p:spPr>
            <a:xfrm>
              <a:off x="-1183550" y="3671500"/>
              <a:ext cx="39400" cy="16575"/>
            </a:xfrm>
            <a:custGeom>
              <a:avLst/>
              <a:gdLst/>
              <a:ahLst/>
              <a:cxnLst/>
              <a:rect l="l" t="t" r="r" b="b"/>
              <a:pathLst>
                <a:path w="1576" h="663" extrusionOk="0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67"/>
            <p:cNvSpPr/>
            <p:nvPr/>
          </p:nvSpPr>
          <p:spPr>
            <a:xfrm>
              <a:off x="-944250" y="3603025"/>
              <a:ext cx="39525" cy="26375"/>
            </a:xfrm>
            <a:custGeom>
              <a:avLst/>
              <a:gdLst/>
              <a:ahLst/>
              <a:cxnLst/>
              <a:rect l="l" t="t" r="r" b="b"/>
              <a:pathLst>
                <a:path w="1581" h="1055" extrusionOk="0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67"/>
            <p:cNvSpPr/>
            <p:nvPr/>
          </p:nvSpPr>
          <p:spPr>
            <a:xfrm>
              <a:off x="-1166200" y="3731225"/>
              <a:ext cx="39700" cy="26075"/>
            </a:xfrm>
            <a:custGeom>
              <a:avLst/>
              <a:gdLst/>
              <a:ahLst/>
              <a:cxnLst/>
              <a:rect l="l" t="t" r="r" b="b"/>
              <a:pathLst>
                <a:path w="1588" h="1043" extrusionOk="0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67"/>
            <p:cNvSpPr/>
            <p:nvPr/>
          </p:nvSpPr>
          <p:spPr>
            <a:xfrm>
              <a:off x="-944925" y="3730950"/>
              <a:ext cx="40200" cy="26375"/>
            </a:xfrm>
            <a:custGeom>
              <a:avLst/>
              <a:gdLst/>
              <a:ahLst/>
              <a:cxnLst/>
              <a:rect l="l" t="t" r="r" b="b"/>
              <a:pathLst>
                <a:path w="1608" h="1055" extrusionOk="0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67"/>
            <p:cNvSpPr/>
            <p:nvPr/>
          </p:nvSpPr>
          <p:spPr>
            <a:xfrm>
              <a:off x="-1167000" y="3603025"/>
              <a:ext cx="40200" cy="26375"/>
            </a:xfrm>
            <a:custGeom>
              <a:avLst/>
              <a:gdLst/>
              <a:ahLst/>
              <a:cxnLst/>
              <a:rect l="l" t="t" r="r" b="b"/>
              <a:pathLst>
                <a:path w="1608" h="1055" extrusionOk="0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67"/>
            <p:cNvSpPr/>
            <p:nvPr/>
          </p:nvSpPr>
          <p:spPr>
            <a:xfrm>
              <a:off x="-1065400" y="3658900"/>
              <a:ext cx="59875" cy="77200"/>
            </a:xfrm>
            <a:custGeom>
              <a:avLst/>
              <a:gdLst/>
              <a:ahLst/>
              <a:cxnLst/>
              <a:rect l="l" t="t" r="r" b="b"/>
              <a:pathLst>
                <a:path w="2395" h="3088" extrusionOk="0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67"/>
            <p:cNvSpPr/>
            <p:nvPr/>
          </p:nvSpPr>
          <p:spPr>
            <a:xfrm>
              <a:off x="-1078000" y="3809325"/>
              <a:ext cx="85075" cy="67750"/>
            </a:xfrm>
            <a:custGeom>
              <a:avLst/>
              <a:gdLst/>
              <a:ahLst/>
              <a:cxnLst/>
              <a:rect l="l" t="t" r="r" b="b"/>
              <a:pathLst>
                <a:path w="3403" h="2710" extrusionOk="0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67"/>
            <p:cNvSpPr/>
            <p:nvPr/>
          </p:nvSpPr>
          <p:spPr>
            <a:xfrm>
              <a:off x="-1135500" y="3586525"/>
              <a:ext cx="193775" cy="204700"/>
            </a:xfrm>
            <a:custGeom>
              <a:avLst/>
              <a:gdLst/>
              <a:ahLst/>
              <a:cxnLst/>
              <a:rect l="l" t="t" r="r" b="b"/>
              <a:pathLst>
                <a:path w="7751" h="8188" extrusionOk="0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76" name="Google Shape;8276;p67"/>
          <p:cNvGrpSpPr/>
          <p:nvPr/>
        </p:nvGrpSpPr>
        <p:grpSpPr>
          <a:xfrm>
            <a:off x="2077310" y="3269523"/>
            <a:ext cx="303385" cy="301724"/>
            <a:chOff x="-5971525" y="3273750"/>
            <a:chExt cx="292250" cy="290650"/>
          </a:xfrm>
        </p:grpSpPr>
        <p:sp>
          <p:nvSpPr>
            <p:cNvPr id="8277" name="Google Shape;8277;p67"/>
            <p:cNvSpPr/>
            <p:nvPr/>
          </p:nvSpPr>
          <p:spPr>
            <a:xfrm>
              <a:off x="-5868325" y="3273750"/>
              <a:ext cx="85075" cy="84300"/>
            </a:xfrm>
            <a:custGeom>
              <a:avLst/>
              <a:gdLst/>
              <a:ahLst/>
              <a:cxnLst/>
              <a:rect l="l" t="t" r="r" b="b"/>
              <a:pathLst>
                <a:path w="3403" h="3372" extrusionOk="0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67"/>
            <p:cNvSpPr/>
            <p:nvPr/>
          </p:nvSpPr>
          <p:spPr>
            <a:xfrm>
              <a:off x="-5971525" y="3308400"/>
              <a:ext cx="292250" cy="256000"/>
            </a:xfrm>
            <a:custGeom>
              <a:avLst/>
              <a:gdLst/>
              <a:ahLst/>
              <a:cxnLst/>
              <a:rect l="l" t="t" r="r" b="b"/>
              <a:pathLst>
                <a:path w="11690" h="10240" extrusionOk="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79" name="Google Shape;8279;p67"/>
          <p:cNvGrpSpPr/>
          <p:nvPr/>
        </p:nvGrpSpPr>
        <p:grpSpPr>
          <a:xfrm>
            <a:off x="2073223" y="3640111"/>
            <a:ext cx="311560" cy="304527"/>
            <a:chOff x="-5974675" y="3632100"/>
            <a:chExt cx="300125" cy="293350"/>
          </a:xfrm>
        </p:grpSpPr>
        <p:sp>
          <p:nvSpPr>
            <p:cNvPr id="8280" name="Google Shape;8280;p67"/>
            <p:cNvSpPr/>
            <p:nvPr/>
          </p:nvSpPr>
          <p:spPr>
            <a:xfrm>
              <a:off x="-5974675" y="3701875"/>
              <a:ext cx="141025" cy="221650"/>
            </a:xfrm>
            <a:custGeom>
              <a:avLst/>
              <a:gdLst/>
              <a:ahLst/>
              <a:cxnLst/>
              <a:rect l="l" t="t" r="r" b="b"/>
              <a:pathLst>
                <a:path w="5641" h="8866" extrusionOk="0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67"/>
            <p:cNvSpPr/>
            <p:nvPr/>
          </p:nvSpPr>
          <p:spPr>
            <a:xfrm>
              <a:off x="-5880150" y="3632100"/>
              <a:ext cx="108725" cy="68550"/>
            </a:xfrm>
            <a:custGeom>
              <a:avLst/>
              <a:gdLst/>
              <a:ahLst/>
              <a:cxnLst/>
              <a:rect l="l" t="t" r="r" b="b"/>
              <a:pathLst>
                <a:path w="4349" h="2742" extrusionOk="0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67"/>
            <p:cNvSpPr/>
            <p:nvPr/>
          </p:nvSpPr>
          <p:spPr>
            <a:xfrm>
              <a:off x="-5814775" y="3702500"/>
              <a:ext cx="140225" cy="222950"/>
            </a:xfrm>
            <a:custGeom>
              <a:avLst/>
              <a:gdLst/>
              <a:ahLst/>
              <a:cxnLst/>
              <a:rect l="l" t="t" r="r" b="b"/>
              <a:pathLst>
                <a:path w="5609" h="8918" extrusionOk="0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83" name="Google Shape;8283;p67"/>
          <p:cNvGrpSpPr/>
          <p:nvPr/>
        </p:nvGrpSpPr>
        <p:grpSpPr>
          <a:xfrm>
            <a:off x="2094881" y="4037982"/>
            <a:ext cx="285400" cy="304189"/>
            <a:chOff x="-5971525" y="3990475"/>
            <a:chExt cx="274925" cy="293025"/>
          </a:xfrm>
        </p:grpSpPr>
        <p:sp>
          <p:nvSpPr>
            <p:cNvPr id="8284" name="Google Shape;8284;p67"/>
            <p:cNvSpPr/>
            <p:nvPr/>
          </p:nvSpPr>
          <p:spPr>
            <a:xfrm>
              <a:off x="-5851000" y="4061375"/>
              <a:ext cx="102400" cy="33875"/>
            </a:xfrm>
            <a:custGeom>
              <a:avLst/>
              <a:gdLst/>
              <a:ahLst/>
              <a:cxnLst/>
              <a:rect l="l" t="t" r="r" b="b"/>
              <a:pathLst>
                <a:path w="4096" h="1355" extrusionOk="0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67"/>
            <p:cNvSpPr/>
            <p:nvPr/>
          </p:nvSpPr>
          <p:spPr>
            <a:xfrm>
              <a:off x="-5971525" y="3990475"/>
              <a:ext cx="69350" cy="275700"/>
            </a:xfrm>
            <a:custGeom>
              <a:avLst/>
              <a:gdLst/>
              <a:ahLst/>
              <a:cxnLst/>
              <a:rect l="l" t="t" r="r" b="b"/>
              <a:pathLst>
                <a:path w="2774" h="11028" extrusionOk="0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67"/>
            <p:cNvSpPr/>
            <p:nvPr/>
          </p:nvSpPr>
          <p:spPr>
            <a:xfrm>
              <a:off x="-5851000" y="4214950"/>
              <a:ext cx="103200" cy="68550"/>
            </a:xfrm>
            <a:custGeom>
              <a:avLst/>
              <a:gdLst/>
              <a:ahLst/>
              <a:cxnLst/>
              <a:rect l="l" t="t" r="r" b="b"/>
              <a:pathLst>
                <a:path w="4128" h="2742" extrusionOk="0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67"/>
            <p:cNvSpPr/>
            <p:nvPr/>
          </p:nvSpPr>
          <p:spPr>
            <a:xfrm>
              <a:off x="-5885675" y="4010175"/>
              <a:ext cx="189075" cy="239450"/>
            </a:xfrm>
            <a:custGeom>
              <a:avLst/>
              <a:gdLst/>
              <a:ahLst/>
              <a:cxnLst/>
              <a:rect l="l" t="t" r="r" b="b"/>
              <a:pathLst>
                <a:path w="7563" h="9578" extrusionOk="0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88" name="Google Shape;8288;p67"/>
          <p:cNvGrpSpPr/>
          <p:nvPr/>
        </p:nvGrpSpPr>
        <p:grpSpPr>
          <a:xfrm>
            <a:off x="4022136" y="3269521"/>
            <a:ext cx="303359" cy="301724"/>
            <a:chOff x="-4118225" y="3253275"/>
            <a:chExt cx="292225" cy="290650"/>
          </a:xfrm>
        </p:grpSpPr>
        <p:sp>
          <p:nvSpPr>
            <p:cNvPr id="8289" name="Google Shape;8289;p67"/>
            <p:cNvSpPr/>
            <p:nvPr/>
          </p:nvSpPr>
          <p:spPr>
            <a:xfrm>
              <a:off x="-4118225" y="3287125"/>
              <a:ext cx="256725" cy="256800"/>
            </a:xfrm>
            <a:custGeom>
              <a:avLst/>
              <a:gdLst/>
              <a:ahLst/>
              <a:cxnLst/>
              <a:rect l="l" t="t" r="r" b="b"/>
              <a:pathLst>
                <a:path w="10269" h="10272" extrusionOk="0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67"/>
            <p:cNvSpPr/>
            <p:nvPr/>
          </p:nvSpPr>
          <p:spPr>
            <a:xfrm>
              <a:off x="-3963850" y="3253275"/>
              <a:ext cx="137850" cy="137850"/>
            </a:xfrm>
            <a:custGeom>
              <a:avLst/>
              <a:gdLst/>
              <a:ahLst/>
              <a:cxnLst/>
              <a:rect l="l" t="t" r="r" b="b"/>
              <a:pathLst>
                <a:path w="5514" h="551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91" name="Google Shape;8291;p67"/>
          <p:cNvGrpSpPr/>
          <p:nvPr/>
        </p:nvGrpSpPr>
        <p:grpSpPr>
          <a:xfrm>
            <a:off x="4058509" y="3640902"/>
            <a:ext cx="230614" cy="302944"/>
            <a:chOff x="-4082800" y="3612425"/>
            <a:chExt cx="222150" cy="291825"/>
          </a:xfrm>
        </p:grpSpPr>
        <p:sp>
          <p:nvSpPr>
            <p:cNvPr id="8292" name="Google Shape;8292;p67"/>
            <p:cNvSpPr/>
            <p:nvPr/>
          </p:nvSpPr>
          <p:spPr>
            <a:xfrm>
              <a:off x="-4027650" y="3663625"/>
              <a:ext cx="112650" cy="119725"/>
            </a:xfrm>
            <a:custGeom>
              <a:avLst/>
              <a:gdLst/>
              <a:ahLst/>
              <a:cxnLst/>
              <a:rect l="l" t="t" r="r" b="b"/>
              <a:pathLst>
                <a:path w="4506" h="4789" extrusionOk="0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67"/>
            <p:cNvSpPr/>
            <p:nvPr/>
          </p:nvSpPr>
          <p:spPr>
            <a:xfrm>
              <a:off x="-4082800" y="3612425"/>
              <a:ext cx="222150" cy="291825"/>
            </a:xfrm>
            <a:custGeom>
              <a:avLst/>
              <a:gdLst/>
              <a:ahLst/>
              <a:cxnLst/>
              <a:rect l="l" t="t" r="r" b="b"/>
              <a:pathLst>
                <a:path w="8886" h="11673" extrusionOk="0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67"/>
            <p:cNvSpPr/>
            <p:nvPr/>
          </p:nvSpPr>
          <p:spPr>
            <a:xfrm>
              <a:off x="-3980400" y="3714800"/>
              <a:ext cx="17350" cy="17375"/>
            </a:xfrm>
            <a:custGeom>
              <a:avLst/>
              <a:gdLst/>
              <a:ahLst/>
              <a:cxnLst/>
              <a:rect l="l" t="t" r="r" b="b"/>
              <a:pathLst>
                <a:path w="694" h="695" extrusionOk="0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95" name="Google Shape;8295;p67"/>
          <p:cNvGrpSpPr/>
          <p:nvPr/>
        </p:nvGrpSpPr>
        <p:grpSpPr>
          <a:xfrm>
            <a:off x="4030715" y="4048207"/>
            <a:ext cx="303359" cy="283739"/>
            <a:chOff x="-4118225" y="3990475"/>
            <a:chExt cx="292225" cy="273325"/>
          </a:xfrm>
        </p:grpSpPr>
        <p:sp>
          <p:nvSpPr>
            <p:cNvPr id="8296" name="Google Shape;8296;p67"/>
            <p:cNvSpPr/>
            <p:nvPr/>
          </p:nvSpPr>
          <p:spPr>
            <a:xfrm>
              <a:off x="-3963850" y="404010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67"/>
            <p:cNvSpPr/>
            <p:nvPr/>
          </p:nvSpPr>
          <p:spPr>
            <a:xfrm>
              <a:off x="-4015050" y="3990475"/>
              <a:ext cx="153600" cy="153625"/>
            </a:xfrm>
            <a:custGeom>
              <a:avLst/>
              <a:gdLst/>
              <a:ahLst/>
              <a:cxnLst/>
              <a:rect l="l" t="t" r="r" b="b"/>
              <a:pathLst>
                <a:path w="6144" h="6145" extrusionOk="0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67"/>
            <p:cNvSpPr/>
            <p:nvPr/>
          </p:nvSpPr>
          <p:spPr>
            <a:xfrm>
              <a:off x="-4118225" y="4144075"/>
              <a:ext cx="33875" cy="119725"/>
            </a:xfrm>
            <a:custGeom>
              <a:avLst/>
              <a:gdLst/>
              <a:ahLst/>
              <a:cxnLst/>
              <a:rect l="l" t="t" r="r" b="b"/>
              <a:pathLst>
                <a:path w="1355" h="4789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67"/>
            <p:cNvSpPr/>
            <p:nvPr/>
          </p:nvSpPr>
          <p:spPr>
            <a:xfrm>
              <a:off x="-4067050" y="4143750"/>
              <a:ext cx="241050" cy="120050"/>
            </a:xfrm>
            <a:custGeom>
              <a:avLst/>
              <a:gdLst/>
              <a:ahLst/>
              <a:cxnLst/>
              <a:rect l="l" t="t" r="r" b="b"/>
              <a:pathLst>
                <a:path w="9642" h="4802" extrusionOk="0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00" name="Google Shape;8300;p67"/>
          <p:cNvGrpSpPr/>
          <p:nvPr/>
        </p:nvGrpSpPr>
        <p:grpSpPr>
          <a:xfrm>
            <a:off x="5984968" y="3268288"/>
            <a:ext cx="284569" cy="304189"/>
            <a:chOff x="-2312225" y="3238300"/>
            <a:chExt cx="274125" cy="293025"/>
          </a:xfrm>
        </p:grpSpPr>
        <p:sp>
          <p:nvSpPr>
            <p:cNvPr id="8301" name="Google Shape;8301;p67"/>
            <p:cNvSpPr/>
            <p:nvPr/>
          </p:nvSpPr>
          <p:spPr>
            <a:xfrm>
              <a:off x="-2241325" y="3289500"/>
              <a:ext cx="203225" cy="241825"/>
            </a:xfrm>
            <a:custGeom>
              <a:avLst/>
              <a:gdLst/>
              <a:ahLst/>
              <a:cxnLst/>
              <a:rect l="l" t="t" r="r" b="b"/>
              <a:pathLst>
                <a:path w="8129" h="9673" extrusionOk="0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67"/>
            <p:cNvSpPr/>
            <p:nvPr/>
          </p:nvSpPr>
          <p:spPr>
            <a:xfrm>
              <a:off x="-2312225" y="3238300"/>
              <a:ext cx="241825" cy="241050"/>
            </a:xfrm>
            <a:custGeom>
              <a:avLst/>
              <a:gdLst/>
              <a:ahLst/>
              <a:cxnLst/>
              <a:rect l="l" t="t" r="r" b="b"/>
              <a:pathLst>
                <a:path w="9673" h="9642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03" name="Google Shape;8303;p67"/>
          <p:cNvGrpSpPr/>
          <p:nvPr/>
        </p:nvGrpSpPr>
        <p:grpSpPr>
          <a:xfrm>
            <a:off x="5975561" y="3603891"/>
            <a:ext cx="303385" cy="376960"/>
            <a:chOff x="-2310650" y="3525775"/>
            <a:chExt cx="292250" cy="363125"/>
          </a:xfrm>
        </p:grpSpPr>
        <p:sp>
          <p:nvSpPr>
            <p:cNvPr id="8304" name="Google Shape;8304;p67"/>
            <p:cNvSpPr/>
            <p:nvPr/>
          </p:nvSpPr>
          <p:spPr>
            <a:xfrm>
              <a:off x="-2053075" y="3648650"/>
              <a:ext cx="34675" cy="233950"/>
            </a:xfrm>
            <a:custGeom>
              <a:avLst/>
              <a:gdLst/>
              <a:ahLst/>
              <a:cxnLst/>
              <a:rect l="l" t="t" r="r" b="b"/>
              <a:pathLst>
                <a:path w="1387" h="9358" extrusionOk="0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67"/>
            <p:cNvSpPr/>
            <p:nvPr/>
          </p:nvSpPr>
          <p:spPr>
            <a:xfrm>
              <a:off x="-2259450" y="375182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67"/>
            <p:cNvSpPr/>
            <p:nvPr/>
          </p:nvSpPr>
          <p:spPr>
            <a:xfrm>
              <a:off x="-2259450" y="3649450"/>
              <a:ext cx="137075" cy="51200"/>
            </a:xfrm>
            <a:custGeom>
              <a:avLst/>
              <a:gdLst/>
              <a:ahLst/>
              <a:cxnLst/>
              <a:rect l="l" t="t" r="r" b="b"/>
              <a:pathLst>
                <a:path w="5483" h="2048" extrusionOk="0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67"/>
            <p:cNvSpPr/>
            <p:nvPr/>
          </p:nvSpPr>
          <p:spPr>
            <a:xfrm>
              <a:off x="-2310650" y="3525775"/>
              <a:ext cx="252075" cy="363125"/>
            </a:xfrm>
            <a:custGeom>
              <a:avLst/>
              <a:gdLst/>
              <a:ahLst/>
              <a:cxnLst/>
              <a:rect l="l" t="t" r="r" b="b"/>
              <a:pathLst>
                <a:path w="10083" h="14525" extrusionOk="0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08" name="Google Shape;8308;p67"/>
          <p:cNvGrpSpPr/>
          <p:nvPr/>
        </p:nvGrpSpPr>
        <p:grpSpPr>
          <a:xfrm>
            <a:off x="5983322" y="4038798"/>
            <a:ext cx="305020" cy="302554"/>
            <a:chOff x="-2310650" y="3958175"/>
            <a:chExt cx="293825" cy="291450"/>
          </a:xfrm>
        </p:grpSpPr>
        <p:sp>
          <p:nvSpPr>
            <p:cNvPr id="8309" name="Google Shape;8309;p67"/>
            <p:cNvSpPr/>
            <p:nvPr/>
          </p:nvSpPr>
          <p:spPr>
            <a:xfrm>
              <a:off x="-2310650" y="3958175"/>
              <a:ext cx="185925" cy="118950"/>
            </a:xfrm>
            <a:custGeom>
              <a:avLst/>
              <a:gdLst/>
              <a:ahLst/>
              <a:cxnLst/>
              <a:rect l="l" t="t" r="r" b="b"/>
              <a:pathLst>
                <a:path w="7437" h="4758" extrusionOk="0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67"/>
            <p:cNvSpPr/>
            <p:nvPr/>
          </p:nvSpPr>
          <p:spPr>
            <a:xfrm>
              <a:off x="-2309075" y="3992050"/>
              <a:ext cx="292250" cy="257575"/>
            </a:xfrm>
            <a:custGeom>
              <a:avLst/>
              <a:gdLst/>
              <a:ahLst/>
              <a:cxnLst/>
              <a:rect l="l" t="t" r="r" b="b"/>
              <a:pathLst>
                <a:path w="11690" h="10303" extrusionOk="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11" name="Google Shape;8311;p67"/>
          <p:cNvGrpSpPr/>
          <p:nvPr/>
        </p:nvGrpSpPr>
        <p:grpSpPr>
          <a:xfrm>
            <a:off x="7154715" y="4038798"/>
            <a:ext cx="305798" cy="302554"/>
            <a:chOff x="-1182750" y="3962900"/>
            <a:chExt cx="294575" cy="291450"/>
          </a:xfrm>
        </p:grpSpPr>
        <p:sp>
          <p:nvSpPr>
            <p:cNvPr id="8312" name="Google Shape;8312;p67"/>
            <p:cNvSpPr/>
            <p:nvPr/>
          </p:nvSpPr>
          <p:spPr>
            <a:xfrm>
              <a:off x="-1078000" y="40306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67"/>
            <p:cNvSpPr/>
            <p:nvPr/>
          </p:nvSpPr>
          <p:spPr>
            <a:xfrm>
              <a:off x="-1129200" y="40999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67"/>
            <p:cNvSpPr/>
            <p:nvPr/>
          </p:nvSpPr>
          <p:spPr>
            <a:xfrm>
              <a:off x="-1009475" y="40818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67"/>
            <p:cNvSpPr/>
            <p:nvPr/>
          </p:nvSpPr>
          <p:spPr>
            <a:xfrm>
              <a:off x="-1182750" y="4168475"/>
              <a:ext cx="292225" cy="34675"/>
            </a:xfrm>
            <a:custGeom>
              <a:avLst/>
              <a:gdLst/>
              <a:ahLst/>
              <a:cxnLst/>
              <a:rect l="l" t="t" r="r" b="b"/>
              <a:pathLst>
                <a:path w="11689" h="1387" extrusionOk="0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67"/>
            <p:cNvSpPr/>
            <p:nvPr/>
          </p:nvSpPr>
          <p:spPr>
            <a:xfrm>
              <a:off x="-1117400" y="4220475"/>
              <a:ext cx="161500" cy="33875"/>
            </a:xfrm>
            <a:custGeom>
              <a:avLst/>
              <a:gdLst/>
              <a:ahLst/>
              <a:cxnLst/>
              <a:rect l="l" t="t" r="r" b="b"/>
              <a:pathLst>
                <a:path w="6460" h="1355" extrusionOk="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67"/>
            <p:cNvSpPr/>
            <p:nvPr/>
          </p:nvSpPr>
          <p:spPr>
            <a:xfrm>
              <a:off x="-958300" y="401410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67"/>
            <p:cNvSpPr/>
            <p:nvPr/>
          </p:nvSpPr>
          <p:spPr>
            <a:xfrm>
              <a:off x="-1180400" y="3962900"/>
              <a:ext cx="292225" cy="188275"/>
            </a:xfrm>
            <a:custGeom>
              <a:avLst/>
              <a:gdLst/>
              <a:ahLst/>
              <a:cxnLst/>
              <a:rect l="l" t="t" r="r" b="b"/>
              <a:pathLst>
                <a:path w="11689" h="7531" extrusionOk="0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19" name="Google Shape;8319;p67"/>
          <p:cNvGrpSpPr/>
          <p:nvPr/>
        </p:nvGrpSpPr>
        <p:grpSpPr>
          <a:xfrm>
            <a:off x="2465070" y="3269107"/>
            <a:ext cx="305824" cy="302554"/>
            <a:chOff x="-5611575" y="3272950"/>
            <a:chExt cx="294600" cy="291450"/>
          </a:xfrm>
        </p:grpSpPr>
        <p:sp>
          <p:nvSpPr>
            <p:cNvPr id="8320" name="Google Shape;8320;p67"/>
            <p:cNvSpPr/>
            <p:nvPr/>
          </p:nvSpPr>
          <p:spPr>
            <a:xfrm>
              <a:off x="-5594250" y="3273750"/>
              <a:ext cx="85875" cy="84300"/>
            </a:xfrm>
            <a:custGeom>
              <a:avLst/>
              <a:gdLst/>
              <a:ahLst/>
              <a:cxnLst/>
              <a:rect l="l" t="t" r="r" b="b"/>
              <a:pathLst>
                <a:path w="3435" h="3372" extrusionOk="0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67"/>
            <p:cNvSpPr/>
            <p:nvPr/>
          </p:nvSpPr>
          <p:spPr>
            <a:xfrm>
              <a:off x="-5457200" y="3324950"/>
              <a:ext cx="67775" cy="67750"/>
            </a:xfrm>
            <a:custGeom>
              <a:avLst/>
              <a:gdLst/>
              <a:ahLst/>
              <a:cxnLst/>
              <a:rect l="l" t="t" r="r" b="b"/>
              <a:pathLst>
                <a:path w="2711" h="2710" extrusionOk="0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67"/>
            <p:cNvSpPr/>
            <p:nvPr/>
          </p:nvSpPr>
          <p:spPr>
            <a:xfrm>
              <a:off x="-5415450" y="3325725"/>
              <a:ext cx="25225" cy="24450"/>
            </a:xfrm>
            <a:custGeom>
              <a:avLst/>
              <a:gdLst/>
              <a:ahLst/>
              <a:cxnLst/>
              <a:rect l="l" t="t" r="r" b="b"/>
              <a:pathLst>
                <a:path w="1009" h="978" extrusionOk="0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67"/>
            <p:cNvSpPr/>
            <p:nvPr/>
          </p:nvSpPr>
          <p:spPr>
            <a:xfrm>
              <a:off x="-5611575" y="3359600"/>
              <a:ext cx="118950" cy="204800"/>
            </a:xfrm>
            <a:custGeom>
              <a:avLst/>
              <a:gdLst/>
              <a:ahLst/>
              <a:cxnLst/>
              <a:rect l="l" t="t" r="r" b="b"/>
              <a:pathLst>
                <a:path w="4758" h="8192" extrusionOk="0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67"/>
            <p:cNvSpPr/>
            <p:nvPr/>
          </p:nvSpPr>
          <p:spPr>
            <a:xfrm>
              <a:off x="-5510750" y="3272950"/>
              <a:ext cx="193775" cy="187475"/>
            </a:xfrm>
            <a:custGeom>
              <a:avLst/>
              <a:gdLst/>
              <a:ahLst/>
              <a:cxnLst/>
              <a:rect l="l" t="t" r="r" b="b"/>
              <a:pathLst>
                <a:path w="7751" h="7499" extrusionOk="0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25" name="Google Shape;8325;p67"/>
          <p:cNvGrpSpPr/>
          <p:nvPr/>
        </p:nvGrpSpPr>
        <p:grpSpPr>
          <a:xfrm>
            <a:off x="2465070" y="3641513"/>
            <a:ext cx="305824" cy="301724"/>
            <a:chOff x="-5613150" y="3632900"/>
            <a:chExt cx="294600" cy="290650"/>
          </a:xfrm>
        </p:grpSpPr>
        <p:sp>
          <p:nvSpPr>
            <p:cNvPr id="8326" name="Google Shape;8326;p67"/>
            <p:cNvSpPr/>
            <p:nvPr/>
          </p:nvSpPr>
          <p:spPr>
            <a:xfrm>
              <a:off x="-5440825" y="3708275"/>
              <a:ext cx="49550" cy="41450"/>
            </a:xfrm>
            <a:custGeom>
              <a:avLst/>
              <a:gdLst/>
              <a:ahLst/>
              <a:cxnLst/>
              <a:rect l="l" t="t" r="r" b="b"/>
              <a:pathLst>
                <a:path w="1982" h="1658" extrusionOk="0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67"/>
            <p:cNvSpPr/>
            <p:nvPr/>
          </p:nvSpPr>
          <p:spPr>
            <a:xfrm>
              <a:off x="-5613150" y="3632900"/>
              <a:ext cx="294600" cy="290650"/>
            </a:xfrm>
            <a:custGeom>
              <a:avLst/>
              <a:gdLst/>
              <a:ahLst/>
              <a:cxnLst/>
              <a:rect l="l" t="t" r="r" b="b"/>
              <a:pathLst>
                <a:path w="11784" h="11626" extrusionOk="0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28" name="Google Shape;8328;p67"/>
          <p:cNvGrpSpPr/>
          <p:nvPr/>
        </p:nvGrpSpPr>
        <p:grpSpPr>
          <a:xfrm>
            <a:off x="2473648" y="4038397"/>
            <a:ext cx="305824" cy="303359"/>
            <a:chOff x="-5613150" y="3991275"/>
            <a:chExt cx="294600" cy="292225"/>
          </a:xfrm>
        </p:grpSpPr>
        <p:sp>
          <p:nvSpPr>
            <p:cNvPr id="8329" name="Google Shape;8329;p67"/>
            <p:cNvSpPr/>
            <p:nvPr/>
          </p:nvSpPr>
          <p:spPr>
            <a:xfrm>
              <a:off x="-5480050" y="4046400"/>
              <a:ext cx="27600" cy="14200"/>
            </a:xfrm>
            <a:custGeom>
              <a:avLst/>
              <a:gdLst/>
              <a:ahLst/>
              <a:cxnLst/>
              <a:rect l="l" t="t" r="r" b="b"/>
              <a:pathLst>
                <a:path w="1104" h="568" extrusionOk="0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67"/>
            <p:cNvSpPr/>
            <p:nvPr/>
          </p:nvSpPr>
          <p:spPr>
            <a:xfrm>
              <a:off x="-5531225" y="4042450"/>
              <a:ext cx="44125" cy="18150"/>
            </a:xfrm>
            <a:custGeom>
              <a:avLst/>
              <a:gdLst/>
              <a:ahLst/>
              <a:cxnLst/>
              <a:rect l="l" t="t" r="r" b="b"/>
              <a:pathLst>
                <a:path w="1765" h="726" extrusionOk="0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67"/>
            <p:cNvSpPr/>
            <p:nvPr/>
          </p:nvSpPr>
          <p:spPr>
            <a:xfrm>
              <a:off x="-5443025" y="407712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67"/>
            <p:cNvSpPr/>
            <p:nvPr/>
          </p:nvSpPr>
          <p:spPr>
            <a:xfrm>
              <a:off x="-5487925" y="4077125"/>
              <a:ext cx="43350" cy="54375"/>
            </a:xfrm>
            <a:custGeom>
              <a:avLst/>
              <a:gdLst/>
              <a:ahLst/>
              <a:cxnLst/>
              <a:rect l="l" t="t" r="r" b="b"/>
              <a:pathLst>
                <a:path w="1734" h="2175" extrusionOk="0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67"/>
            <p:cNvSpPr/>
            <p:nvPr/>
          </p:nvSpPr>
          <p:spPr>
            <a:xfrm>
              <a:off x="-5445375" y="4042450"/>
              <a:ext cx="44125" cy="18150"/>
            </a:xfrm>
            <a:custGeom>
              <a:avLst/>
              <a:gdLst/>
              <a:ahLst/>
              <a:cxnLst/>
              <a:rect l="l" t="t" r="r" b="b"/>
              <a:pathLst>
                <a:path w="1765" h="726" extrusionOk="0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67"/>
            <p:cNvSpPr/>
            <p:nvPr/>
          </p:nvSpPr>
          <p:spPr>
            <a:xfrm>
              <a:off x="-5531225" y="4077125"/>
              <a:ext cx="41750" cy="40975"/>
            </a:xfrm>
            <a:custGeom>
              <a:avLst/>
              <a:gdLst/>
              <a:ahLst/>
              <a:cxnLst/>
              <a:rect l="l" t="t" r="r" b="b"/>
              <a:pathLst>
                <a:path w="1670" h="1639" extrusionOk="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67"/>
            <p:cNvSpPr/>
            <p:nvPr/>
          </p:nvSpPr>
          <p:spPr>
            <a:xfrm>
              <a:off x="-5613150" y="4198400"/>
              <a:ext cx="292225" cy="33900"/>
            </a:xfrm>
            <a:custGeom>
              <a:avLst/>
              <a:gdLst/>
              <a:ahLst/>
              <a:cxnLst/>
              <a:rect l="l" t="t" r="r" b="b"/>
              <a:pathLst>
                <a:path w="11689" h="1356" extrusionOk="0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67"/>
            <p:cNvSpPr/>
            <p:nvPr/>
          </p:nvSpPr>
          <p:spPr>
            <a:xfrm>
              <a:off x="-5610775" y="3991275"/>
              <a:ext cx="292225" cy="189050"/>
            </a:xfrm>
            <a:custGeom>
              <a:avLst/>
              <a:gdLst/>
              <a:ahLst/>
              <a:cxnLst/>
              <a:rect l="l" t="t" r="r" b="b"/>
              <a:pathLst>
                <a:path w="11689" h="7562" extrusionOk="0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67"/>
            <p:cNvSpPr/>
            <p:nvPr/>
          </p:nvSpPr>
          <p:spPr>
            <a:xfrm>
              <a:off x="-5546975" y="4250400"/>
              <a:ext cx="160700" cy="33100"/>
            </a:xfrm>
            <a:custGeom>
              <a:avLst/>
              <a:gdLst/>
              <a:ahLst/>
              <a:cxnLst/>
              <a:rect l="l" t="t" r="r" b="b"/>
              <a:pathLst>
                <a:path w="6428" h="1324" extrusionOk="0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38" name="Google Shape;8338;p67"/>
          <p:cNvGrpSpPr/>
          <p:nvPr/>
        </p:nvGrpSpPr>
        <p:grpSpPr>
          <a:xfrm>
            <a:off x="4399665" y="3269262"/>
            <a:ext cx="313350" cy="302243"/>
            <a:chOff x="-3768700" y="3253275"/>
            <a:chExt cx="301850" cy="291150"/>
          </a:xfrm>
        </p:grpSpPr>
        <p:sp>
          <p:nvSpPr>
            <p:cNvPr id="8339" name="Google Shape;8339;p67"/>
            <p:cNvSpPr/>
            <p:nvPr/>
          </p:nvSpPr>
          <p:spPr>
            <a:xfrm>
              <a:off x="-3603925" y="3355650"/>
              <a:ext cx="69350" cy="33900"/>
            </a:xfrm>
            <a:custGeom>
              <a:avLst/>
              <a:gdLst/>
              <a:ahLst/>
              <a:cxnLst/>
              <a:rect l="l" t="t" r="r" b="b"/>
              <a:pathLst>
                <a:path w="2774" h="1356" extrusionOk="0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67"/>
            <p:cNvSpPr/>
            <p:nvPr/>
          </p:nvSpPr>
          <p:spPr>
            <a:xfrm>
              <a:off x="-3586600" y="3305250"/>
              <a:ext cx="33125" cy="33100"/>
            </a:xfrm>
            <a:custGeom>
              <a:avLst/>
              <a:gdLst/>
              <a:ahLst/>
              <a:cxnLst/>
              <a:rect l="l" t="t" r="r" b="b"/>
              <a:pathLst>
                <a:path w="1325" h="1324" extrusionOk="0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67"/>
            <p:cNvSpPr/>
            <p:nvPr/>
          </p:nvSpPr>
          <p:spPr>
            <a:xfrm>
              <a:off x="-3768700" y="3253275"/>
              <a:ext cx="301850" cy="291150"/>
            </a:xfrm>
            <a:custGeom>
              <a:avLst/>
              <a:gdLst/>
              <a:ahLst/>
              <a:cxnLst/>
              <a:rect l="l" t="t" r="r" b="b"/>
              <a:pathLst>
                <a:path w="12074" h="11646" extrusionOk="0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42" name="Google Shape;8342;p67"/>
          <p:cNvGrpSpPr/>
          <p:nvPr/>
        </p:nvGrpSpPr>
        <p:grpSpPr>
          <a:xfrm>
            <a:off x="4402609" y="3649674"/>
            <a:ext cx="307459" cy="285400"/>
            <a:chOff x="-3808700" y="3628950"/>
            <a:chExt cx="296175" cy="274925"/>
          </a:xfrm>
        </p:grpSpPr>
        <p:sp>
          <p:nvSpPr>
            <p:cNvPr id="8343" name="Google Shape;8343;p67"/>
            <p:cNvSpPr/>
            <p:nvPr/>
          </p:nvSpPr>
          <p:spPr>
            <a:xfrm>
              <a:off x="-3665972" y="3680950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67"/>
            <p:cNvSpPr/>
            <p:nvPr/>
          </p:nvSpPr>
          <p:spPr>
            <a:xfrm>
              <a:off x="-3808700" y="3664400"/>
              <a:ext cx="296175" cy="239475"/>
            </a:xfrm>
            <a:custGeom>
              <a:avLst/>
              <a:gdLst/>
              <a:ahLst/>
              <a:cxnLst/>
              <a:rect l="l" t="t" r="r" b="b"/>
              <a:pathLst>
                <a:path w="11847" h="9579" extrusionOk="0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67"/>
            <p:cNvSpPr/>
            <p:nvPr/>
          </p:nvSpPr>
          <p:spPr>
            <a:xfrm>
              <a:off x="-3718359" y="3628950"/>
              <a:ext cx="155975" cy="156775"/>
            </a:xfrm>
            <a:custGeom>
              <a:avLst/>
              <a:gdLst/>
              <a:ahLst/>
              <a:cxnLst/>
              <a:rect l="l" t="t" r="r" b="b"/>
              <a:pathLst>
                <a:path w="6239" h="6271" extrusionOk="0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46" name="Google Shape;8346;p67"/>
          <p:cNvGrpSpPr/>
          <p:nvPr/>
        </p:nvGrpSpPr>
        <p:grpSpPr>
          <a:xfrm>
            <a:off x="4449623" y="4038500"/>
            <a:ext cx="302399" cy="303151"/>
            <a:chOff x="-3771675" y="3971775"/>
            <a:chExt cx="291300" cy="292025"/>
          </a:xfrm>
        </p:grpSpPr>
        <p:sp>
          <p:nvSpPr>
            <p:cNvPr id="8347" name="Google Shape;8347;p67"/>
            <p:cNvSpPr/>
            <p:nvPr/>
          </p:nvSpPr>
          <p:spPr>
            <a:xfrm>
              <a:off x="-3770100" y="3971775"/>
              <a:ext cx="218975" cy="66775"/>
            </a:xfrm>
            <a:custGeom>
              <a:avLst/>
              <a:gdLst/>
              <a:ahLst/>
              <a:cxnLst/>
              <a:rect l="l" t="t" r="r" b="b"/>
              <a:pathLst>
                <a:path w="8759" h="2671" extrusionOk="0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67"/>
            <p:cNvSpPr/>
            <p:nvPr/>
          </p:nvSpPr>
          <p:spPr>
            <a:xfrm>
              <a:off x="-3771675" y="4030650"/>
              <a:ext cx="222125" cy="78000"/>
            </a:xfrm>
            <a:custGeom>
              <a:avLst/>
              <a:gdLst/>
              <a:ahLst/>
              <a:cxnLst/>
              <a:rect l="l" t="t" r="r" b="b"/>
              <a:pathLst>
                <a:path w="8885" h="3120" extrusionOk="0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67"/>
            <p:cNvSpPr/>
            <p:nvPr/>
          </p:nvSpPr>
          <p:spPr>
            <a:xfrm>
              <a:off x="-3669425" y="4074750"/>
              <a:ext cx="189050" cy="189050"/>
            </a:xfrm>
            <a:custGeom>
              <a:avLst/>
              <a:gdLst/>
              <a:ahLst/>
              <a:cxnLst/>
              <a:rect l="l" t="t" r="r" b="b"/>
              <a:pathLst>
                <a:path w="7562" h="7562" extrusionOk="0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67"/>
            <p:cNvSpPr/>
            <p:nvPr/>
          </p:nvSpPr>
          <p:spPr>
            <a:xfrm>
              <a:off x="-3771675" y="4099950"/>
              <a:ext cx="94525" cy="76425"/>
            </a:xfrm>
            <a:custGeom>
              <a:avLst/>
              <a:gdLst/>
              <a:ahLst/>
              <a:cxnLst/>
              <a:rect l="l" t="t" r="r" b="b"/>
              <a:pathLst>
                <a:path w="3781" h="3057" extrusionOk="0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67"/>
            <p:cNvSpPr/>
            <p:nvPr/>
          </p:nvSpPr>
          <p:spPr>
            <a:xfrm>
              <a:off x="-3771675" y="4167700"/>
              <a:ext cx="135500" cy="95325"/>
            </a:xfrm>
            <a:custGeom>
              <a:avLst/>
              <a:gdLst/>
              <a:ahLst/>
              <a:cxnLst/>
              <a:rect l="l" t="t" r="r" b="b"/>
              <a:pathLst>
                <a:path w="5420" h="3813" extrusionOk="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52" name="Google Shape;8352;p67"/>
          <p:cNvGrpSpPr/>
          <p:nvPr/>
        </p:nvGrpSpPr>
        <p:grpSpPr>
          <a:xfrm>
            <a:off x="6368398" y="3304751"/>
            <a:ext cx="302995" cy="231263"/>
            <a:chOff x="-1951475" y="3273100"/>
            <a:chExt cx="291875" cy="222775"/>
          </a:xfrm>
        </p:grpSpPr>
        <p:sp>
          <p:nvSpPr>
            <p:cNvPr id="8353" name="Google Shape;8353;p67"/>
            <p:cNvSpPr/>
            <p:nvPr/>
          </p:nvSpPr>
          <p:spPr>
            <a:xfrm>
              <a:off x="-1951475" y="3325050"/>
              <a:ext cx="51225" cy="119250"/>
            </a:xfrm>
            <a:custGeom>
              <a:avLst/>
              <a:gdLst/>
              <a:ahLst/>
              <a:cxnLst/>
              <a:rect l="l" t="t" r="r" b="b"/>
              <a:pathLst>
                <a:path w="2049" h="4770" extrusionOk="0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67"/>
            <p:cNvSpPr/>
            <p:nvPr/>
          </p:nvSpPr>
          <p:spPr>
            <a:xfrm>
              <a:off x="-1711250" y="3273100"/>
              <a:ext cx="51650" cy="221725"/>
            </a:xfrm>
            <a:custGeom>
              <a:avLst/>
              <a:gdLst/>
              <a:ahLst/>
              <a:cxnLst/>
              <a:rect l="l" t="t" r="r" b="b"/>
              <a:pathLst>
                <a:path w="2066" h="8869" extrusionOk="0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67"/>
            <p:cNvSpPr/>
            <p:nvPr/>
          </p:nvSpPr>
          <p:spPr>
            <a:xfrm>
              <a:off x="-1886900" y="3296575"/>
              <a:ext cx="156775" cy="199300"/>
            </a:xfrm>
            <a:custGeom>
              <a:avLst/>
              <a:gdLst/>
              <a:ahLst/>
              <a:cxnLst/>
              <a:rect l="l" t="t" r="r" b="b"/>
              <a:pathLst>
                <a:path w="6271" h="7972" extrusionOk="0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56" name="Google Shape;8356;p67"/>
          <p:cNvGrpSpPr/>
          <p:nvPr/>
        </p:nvGrpSpPr>
        <p:grpSpPr>
          <a:xfrm>
            <a:off x="6366582" y="3641095"/>
            <a:ext cx="306629" cy="302554"/>
            <a:chOff x="-1951475" y="3597450"/>
            <a:chExt cx="295375" cy="291450"/>
          </a:xfrm>
        </p:grpSpPr>
        <p:sp>
          <p:nvSpPr>
            <p:cNvPr id="8357" name="Google Shape;8357;p67"/>
            <p:cNvSpPr/>
            <p:nvPr/>
          </p:nvSpPr>
          <p:spPr>
            <a:xfrm>
              <a:off x="-1951475" y="3597450"/>
              <a:ext cx="170925" cy="34675"/>
            </a:xfrm>
            <a:custGeom>
              <a:avLst/>
              <a:gdLst/>
              <a:ahLst/>
              <a:cxnLst/>
              <a:rect l="l" t="t" r="r" b="b"/>
              <a:pathLst>
                <a:path w="6837" h="1387" extrusionOk="0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67"/>
            <p:cNvSpPr/>
            <p:nvPr/>
          </p:nvSpPr>
          <p:spPr>
            <a:xfrm>
              <a:off x="-1949900" y="3648650"/>
              <a:ext cx="171725" cy="173300"/>
            </a:xfrm>
            <a:custGeom>
              <a:avLst/>
              <a:gdLst/>
              <a:ahLst/>
              <a:cxnLst/>
              <a:rect l="l" t="t" r="r" b="b"/>
              <a:pathLst>
                <a:path w="6869" h="6932" extrusionOk="0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67"/>
            <p:cNvSpPr/>
            <p:nvPr/>
          </p:nvSpPr>
          <p:spPr>
            <a:xfrm>
              <a:off x="-1951475" y="3838475"/>
              <a:ext cx="170925" cy="50425"/>
            </a:xfrm>
            <a:custGeom>
              <a:avLst/>
              <a:gdLst/>
              <a:ahLst/>
              <a:cxnLst/>
              <a:rect l="l" t="t" r="r" b="b"/>
              <a:pathLst>
                <a:path w="6837" h="2017" extrusionOk="0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67"/>
            <p:cNvSpPr/>
            <p:nvPr/>
          </p:nvSpPr>
          <p:spPr>
            <a:xfrm>
              <a:off x="-1912900" y="3675825"/>
              <a:ext cx="256800" cy="202825"/>
            </a:xfrm>
            <a:custGeom>
              <a:avLst/>
              <a:gdLst/>
              <a:ahLst/>
              <a:cxnLst/>
              <a:rect l="l" t="t" r="r" b="b"/>
              <a:pathLst>
                <a:path w="10272" h="8113" extrusionOk="0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61" name="Google Shape;8361;p67"/>
          <p:cNvGrpSpPr/>
          <p:nvPr/>
        </p:nvGrpSpPr>
        <p:grpSpPr>
          <a:xfrm>
            <a:off x="6368205" y="4038798"/>
            <a:ext cx="320539" cy="302554"/>
            <a:chOff x="-1960150" y="3956600"/>
            <a:chExt cx="308775" cy="291450"/>
          </a:xfrm>
        </p:grpSpPr>
        <p:sp>
          <p:nvSpPr>
            <p:cNvPr id="8362" name="Google Shape;8362;p67"/>
            <p:cNvSpPr/>
            <p:nvPr/>
          </p:nvSpPr>
          <p:spPr>
            <a:xfrm>
              <a:off x="-1960150" y="3956600"/>
              <a:ext cx="308775" cy="51275"/>
            </a:xfrm>
            <a:custGeom>
              <a:avLst/>
              <a:gdLst/>
              <a:ahLst/>
              <a:cxnLst/>
              <a:rect l="l" t="t" r="r" b="b"/>
              <a:pathLst>
                <a:path w="12351" h="2051" extrusionOk="0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67"/>
            <p:cNvSpPr/>
            <p:nvPr/>
          </p:nvSpPr>
          <p:spPr>
            <a:xfrm>
              <a:off x="-1934950" y="4025925"/>
              <a:ext cx="256000" cy="222125"/>
            </a:xfrm>
            <a:custGeom>
              <a:avLst/>
              <a:gdLst/>
              <a:ahLst/>
              <a:cxnLst/>
              <a:rect l="l" t="t" r="r" b="b"/>
              <a:pathLst>
                <a:path w="10240" h="8885" extrusionOk="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64" name="Google Shape;8364;p67"/>
          <p:cNvGrpSpPr/>
          <p:nvPr/>
        </p:nvGrpSpPr>
        <p:grpSpPr>
          <a:xfrm>
            <a:off x="7547604" y="3268702"/>
            <a:ext cx="303359" cy="303359"/>
            <a:chOff x="-804700" y="3226500"/>
            <a:chExt cx="292225" cy="292225"/>
          </a:xfrm>
        </p:grpSpPr>
        <p:sp>
          <p:nvSpPr>
            <p:cNvPr id="8365" name="Google Shape;8365;p67"/>
            <p:cNvSpPr/>
            <p:nvPr/>
          </p:nvSpPr>
          <p:spPr>
            <a:xfrm>
              <a:off x="-804700" y="3467500"/>
              <a:ext cx="85875" cy="51225"/>
            </a:xfrm>
            <a:custGeom>
              <a:avLst/>
              <a:gdLst/>
              <a:ahLst/>
              <a:cxnLst/>
              <a:rect l="l" t="t" r="r" b="b"/>
              <a:pathLst>
                <a:path w="3435" h="2049" extrusionOk="0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67"/>
            <p:cNvSpPr/>
            <p:nvPr/>
          </p:nvSpPr>
          <p:spPr>
            <a:xfrm>
              <a:off x="-710975" y="3466700"/>
              <a:ext cx="196925" cy="51225"/>
            </a:xfrm>
            <a:custGeom>
              <a:avLst/>
              <a:gdLst/>
              <a:ahLst/>
              <a:cxnLst/>
              <a:rect l="l" t="t" r="r" b="b"/>
              <a:pathLst>
                <a:path w="7877" h="2049" extrusionOk="0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67"/>
            <p:cNvSpPr/>
            <p:nvPr/>
          </p:nvSpPr>
          <p:spPr>
            <a:xfrm>
              <a:off x="-667650" y="3312350"/>
              <a:ext cx="18125" cy="17350"/>
            </a:xfrm>
            <a:custGeom>
              <a:avLst/>
              <a:gdLst/>
              <a:ahLst/>
              <a:cxnLst/>
              <a:rect l="l" t="t" r="r" b="b"/>
              <a:pathLst>
                <a:path w="725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67"/>
            <p:cNvSpPr/>
            <p:nvPr/>
          </p:nvSpPr>
          <p:spPr>
            <a:xfrm>
              <a:off x="-683400" y="3347775"/>
              <a:ext cx="48050" cy="16575"/>
            </a:xfrm>
            <a:custGeom>
              <a:avLst/>
              <a:gdLst/>
              <a:ahLst/>
              <a:cxnLst/>
              <a:rect l="l" t="t" r="r" b="b"/>
              <a:pathLst>
                <a:path w="1922" h="663" extrusionOk="0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67"/>
            <p:cNvSpPr/>
            <p:nvPr/>
          </p:nvSpPr>
          <p:spPr>
            <a:xfrm>
              <a:off x="-735400" y="3261925"/>
              <a:ext cx="153625" cy="187875"/>
            </a:xfrm>
            <a:custGeom>
              <a:avLst/>
              <a:gdLst/>
              <a:ahLst/>
              <a:cxnLst/>
              <a:rect l="l" t="t" r="r" b="b"/>
              <a:pathLst>
                <a:path w="6145" h="7515" extrusionOk="0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67"/>
            <p:cNvSpPr/>
            <p:nvPr/>
          </p:nvSpPr>
          <p:spPr>
            <a:xfrm>
              <a:off x="-804700" y="3226500"/>
              <a:ext cx="118175" cy="170925"/>
            </a:xfrm>
            <a:custGeom>
              <a:avLst/>
              <a:gdLst/>
              <a:ahLst/>
              <a:cxnLst/>
              <a:rect l="l" t="t" r="r" b="b"/>
              <a:pathLst>
                <a:path w="4727" h="6837" extrusionOk="0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67"/>
            <p:cNvSpPr/>
            <p:nvPr/>
          </p:nvSpPr>
          <p:spPr>
            <a:xfrm>
              <a:off x="-630625" y="3226500"/>
              <a:ext cx="118150" cy="170950"/>
            </a:xfrm>
            <a:custGeom>
              <a:avLst/>
              <a:gdLst/>
              <a:ahLst/>
              <a:cxnLst/>
              <a:rect l="l" t="t" r="r" b="b"/>
              <a:pathLst>
                <a:path w="4726" h="6838" extrusionOk="0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72" name="Google Shape;8372;p67"/>
          <p:cNvGrpSpPr/>
          <p:nvPr/>
        </p:nvGrpSpPr>
        <p:grpSpPr>
          <a:xfrm>
            <a:off x="2860141" y="3268692"/>
            <a:ext cx="303359" cy="303385"/>
            <a:chOff x="-5251625" y="3272950"/>
            <a:chExt cx="292225" cy="292250"/>
          </a:xfrm>
        </p:grpSpPr>
        <p:sp>
          <p:nvSpPr>
            <p:cNvPr id="8373" name="Google Shape;8373;p67"/>
            <p:cNvSpPr/>
            <p:nvPr/>
          </p:nvSpPr>
          <p:spPr>
            <a:xfrm>
              <a:off x="-5156325" y="3462775"/>
              <a:ext cx="33900" cy="33100"/>
            </a:xfrm>
            <a:custGeom>
              <a:avLst/>
              <a:gdLst/>
              <a:ahLst/>
              <a:cxnLst/>
              <a:rect l="l" t="t" r="r" b="b"/>
              <a:pathLst>
                <a:path w="1356" h="1324" extrusionOk="0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67"/>
            <p:cNvSpPr/>
            <p:nvPr/>
          </p:nvSpPr>
          <p:spPr>
            <a:xfrm>
              <a:off x="-5251625" y="3272950"/>
              <a:ext cx="292225" cy="292250"/>
            </a:xfrm>
            <a:custGeom>
              <a:avLst/>
              <a:gdLst/>
              <a:ahLst/>
              <a:cxnLst/>
              <a:rect l="l" t="t" r="r" b="b"/>
              <a:pathLst>
                <a:path w="11689" h="11690" extrusionOk="0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67"/>
            <p:cNvSpPr/>
            <p:nvPr/>
          </p:nvSpPr>
          <p:spPr>
            <a:xfrm>
              <a:off x="-5011400" y="3350150"/>
              <a:ext cx="33900" cy="33875"/>
            </a:xfrm>
            <a:custGeom>
              <a:avLst/>
              <a:gdLst/>
              <a:ahLst/>
              <a:cxnLst/>
              <a:rect l="l" t="t" r="r" b="b"/>
              <a:pathLst>
                <a:path w="1356" h="1355" extrusionOk="0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76" name="Google Shape;8376;p67"/>
          <p:cNvGrpSpPr/>
          <p:nvPr/>
        </p:nvGrpSpPr>
        <p:grpSpPr>
          <a:xfrm>
            <a:off x="2857689" y="3640488"/>
            <a:ext cx="308264" cy="303774"/>
            <a:chOff x="-5254775" y="3631325"/>
            <a:chExt cx="296950" cy="292625"/>
          </a:xfrm>
        </p:grpSpPr>
        <p:sp>
          <p:nvSpPr>
            <p:cNvPr id="8377" name="Google Shape;8377;p67"/>
            <p:cNvSpPr/>
            <p:nvPr/>
          </p:nvSpPr>
          <p:spPr>
            <a:xfrm>
              <a:off x="-5246900" y="3766400"/>
              <a:ext cx="58300" cy="55150"/>
            </a:xfrm>
            <a:custGeom>
              <a:avLst/>
              <a:gdLst/>
              <a:ahLst/>
              <a:cxnLst/>
              <a:rect l="l" t="t" r="r" b="b"/>
              <a:pathLst>
                <a:path w="2332" h="2206" extrusionOk="0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67"/>
            <p:cNvSpPr/>
            <p:nvPr/>
          </p:nvSpPr>
          <p:spPr>
            <a:xfrm>
              <a:off x="-5216175" y="3795550"/>
              <a:ext cx="58300" cy="55950"/>
            </a:xfrm>
            <a:custGeom>
              <a:avLst/>
              <a:gdLst/>
              <a:ahLst/>
              <a:cxnLst/>
              <a:rect l="l" t="t" r="r" b="b"/>
              <a:pathLst>
                <a:path w="2332" h="2238" extrusionOk="0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67"/>
            <p:cNvSpPr/>
            <p:nvPr/>
          </p:nvSpPr>
          <p:spPr>
            <a:xfrm>
              <a:off x="-5185475" y="3826250"/>
              <a:ext cx="57525" cy="55750"/>
            </a:xfrm>
            <a:custGeom>
              <a:avLst/>
              <a:gdLst/>
              <a:ahLst/>
              <a:cxnLst/>
              <a:rect l="l" t="t" r="r" b="b"/>
              <a:pathLst>
                <a:path w="2301" h="2230" extrusionOk="0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67"/>
            <p:cNvSpPr/>
            <p:nvPr/>
          </p:nvSpPr>
          <p:spPr>
            <a:xfrm>
              <a:off x="-5156325" y="3856375"/>
              <a:ext cx="58300" cy="55750"/>
            </a:xfrm>
            <a:custGeom>
              <a:avLst/>
              <a:gdLst/>
              <a:ahLst/>
              <a:cxnLst/>
              <a:rect l="l" t="t" r="r" b="b"/>
              <a:pathLst>
                <a:path w="2332" h="2230" extrusionOk="0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67"/>
            <p:cNvSpPr/>
            <p:nvPr/>
          </p:nvSpPr>
          <p:spPr>
            <a:xfrm>
              <a:off x="-5105925" y="3886525"/>
              <a:ext cx="37050" cy="37425"/>
            </a:xfrm>
            <a:custGeom>
              <a:avLst/>
              <a:gdLst/>
              <a:ahLst/>
              <a:cxnLst/>
              <a:rect l="l" t="t" r="r" b="b"/>
              <a:pathLst>
                <a:path w="1482" h="1497" extrusionOk="0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67"/>
            <p:cNvSpPr/>
            <p:nvPr/>
          </p:nvSpPr>
          <p:spPr>
            <a:xfrm>
              <a:off x="-5254775" y="3648050"/>
              <a:ext cx="278050" cy="248325"/>
            </a:xfrm>
            <a:custGeom>
              <a:avLst/>
              <a:gdLst/>
              <a:ahLst/>
              <a:cxnLst/>
              <a:rect l="l" t="t" r="r" b="b"/>
              <a:pathLst>
                <a:path w="11122" h="9933" extrusionOk="0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67"/>
            <p:cNvSpPr/>
            <p:nvPr/>
          </p:nvSpPr>
          <p:spPr>
            <a:xfrm>
              <a:off x="-5163425" y="3631325"/>
              <a:ext cx="205600" cy="150450"/>
            </a:xfrm>
            <a:custGeom>
              <a:avLst/>
              <a:gdLst/>
              <a:ahLst/>
              <a:cxnLst/>
              <a:rect l="l" t="t" r="r" b="b"/>
              <a:pathLst>
                <a:path w="8224" h="6018" extrusionOk="0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84" name="Google Shape;8384;p67"/>
          <p:cNvGrpSpPr/>
          <p:nvPr/>
        </p:nvGrpSpPr>
        <p:grpSpPr>
          <a:xfrm>
            <a:off x="2869122" y="4038397"/>
            <a:ext cx="302554" cy="303359"/>
            <a:chOff x="-5251625" y="3991275"/>
            <a:chExt cx="291450" cy="292225"/>
          </a:xfrm>
        </p:grpSpPr>
        <p:sp>
          <p:nvSpPr>
            <p:cNvPr id="8385" name="Google Shape;8385;p67"/>
            <p:cNvSpPr/>
            <p:nvPr/>
          </p:nvSpPr>
          <p:spPr>
            <a:xfrm>
              <a:off x="-5179950" y="4198400"/>
              <a:ext cx="145725" cy="85100"/>
            </a:xfrm>
            <a:custGeom>
              <a:avLst/>
              <a:gdLst/>
              <a:ahLst/>
              <a:cxnLst/>
              <a:rect l="l" t="t" r="r" b="b"/>
              <a:pathLst>
                <a:path w="5829" h="3404" extrusionOk="0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67"/>
            <p:cNvSpPr/>
            <p:nvPr/>
          </p:nvSpPr>
          <p:spPr>
            <a:xfrm>
              <a:off x="-5203575" y="4129100"/>
              <a:ext cx="196925" cy="51225"/>
            </a:xfrm>
            <a:custGeom>
              <a:avLst/>
              <a:gdLst/>
              <a:ahLst/>
              <a:cxnLst/>
              <a:rect l="l" t="t" r="r" b="b"/>
              <a:pathLst>
                <a:path w="7877" h="2049" extrusionOk="0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67"/>
            <p:cNvSpPr/>
            <p:nvPr/>
          </p:nvSpPr>
          <p:spPr>
            <a:xfrm>
              <a:off x="-5251625" y="3991275"/>
              <a:ext cx="291450" cy="172500"/>
            </a:xfrm>
            <a:custGeom>
              <a:avLst/>
              <a:gdLst/>
              <a:ahLst/>
              <a:cxnLst/>
              <a:rect l="l" t="t" r="r" b="b"/>
              <a:pathLst>
                <a:path w="11658" h="6900" extrusionOk="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67"/>
            <p:cNvSpPr/>
            <p:nvPr/>
          </p:nvSpPr>
          <p:spPr>
            <a:xfrm>
              <a:off x="-5139775" y="4096025"/>
              <a:ext cx="65400" cy="17350"/>
            </a:xfrm>
            <a:custGeom>
              <a:avLst/>
              <a:gdLst/>
              <a:ahLst/>
              <a:cxnLst/>
              <a:rect l="l" t="t" r="r" b="b"/>
              <a:pathLst>
                <a:path w="2616" h="694" extrusionOk="0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67"/>
            <p:cNvSpPr/>
            <p:nvPr/>
          </p:nvSpPr>
          <p:spPr>
            <a:xfrm>
              <a:off x="-5122450" y="4044825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90" name="Google Shape;8390;p67"/>
          <p:cNvGrpSpPr/>
          <p:nvPr/>
        </p:nvGrpSpPr>
        <p:grpSpPr>
          <a:xfrm>
            <a:off x="4844953" y="3269119"/>
            <a:ext cx="230614" cy="302528"/>
            <a:chOff x="-3365275" y="3253275"/>
            <a:chExt cx="222150" cy="291425"/>
          </a:xfrm>
        </p:grpSpPr>
        <p:sp>
          <p:nvSpPr>
            <p:cNvPr id="8391" name="Google Shape;8391;p67"/>
            <p:cNvSpPr/>
            <p:nvPr/>
          </p:nvSpPr>
          <p:spPr>
            <a:xfrm>
              <a:off x="-3365275" y="3253275"/>
              <a:ext cx="222150" cy="291425"/>
            </a:xfrm>
            <a:custGeom>
              <a:avLst/>
              <a:gdLst/>
              <a:ahLst/>
              <a:cxnLst/>
              <a:rect l="l" t="t" r="r" b="b"/>
              <a:pathLst>
                <a:path w="8886" h="11657" extrusionOk="0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67"/>
            <p:cNvSpPr/>
            <p:nvPr/>
          </p:nvSpPr>
          <p:spPr>
            <a:xfrm>
              <a:off x="-3314075" y="34761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93" name="Google Shape;8393;p67"/>
          <p:cNvGrpSpPr/>
          <p:nvPr/>
        </p:nvGrpSpPr>
        <p:grpSpPr>
          <a:xfrm>
            <a:off x="4826163" y="3640279"/>
            <a:ext cx="268193" cy="304189"/>
            <a:chOff x="-3383375" y="3611625"/>
            <a:chExt cx="258350" cy="293025"/>
          </a:xfrm>
        </p:grpSpPr>
        <p:sp>
          <p:nvSpPr>
            <p:cNvPr id="8394" name="Google Shape;8394;p67"/>
            <p:cNvSpPr/>
            <p:nvPr/>
          </p:nvSpPr>
          <p:spPr>
            <a:xfrm>
              <a:off x="-3383375" y="3611625"/>
              <a:ext cx="258350" cy="85175"/>
            </a:xfrm>
            <a:custGeom>
              <a:avLst/>
              <a:gdLst/>
              <a:ahLst/>
              <a:cxnLst/>
              <a:rect l="l" t="t" r="r" b="b"/>
              <a:pathLst>
                <a:path w="10334" h="3407" extrusionOk="0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67"/>
            <p:cNvSpPr/>
            <p:nvPr/>
          </p:nvSpPr>
          <p:spPr>
            <a:xfrm>
              <a:off x="-3362900" y="3716375"/>
              <a:ext cx="218200" cy="188275"/>
            </a:xfrm>
            <a:custGeom>
              <a:avLst/>
              <a:gdLst/>
              <a:ahLst/>
              <a:cxnLst/>
              <a:rect l="l" t="t" r="r" b="b"/>
              <a:pathLst>
                <a:path w="8728" h="7531" extrusionOk="0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396" name="Google Shape;8396;p67"/>
          <p:cNvGrpSpPr/>
          <p:nvPr/>
        </p:nvGrpSpPr>
        <p:grpSpPr>
          <a:xfrm>
            <a:off x="4871114" y="4038799"/>
            <a:ext cx="195448" cy="302554"/>
            <a:chOff x="-3347950" y="3971575"/>
            <a:chExt cx="188275" cy="291450"/>
          </a:xfrm>
        </p:grpSpPr>
        <p:sp>
          <p:nvSpPr>
            <p:cNvPr id="8397" name="Google Shape;8397;p67"/>
            <p:cNvSpPr/>
            <p:nvPr/>
          </p:nvSpPr>
          <p:spPr>
            <a:xfrm>
              <a:off x="-3246325" y="4032225"/>
              <a:ext cx="29950" cy="42550"/>
            </a:xfrm>
            <a:custGeom>
              <a:avLst/>
              <a:gdLst/>
              <a:ahLst/>
              <a:cxnLst/>
              <a:rect l="l" t="t" r="r" b="b"/>
              <a:pathLst>
                <a:path w="1198" h="1702" extrusionOk="0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67"/>
            <p:cNvSpPr/>
            <p:nvPr/>
          </p:nvSpPr>
          <p:spPr>
            <a:xfrm>
              <a:off x="-3291225" y="4034575"/>
              <a:ext cx="40975" cy="40200"/>
            </a:xfrm>
            <a:custGeom>
              <a:avLst/>
              <a:gdLst/>
              <a:ahLst/>
              <a:cxnLst/>
              <a:rect l="l" t="t" r="r" b="b"/>
              <a:pathLst>
                <a:path w="1639" h="1608" extrusionOk="0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67"/>
            <p:cNvSpPr/>
            <p:nvPr/>
          </p:nvSpPr>
          <p:spPr>
            <a:xfrm>
              <a:off x="-3347950" y="3971575"/>
              <a:ext cx="188275" cy="291450"/>
            </a:xfrm>
            <a:custGeom>
              <a:avLst/>
              <a:gdLst/>
              <a:ahLst/>
              <a:cxnLst/>
              <a:rect l="l" t="t" r="r" b="b"/>
              <a:pathLst>
                <a:path w="7531" h="11658" extrusionOk="0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00" name="Google Shape;8400;p67"/>
          <p:cNvGrpSpPr/>
          <p:nvPr/>
        </p:nvGrpSpPr>
        <p:grpSpPr>
          <a:xfrm>
            <a:off x="6777113" y="3268288"/>
            <a:ext cx="268193" cy="304189"/>
            <a:chOff x="-1575775" y="3238300"/>
            <a:chExt cx="258350" cy="293025"/>
          </a:xfrm>
        </p:grpSpPr>
        <p:sp>
          <p:nvSpPr>
            <p:cNvPr id="8401" name="Google Shape;8401;p67"/>
            <p:cNvSpPr/>
            <p:nvPr/>
          </p:nvSpPr>
          <p:spPr>
            <a:xfrm>
              <a:off x="-1489150" y="3306825"/>
              <a:ext cx="85875" cy="33100"/>
            </a:xfrm>
            <a:custGeom>
              <a:avLst/>
              <a:gdLst/>
              <a:ahLst/>
              <a:cxnLst/>
              <a:rect l="l" t="t" r="r" b="b"/>
              <a:pathLst>
                <a:path w="3435" h="1324" extrusionOk="0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67"/>
            <p:cNvSpPr/>
            <p:nvPr/>
          </p:nvSpPr>
          <p:spPr>
            <a:xfrm>
              <a:off x="-1506475" y="3316275"/>
              <a:ext cx="46500" cy="67750"/>
            </a:xfrm>
            <a:custGeom>
              <a:avLst/>
              <a:gdLst/>
              <a:ahLst/>
              <a:cxnLst/>
              <a:rect l="l" t="t" r="r" b="b"/>
              <a:pathLst>
                <a:path w="1860" h="2710" extrusionOk="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67"/>
            <p:cNvSpPr/>
            <p:nvPr/>
          </p:nvSpPr>
          <p:spPr>
            <a:xfrm>
              <a:off x="-1575775" y="3238300"/>
              <a:ext cx="258350" cy="293025"/>
            </a:xfrm>
            <a:custGeom>
              <a:avLst/>
              <a:gdLst/>
              <a:ahLst/>
              <a:cxnLst/>
              <a:rect l="l" t="t" r="r" b="b"/>
              <a:pathLst>
                <a:path w="10334" h="11721" extrusionOk="0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67"/>
            <p:cNvSpPr/>
            <p:nvPr/>
          </p:nvSpPr>
          <p:spPr>
            <a:xfrm>
              <a:off x="-1489150" y="3360375"/>
              <a:ext cx="85875" cy="32325"/>
            </a:xfrm>
            <a:custGeom>
              <a:avLst/>
              <a:gdLst/>
              <a:ahLst/>
              <a:cxnLst/>
              <a:rect l="l" t="t" r="r" b="b"/>
              <a:pathLst>
                <a:path w="3435" h="1293" extrusionOk="0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67"/>
            <p:cNvSpPr/>
            <p:nvPr/>
          </p:nvSpPr>
          <p:spPr>
            <a:xfrm>
              <a:off x="-1431650" y="3316275"/>
              <a:ext cx="44925" cy="67750"/>
            </a:xfrm>
            <a:custGeom>
              <a:avLst/>
              <a:gdLst/>
              <a:ahLst/>
              <a:cxnLst/>
              <a:rect l="l" t="t" r="r" b="b"/>
              <a:pathLst>
                <a:path w="1797" h="2710" extrusionOk="0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06" name="Google Shape;8406;p67"/>
          <p:cNvGrpSpPr/>
          <p:nvPr/>
        </p:nvGrpSpPr>
        <p:grpSpPr>
          <a:xfrm>
            <a:off x="6758700" y="3639474"/>
            <a:ext cx="305020" cy="305798"/>
            <a:chOff x="-1591550" y="3597475"/>
            <a:chExt cx="293825" cy="294575"/>
          </a:xfrm>
        </p:grpSpPr>
        <p:sp>
          <p:nvSpPr>
            <p:cNvPr id="8407" name="Google Shape;8407;p67"/>
            <p:cNvSpPr/>
            <p:nvPr/>
          </p:nvSpPr>
          <p:spPr>
            <a:xfrm>
              <a:off x="-1509625" y="3597475"/>
              <a:ext cx="211900" cy="207150"/>
            </a:xfrm>
            <a:custGeom>
              <a:avLst/>
              <a:gdLst/>
              <a:ahLst/>
              <a:cxnLst/>
              <a:rect l="l" t="t" r="r" b="b"/>
              <a:pathLst>
                <a:path w="8476" h="8286" extrusionOk="0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67"/>
            <p:cNvSpPr/>
            <p:nvPr/>
          </p:nvSpPr>
          <p:spPr>
            <a:xfrm>
              <a:off x="-1541125" y="3719125"/>
              <a:ext cx="120525" cy="118275"/>
            </a:xfrm>
            <a:custGeom>
              <a:avLst/>
              <a:gdLst/>
              <a:ahLst/>
              <a:cxnLst/>
              <a:rect l="l" t="t" r="r" b="b"/>
              <a:pathLst>
                <a:path w="4821" h="4731" extrusionOk="0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67"/>
            <p:cNvSpPr/>
            <p:nvPr/>
          </p:nvSpPr>
          <p:spPr>
            <a:xfrm>
              <a:off x="-1591550" y="3668825"/>
              <a:ext cx="222925" cy="223225"/>
            </a:xfrm>
            <a:custGeom>
              <a:avLst/>
              <a:gdLst/>
              <a:ahLst/>
              <a:cxnLst/>
              <a:rect l="l" t="t" r="r" b="b"/>
              <a:pathLst>
                <a:path w="8917" h="8929" extrusionOk="0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10" name="Google Shape;8410;p67"/>
          <p:cNvGrpSpPr/>
          <p:nvPr/>
        </p:nvGrpSpPr>
        <p:grpSpPr>
          <a:xfrm>
            <a:off x="6767694" y="4046155"/>
            <a:ext cx="304189" cy="287839"/>
            <a:chOff x="-1592325" y="3957400"/>
            <a:chExt cx="293025" cy="277275"/>
          </a:xfrm>
        </p:grpSpPr>
        <p:sp>
          <p:nvSpPr>
            <p:cNvPr id="8411" name="Google Shape;8411;p67"/>
            <p:cNvSpPr/>
            <p:nvPr/>
          </p:nvSpPr>
          <p:spPr>
            <a:xfrm>
              <a:off x="-1591550" y="3957400"/>
              <a:ext cx="292250" cy="68550"/>
            </a:xfrm>
            <a:custGeom>
              <a:avLst/>
              <a:gdLst/>
              <a:ahLst/>
              <a:cxnLst/>
              <a:rect l="l" t="t" r="r" b="b"/>
              <a:pathLst>
                <a:path w="11690" h="2742" extrusionOk="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67"/>
            <p:cNvSpPr/>
            <p:nvPr/>
          </p:nvSpPr>
          <p:spPr>
            <a:xfrm>
              <a:off x="-1592325" y="4043250"/>
              <a:ext cx="291450" cy="171725"/>
            </a:xfrm>
            <a:custGeom>
              <a:avLst/>
              <a:gdLst/>
              <a:ahLst/>
              <a:cxnLst/>
              <a:rect l="l" t="t" r="r" b="b"/>
              <a:pathLst>
                <a:path w="11658" h="6869" extrusionOk="0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67"/>
            <p:cNvSpPr/>
            <p:nvPr/>
          </p:nvSpPr>
          <p:spPr>
            <a:xfrm>
              <a:off x="-1471825" y="412910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67"/>
            <p:cNvSpPr/>
            <p:nvPr/>
          </p:nvSpPr>
          <p:spPr>
            <a:xfrm>
              <a:off x="-1526175" y="4077900"/>
              <a:ext cx="156775" cy="156775"/>
            </a:xfrm>
            <a:custGeom>
              <a:avLst/>
              <a:gdLst/>
              <a:ahLst/>
              <a:cxnLst/>
              <a:rect l="l" t="t" r="r" b="b"/>
              <a:pathLst>
                <a:path w="6271" h="6271" extrusionOk="0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15" name="Google Shape;8415;p67"/>
          <p:cNvGrpSpPr/>
          <p:nvPr/>
        </p:nvGrpSpPr>
        <p:grpSpPr>
          <a:xfrm>
            <a:off x="7566005" y="3640694"/>
            <a:ext cx="266558" cy="303359"/>
            <a:chOff x="-778700" y="3612425"/>
            <a:chExt cx="256775" cy="292225"/>
          </a:xfrm>
        </p:grpSpPr>
        <p:sp>
          <p:nvSpPr>
            <p:cNvPr id="8416" name="Google Shape;8416;p67"/>
            <p:cNvSpPr/>
            <p:nvPr/>
          </p:nvSpPr>
          <p:spPr>
            <a:xfrm>
              <a:off x="-692850" y="36990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67"/>
            <p:cNvSpPr/>
            <p:nvPr/>
          </p:nvSpPr>
          <p:spPr>
            <a:xfrm>
              <a:off x="-777925" y="3612425"/>
              <a:ext cx="204800" cy="34675"/>
            </a:xfrm>
            <a:custGeom>
              <a:avLst/>
              <a:gdLst/>
              <a:ahLst/>
              <a:cxnLst/>
              <a:rect l="l" t="t" r="r" b="b"/>
              <a:pathLst>
                <a:path w="8192" h="1387" extrusionOk="0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67"/>
            <p:cNvSpPr/>
            <p:nvPr/>
          </p:nvSpPr>
          <p:spPr>
            <a:xfrm>
              <a:off x="-727525" y="3699050"/>
              <a:ext cx="17375" cy="17350"/>
            </a:xfrm>
            <a:custGeom>
              <a:avLst/>
              <a:gdLst/>
              <a:ahLst/>
              <a:cxnLst/>
              <a:rect l="l" t="t" r="r" b="b"/>
              <a:pathLst>
                <a:path w="695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67"/>
            <p:cNvSpPr/>
            <p:nvPr/>
          </p:nvSpPr>
          <p:spPr>
            <a:xfrm>
              <a:off x="-778700" y="3664400"/>
              <a:ext cx="205575" cy="102425"/>
            </a:xfrm>
            <a:custGeom>
              <a:avLst/>
              <a:gdLst/>
              <a:ahLst/>
              <a:cxnLst/>
              <a:rect l="l" t="t" r="r" b="b"/>
              <a:pathLst>
                <a:path w="8223" h="4097" extrusionOk="0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67"/>
            <p:cNvSpPr/>
            <p:nvPr/>
          </p:nvSpPr>
          <p:spPr>
            <a:xfrm>
              <a:off x="-659775" y="3835325"/>
              <a:ext cx="137850" cy="69325"/>
            </a:xfrm>
            <a:custGeom>
              <a:avLst/>
              <a:gdLst/>
              <a:ahLst/>
              <a:cxnLst/>
              <a:rect l="l" t="t" r="r" b="b"/>
              <a:pathLst>
                <a:path w="5514" h="2773" extrusionOk="0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67"/>
            <p:cNvSpPr/>
            <p:nvPr/>
          </p:nvSpPr>
          <p:spPr>
            <a:xfrm>
              <a:off x="-658200" y="3669925"/>
              <a:ext cx="136275" cy="148875"/>
            </a:xfrm>
            <a:custGeom>
              <a:avLst/>
              <a:gdLst/>
              <a:ahLst/>
              <a:cxnLst/>
              <a:rect l="l" t="t" r="r" b="b"/>
              <a:pathLst>
                <a:path w="5451" h="5955" extrusionOk="0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22" name="Google Shape;8422;p67"/>
          <p:cNvGrpSpPr/>
          <p:nvPr/>
        </p:nvGrpSpPr>
        <p:grpSpPr>
          <a:xfrm>
            <a:off x="2080850" y="1641166"/>
            <a:ext cx="294442" cy="295215"/>
            <a:chOff x="6679825" y="2693700"/>
            <a:chExt cx="257875" cy="258575"/>
          </a:xfrm>
        </p:grpSpPr>
        <p:sp>
          <p:nvSpPr>
            <p:cNvPr id="8423" name="Google Shape;8423;p67"/>
            <p:cNvSpPr/>
            <p:nvPr/>
          </p:nvSpPr>
          <p:spPr>
            <a:xfrm>
              <a:off x="6679825" y="2693700"/>
              <a:ext cx="257875" cy="258575"/>
            </a:xfrm>
            <a:custGeom>
              <a:avLst/>
              <a:gdLst/>
              <a:ahLst/>
              <a:cxnLst/>
              <a:rect l="l" t="t" r="r" b="b"/>
              <a:pathLst>
                <a:path w="10315" h="10343" extrusionOk="0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67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avLst/>
              <a:gdLst/>
              <a:ahLst/>
              <a:cxnLst/>
              <a:rect l="l" t="t" r="r" b="b"/>
              <a:pathLst>
                <a:path w="10315" h="10343" extrusionOk="0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25" name="Google Shape;8425;p67"/>
          <p:cNvGrpSpPr/>
          <p:nvPr/>
        </p:nvGrpSpPr>
        <p:grpSpPr>
          <a:xfrm>
            <a:off x="2073922" y="1998089"/>
            <a:ext cx="302373" cy="300011"/>
            <a:chOff x="6790450" y="3119050"/>
            <a:chExt cx="262750" cy="260675"/>
          </a:xfrm>
        </p:grpSpPr>
        <p:sp>
          <p:nvSpPr>
            <p:cNvPr id="8426" name="Google Shape;8426;p67"/>
            <p:cNvSpPr/>
            <p:nvPr/>
          </p:nvSpPr>
          <p:spPr>
            <a:xfrm>
              <a:off x="6790450" y="3119050"/>
              <a:ext cx="262750" cy="260675"/>
            </a:xfrm>
            <a:custGeom>
              <a:avLst/>
              <a:gdLst/>
              <a:ahLst/>
              <a:cxnLst/>
              <a:rect l="l" t="t" r="r" b="b"/>
              <a:pathLst>
                <a:path w="10510" h="10427" extrusionOk="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67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avLst/>
              <a:gdLst/>
              <a:ahLst/>
              <a:cxnLst/>
              <a:rect l="l" t="t" r="r" b="b"/>
              <a:pathLst>
                <a:path w="10510" h="10427" extrusionOk="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28" name="Google Shape;8428;p67"/>
          <p:cNvGrpSpPr/>
          <p:nvPr/>
        </p:nvGrpSpPr>
        <p:grpSpPr>
          <a:xfrm>
            <a:off x="6586588" y="4426561"/>
            <a:ext cx="245642" cy="279461"/>
            <a:chOff x="7728464" y="1561258"/>
            <a:chExt cx="349719" cy="397866"/>
          </a:xfrm>
        </p:grpSpPr>
        <p:sp>
          <p:nvSpPr>
            <p:cNvPr id="8429" name="Google Shape;8429;p67"/>
            <p:cNvSpPr/>
            <p:nvPr/>
          </p:nvSpPr>
          <p:spPr>
            <a:xfrm>
              <a:off x="7891642" y="1678585"/>
              <a:ext cx="23354" cy="23333"/>
            </a:xfrm>
            <a:custGeom>
              <a:avLst/>
              <a:gdLst/>
              <a:ahLst/>
              <a:cxnLst/>
              <a:rect l="l" t="t" r="r" b="b"/>
              <a:pathLst>
                <a:path w="1119" h="1118" extrusionOk="0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67"/>
            <p:cNvSpPr/>
            <p:nvPr/>
          </p:nvSpPr>
          <p:spPr>
            <a:xfrm>
              <a:off x="7728464" y="1561258"/>
              <a:ext cx="349719" cy="397866"/>
            </a:xfrm>
            <a:custGeom>
              <a:avLst/>
              <a:gdLst/>
              <a:ahLst/>
              <a:cxnLst/>
              <a:rect l="l" t="t" r="r" b="b"/>
              <a:pathLst>
                <a:path w="16757" h="19064" extrusionOk="0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31" name="Google Shape;8431;p67"/>
          <p:cNvGrpSpPr/>
          <p:nvPr/>
        </p:nvGrpSpPr>
        <p:grpSpPr>
          <a:xfrm>
            <a:off x="5089198" y="4426561"/>
            <a:ext cx="279490" cy="279461"/>
            <a:chOff x="5611350" y="1561258"/>
            <a:chExt cx="397907" cy="397866"/>
          </a:xfrm>
        </p:grpSpPr>
        <p:sp>
          <p:nvSpPr>
            <p:cNvPr id="8432" name="Google Shape;8432;p67"/>
            <p:cNvSpPr/>
            <p:nvPr/>
          </p:nvSpPr>
          <p:spPr>
            <a:xfrm>
              <a:off x="5713589" y="1812337"/>
              <a:ext cx="38443" cy="39653"/>
            </a:xfrm>
            <a:custGeom>
              <a:avLst/>
              <a:gdLst/>
              <a:ahLst/>
              <a:cxnLst/>
              <a:rect l="l" t="t" r="r" b="b"/>
              <a:pathLst>
                <a:path w="1842" h="1900" extrusionOk="0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67"/>
            <p:cNvSpPr/>
            <p:nvPr/>
          </p:nvSpPr>
          <p:spPr>
            <a:xfrm>
              <a:off x="5830124" y="1789047"/>
              <a:ext cx="38505" cy="39653"/>
            </a:xfrm>
            <a:custGeom>
              <a:avLst/>
              <a:gdLst/>
              <a:ahLst/>
              <a:cxnLst/>
              <a:rect l="l" t="t" r="r" b="b"/>
              <a:pathLst>
                <a:path w="1845" h="1900" extrusionOk="0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67"/>
            <p:cNvSpPr/>
            <p:nvPr/>
          </p:nvSpPr>
          <p:spPr>
            <a:xfrm>
              <a:off x="5611350" y="1561258"/>
              <a:ext cx="397907" cy="397866"/>
            </a:xfrm>
            <a:custGeom>
              <a:avLst/>
              <a:gdLst/>
              <a:ahLst/>
              <a:cxnLst/>
              <a:rect l="l" t="t" r="r" b="b"/>
              <a:pathLst>
                <a:path w="19066" h="19064" extrusionOk="0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67"/>
            <p:cNvSpPr/>
            <p:nvPr/>
          </p:nvSpPr>
          <p:spPr>
            <a:xfrm>
              <a:off x="5775341" y="1669507"/>
              <a:ext cx="93247" cy="41531"/>
            </a:xfrm>
            <a:custGeom>
              <a:avLst/>
              <a:gdLst/>
              <a:ahLst/>
              <a:cxnLst/>
              <a:rect l="l" t="t" r="r" b="b"/>
              <a:pathLst>
                <a:path w="4468" h="1990" extrusionOk="0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36" name="Google Shape;8436;p67"/>
          <p:cNvGrpSpPr/>
          <p:nvPr/>
        </p:nvGrpSpPr>
        <p:grpSpPr>
          <a:xfrm>
            <a:off x="5463566" y="4496683"/>
            <a:ext cx="279439" cy="139217"/>
            <a:chOff x="6140660" y="1661097"/>
            <a:chExt cx="397835" cy="198202"/>
          </a:xfrm>
        </p:grpSpPr>
        <p:sp>
          <p:nvSpPr>
            <p:cNvPr id="8437" name="Google Shape;8437;p67"/>
            <p:cNvSpPr/>
            <p:nvPr/>
          </p:nvSpPr>
          <p:spPr>
            <a:xfrm>
              <a:off x="6281298" y="1707719"/>
              <a:ext cx="58290" cy="151579"/>
            </a:xfrm>
            <a:custGeom>
              <a:avLst/>
              <a:gdLst/>
              <a:ahLst/>
              <a:cxnLst/>
              <a:rect l="l" t="t" r="r" b="b"/>
              <a:pathLst>
                <a:path w="2793" h="7263" extrusionOk="0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67"/>
            <p:cNvSpPr/>
            <p:nvPr/>
          </p:nvSpPr>
          <p:spPr>
            <a:xfrm>
              <a:off x="6480225" y="1742675"/>
              <a:ext cx="58269" cy="58332"/>
            </a:xfrm>
            <a:custGeom>
              <a:avLst/>
              <a:gdLst/>
              <a:ahLst/>
              <a:cxnLst/>
              <a:rect l="l" t="t" r="r" b="b"/>
              <a:pathLst>
                <a:path w="2792" h="2795" extrusionOk="0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67"/>
            <p:cNvSpPr/>
            <p:nvPr/>
          </p:nvSpPr>
          <p:spPr>
            <a:xfrm>
              <a:off x="6352004" y="1661097"/>
              <a:ext cx="129206" cy="198202"/>
            </a:xfrm>
            <a:custGeom>
              <a:avLst/>
              <a:gdLst/>
              <a:ahLst/>
              <a:cxnLst/>
              <a:rect l="l" t="t" r="r" b="b"/>
              <a:pathLst>
                <a:path w="6191" h="9497" extrusionOk="0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67"/>
            <p:cNvSpPr/>
            <p:nvPr/>
          </p:nvSpPr>
          <p:spPr>
            <a:xfrm>
              <a:off x="6140660" y="1661097"/>
              <a:ext cx="129185" cy="198202"/>
            </a:xfrm>
            <a:custGeom>
              <a:avLst/>
              <a:gdLst/>
              <a:ahLst/>
              <a:cxnLst/>
              <a:rect l="l" t="t" r="r" b="b"/>
              <a:pathLst>
                <a:path w="6190" h="9497" extrusionOk="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41" name="Google Shape;8441;p67"/>
          <p:cNvGrpSpPr/>
          <p:nvPr/>
        </p:nvGrpSpPr>
        <p:grpSpPr>
          <a:xfrm>
            <a:off x="5837882" y="4426561"/>
            <a:ext cx="279490" cy="279461"/>
            <a:chOff x="6669907" y="1561258"/>
            <a:chExt cx="397907" cy="397866"/>
          </a:xfrm>
        </p:grpSpPr>
        <p:sp>
          <p:nvSpPr>
            <p:cNvPr id="8442" name="Google Shape;8442;p67"/>
            <p:cNvSpPr/>
            <p:nvPr/>
          </p:nvSpPr>
          <p:spPr>
            <a:xfrm>
              <a:off x="6950454" y="1655253"/>
              <a:ext cx="23312" cy="23354"/>
            </a:xfrm>
            <a:custGeom>
              <a:avLst/>
              <a:gdLst/>
              <a:ahLst/>
              <a:cxnLst/>
              <a:rect l="l" t="t" r="r" b="b"/>
              <a:pathLst>
                <a:path w="1117" h="1119" extrusionOk="0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67"/>
            <p:cNvSpPr/>
            <p:nvPr/>
          </p:nvSpPr>
          <p:spPr>
            <a:xfrm>
              <a:off x="6740633" y="1725228"/>
              <a:ext cx="36919" cy="39632"/>
            </a:xfrm>
            <a:custGeom>
              <a:avLst/>
              <a:gdLst/>
              <a:ahLst/>
              <a:cxnLst/>
              <a:rect l="l" t="t" r="r" b="b"/>
              <a:pathLst>
                <a:path w="1769" h="1899" extrusionOk="0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67"/>
            <p:cNvSpPr/>
            <p:nvPr/>
          </p:nvSpPr>
          <p:spPr>
            <a:xfrm>
              <a:off x="6763944" y="1725228"/>
              <a:ext cx="209827" cy="139892"/>
            </a:xfrm>
            <a:custGeom>
              <a:avLst/>
              <a:gdLst/>
              <a:ahLst/>
              <a:cxnLst/>
              <a:rect l="l" t="t" r="r" b="b"/>
              <a:pathLst>
                <a:path w="10054" h="6703" extrusionOk="0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67"/>
            <p:cNvSpPr/>
            <p:nvPr/>
          </p:nvSpPr>
          <p:spPr>
            <a:xfrm>
              <a:off x="6669907" y="1561258"/>
              <a:ext cx="397907" cy="397866"/>
            </a:xfrm>
            <a:custGeom>
              <a:avLst/>
              <a:gdLst/>
              <a:ahLst/>
              <a:cxnLst/>
              <a:rect l="l" t="t" r="r" b="b"/>
              <a:pathLst>
                <a:path w="19066" h="19064" extrusionOk="0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67"/>
            <p:cNvSpPr/>
            <p:nvPr/>
          </p:nvSpPr>
          <p:spPr>
            <a:xfrm>
              <a:off x="6960158" y="1725228"/>
              <a:ext cx="36940" cy="39632"/>
            </a:xfrm>
            <a:custGeom>
              <a:avLst/>
              <a:gdLst/>
              <a:ahLst/>
              <a:cxnLst/>
              <a:rect l="l" t="t" r="r" b="b"/>
              <a:pathLst>
                <a:path w="1770" h="1899" extrusionOk="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47" name="Google Shape;8447;p67"/>
          <p:cNvGrpSpPr/>
          <p:nvPr/>
        </p:nvGrpSpPr>
        <p:grpSpPr>
          <a:xfrm>
            <a:off x="6212250" y="4426561"/>
            <a:ext cx="279461" cy="279461"/>
            <a:chOff x="7199196" y="1561258"/>
            <a:chExt cx="397866" cy="397866"/>
          </a:xfrm>
        </p:grpSpPr>
        <p:sp>
          <p:nvSpPr>
            <p:cNvPr id="8448" name="Google Shape;8448;p67"/>
            <p:cNvSpPr/>
            <p:nvPr/>
          </p:nvSpPr>
          <p:spPr>
            <a:xfrm>
              <a:off x="7363167" y="1701896"/>
              <a:ext cx="69935" cy="69977"/>
            </a:xfrm>
            <a:custGeom>
              <a:avLst/>
              <a:gdLst/>
              <a:ahLst/>
              <a:cxnLst/>
              <a:rect l="l" t="t" r="r" b="b"/>
              <a:pathLst>
                <a:path w="3351" h="3353" extrusionOk="0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67"/>
            <p:cNvSpPr/>
            <p:nvPr/>
          </p:nvSpPr>
          <p:spPr>
            <a:xfrm>
              <a:off x="7316523" y="1655253"/>
              <a:ext cx="163203" cy="209869"/>
            </a:xfrm>
            <a:custGeom>
              <a:avLst/>
              <a:gdLst/>
              <a:ahLst/>
              <a:cxnLst/>
              <a:rect l="l" t="t" r="r" b="b"/>
              <a:pathLst>
                <a:path w="7820" h="10056" extrusionOk="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67"/>
            <p:cNvSpPr/>
            <p:nvPr/>
          </p:nvSpPr>
          <p:spPr>
            <a:xfrm>
              <a:off x="7199196" y="1561258"/>
              <a:ext cx="397866" cy="397866"/>
            </a:xfrm>
            <a:custGeom>
              <a:avLst/>
              <a:gdLst/>
              <a:ahLst/>
              <a:cxnLst/>
              <a:rect l="l" t="t" r="r" b="b"/>
              <a:pathLst>
                <a:path w="19064" h="19064" extrusionOk="0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1" name="Google Shape;8451;p67"/>
          <p:cNvGrpSpPr/>
          <p:nvPr/>
        </p:nvGrpSpPr>
        <p:grpSpPr>
          <a:xfrm>
            <a:off x="3592360" y="4468039"/>
            <a:ext cx="279490" cy="196505"/>
            <a:chOff x="3386036" y="1746339"/>
            <a:chExt cx="397907" cy="279762"/>
          </a:xfrm>
        </p:grpSpPr>
        <p:sp>
          <p:nvSpPr>
            <p:cNvPr id="8452" name="Google Shape;8452;p67"/>
            <p:cNvSpPr/>
            <p:nvPr/>
          </p:nvSpPr>
          <p:spPr>
            <a:xfrm>
              <a:off x="3561652" y="1848954"/>
              <a:ext cx="59646" cy="74506"/>
            </a:xfrm>
            <a:custGeom>
              <a:avLst/>
              <a:gdLst/>
              <a:ahLst/>
              <a:cxnLst/>
              <a:rect l="l" t="t" r="r" b="b"/>
              <a:pathLst>
                <a:path w="2858" h="3570" extrusionOk="0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67"/>
            <p:cNvSpPr/>
            <p:nvPr/>
          </p:nvSpPr>
          <p:spPr>
            <a:xfrm>
              <a:off x="3386036" y="1746339"/>
              <a:ext cx="397907" cy="279762"/>
            </a:xfrm>
            <a:custGeom>
              <a:avLst/>
              <a:gdLst/>
              <a:ahLst/>
              <a:cxnLst/>
              <a:rect l="l" t="t" r="r" b="b"/>
              <a:pathLst>
                <a:path w="19066" h="13405" extrusionOk="0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4" name="Google Shape;8454;p67"/>
          <p:cNvGrpSpPr/>
          <p:nvPr/>
        </p:nvGrpSpPr>
        <p:grpSpPr>
          <a:xfrm>
            <a:off x="4340466" y="4426546"/>
            <a:ext cx="279490" cy="279490"/>
            <a:chOff x="4417380" y="1687279"/>
            <a:chExt cx="397907" cy="397907"/>
          </a:xfrm>
        </p:grpSpPr>
        <p:sp>
          <p:nvSpPr>
            <p:cNvPr id="8455" name="Google Shape;8455;p67"/>
            <p:cNvSpPr/>
            <p:nvPr/>
          </p:nvSpPr>
          <p:spPr>
            <a:xfrm>
              <a:off x="4417380" y="1687279"/>
              <a:ext cx="397907" cy="397907"/>
            </a:xfrm>
            <a:custGeom>
              <a:avLst/>
              <a:gdLst/>
              <a:ahLst/>
              <a:cxnLst/>
              <a:rect l="l" t="t" r="r" b="b"/>
              <a:pathLst>
                <a:path w="19066" h="19066" extrusionOk="0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67"/>
            <p:cNvSpPr/>
            <p:nvPr/>
          </p:nvSpPr>
          <p:spPr>
            <a:xfrm>
              <a:off x="4492363" y="1768878"/>
              <a:ext cx="248270" cy="234704"/>
            </a:xfrm>
            <a:custGeom>
              <a:avLst/>
              <a:gdLst/>
              <a:ahLst/>
              <a:cxnLst/>
              <a:rect l="l" t="t" r="r" b="b"/>
              <a:pathLst>
                <a:path w="11896" h="11246" extrusionOk="0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57" name="Google Shape;8457;p67"/>
          <p:cNvGrpSpPr/>
          <p:nvPr/>
        </p:nvGrpSpPr>
        <p:grpSpPr>
          <a:xfrm>
            <a:off x="3218007" y="4426553"/>
            <a:ext cx="279476" cy="279476"/>
            <a:chOff x="2869999" y="1687279"/>
            <a:chExt cx="397887" cy="397887"/>
          </a:xfrm>
        </p:grpSpPr>
        <p:sp>
          <p:nvSpPr>
            <p:cNvPr id="8458" name="Google Shape;8458;p67"/>
            <p:cNvSpPr/>
            <p:nvPr/>
          </p:nvSpPr>
          <p:spPr>
            <a:xfrm>
              <a:off x="2994590" y="1833740"/>
              <a:ext cx="148657" cy="81685"/>
            </a:xfrm>
            <a:custGeom>
              <a:avLst/>
              <a:gdLst/>
              <a:ahLst/>
              <a:cxnLst/>
              <a:rect l="l" t="t" r="r" b="b"/>
              <a:pathLst>
                <a:path w="7123" h="3914" extrusionOk="0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67"/>
            <p:cNvSpPr/>
            <p:nvPr/>
          </p:nvSpPr>
          <p:spPr>
            <a:xfrm>
              <a:off x="2869999" y="1687279"/>
              <a:ext cx="397887" cy="397887"/>
            </a:xfrm>
            <a:custGeom>
              <a:avLst/>
              <a:gdLst/>
              <a:ahLst/>
              <a:cxnLst/>
              <a:rect l="l" t="t" r="r" b="b"/>
              <a:pathLst>
                <a:path w="19065" h="19065" extrusionOk="0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60" name="Google Shape;8460;p67"/>
          <p:cNvGrpSpPr/>
          <p:nvPr/>
        </p:nvGrpSpPr>
        <p:grpSpPr>
          <a:xfrm>
            <a:off x="3966728" y="4426817"/>
            <a:ext cx="278860" cy="278948"/>
            <a:chOff x="3902887" y="1687655"/>
            <a:chExt cx="397010" cy="397135"/>
          </a:xfrm>
        </p:grpSpPr>
        <p:sp>
          <p:nvSpPr>
            <p:cNvPr id="8461" name="Google Shape;8461;p67"/>
            <p:cNvSpPr/>
            <p:nvPr/>
          </p:nvSpPr>
          <p:spPr>
            <a:xfrm>
              <a:off x="4023345" y="1785845"/>
              <a:ext cx="156275" cy="200269"/>
            </a:xfrm>
            <a:custGeom>
              <a:avLst/>
              <a:gdLst/>
              <a:ahLst/>
              <a:cxnLst/>
              <a:rect l="l" t="t" r="r" b="b"/>
              <a:pathLst>
                <a:path w="7488" h="9596" extrusionOk="0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67"/>
            <p:cNvSpPr/>
            <p:nvPr/>
          </p:nvSpPr>
          <p:spPr>
            <a:xfrm>
              <a:off x="3902887" y="1687655"/>
              <a:ext cx="397010" cy="397135"/>
            </a:xfrm>
            <a:custGeom>
              <a:avLst/>
              <a:gdLst/>
              <a:ahLst/>
              <a:cxnLst/>
              <a:rect l="l" t="t" r="r" b="b"/>
              <a:pathLst>
                <a:path w="19023" h="19029" extrusionOk="0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63" name="Google Shape;8463;p67"/>
          <p:cNvGrpSpPr/>
          <p:nvPr/>
        </p:nvGrpSpPr>
        <p:grpSpPr>
          <a:xfrm>
            <a:off x="4714834" y="4426546"/>
            <a:ext cx="279490" cy="279490"/>
            <a:chOff x="4933458" y="1687279"/>
            <a:chExt cx="397907" cy="397907"/>
          </a:xfrm>
        </p:grpSpPr>
        <p:sp>
          <p:nvSpPr>
            <p:cNvPr id="8464" name="Google Shape;8464;p67"/>
            <p:cNvSpPr/>
            <p:nvPr/>
          </p:nvSpPr>
          <p:spPr>
            <a:xfrm>
              <a:off x="5071801" y="1766541"/>
              <a:ext cx="125867" cy="241215"/>
            </a:xfrm>
            <a:custGeom>
              <a:avLst/>
              <a:gdLst/>
              <a:ahLst/>
              <a:cxnLst/>
              <a:rect l="l" t="t" r="r" b="b"/>
              <a:pathLst>
                <a:path w="6031" h="11558" extrusionOk="0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67"/>
            <p:cNvSpPr/>
            <p:nvPr/>
          </p:nvSpPr>
          <p:spPr>
            <a:xfrm>
              <a:off x="4933458" y="1687279"/>
              <a:ext cx="397907" cy="397907"/>
            </a:xfrm>
            <a:custGeom>
              <a:avLst/>
              <a:gdLst/>
              <a:ahLst/>
              <a:cxnLst/>
              <a:rect l="l" t="t" r="r" b="b"/>
              <a:pathLst>
                <a:path w="19066" h="19066" extrusionOk="0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66" name="Google Shape;8466;p67"/>
          <p:cNvGrpSpPr/>
          <p:nvPr/>
        </p:nvGrpSpPr>
        <p:grpSpPr>
          <a:xfrm>
            <a:off x="2094198" y="4426553"/>
            <a:ext cx="279476" cy="279476"/>
            <a:chOff x="1379798" y="1723250"/>
            <a:chExt cx="397887" cy="397887"/>
          </a:xfrm>
        </p:grpSpPr>
        <p:sp>
          <p:nvSpPr>
            <p:cNvPr id="8467" name="Google Shape;8467;p67"/>
            <p:cNvSpPr/>
            <p:nvPr/>
          </p:nvSpPr>
          <p:spPr>
            <a:xfrm>
              <a:off x="1462169" y="1793977"/>
              <a:ext cx="23354" cy="23312"/>
            </a:xfrm>
            <a:custGeom>
              <a:avLst/>
              <a:gdLst/>
              <a:ahLst/>
              <a:cxnLst/>
              <a:rect l="l" t="t" r="r" b="b"/>
              <a:pathLst>
                <a:path w="1119" h="1117" extrusionOk="0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67"/>
            <p:cNvSpPr/>
            <p:nvPr/>
          </p:nvSpPr>
          <p:spPr>
            <a:xfrm>
              <a:off x="1379798" y="1723250"/>
              <a:ext cx="397887" cy="397887"/>
            </a:xfrm>
            <a:custGeom>
              <a:avLst/>
              <a:gdLst/>
              <a:ahLst/>
              <a:cxnLst/>
              <a:rect l="l" t="t" r="r" b="b"/>
              <a:pathLst>
                <a:path w="19065" h="19065" extrusionOk="0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67"/>
            <p:cNvSpPr/>
            <p:nvPr/>
          </p:nvSpPr>
          <p:spPr>
            <a:xfrm>
              <a:off x="1555413" y="1886846"/>
              <a:ext cx="139912" cy="163558"/>
            </a:xfrm>
            <a:custGeom>
              <a:avLst/>
              <a:gdLst/>
              <a:ahLst/>
              <a:cxnLst/>
              <a:rect l="l" t="t" r="r" b="b"/>
              <a:pathLst>
                <a:path w="6704" h="7837" extrusionOk="0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67"/>
            <p:cNvSpPr/>
            <p:nvPr/>
          </p:nvSpPr>
          <p:spPr>
            <a:xfrm>
              <a:off x="1462169" y="1887200"/>
              <a:ext cx="23354" cy="163203"/>
            </a:xfrm>
            <a:custGeom>
              <a:avLst/>
              <a:gdLst/>
              <a:ahLst/>
              <a:cxnLst/>
              <a:rect l="l" t="t" r="r" b="b"/>
              <a:pathLst>
                <a:path w="1119" h="7820" extrusionOk="0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71" name="Google Shape;8471;p67"/>
          <p:cNvGrpSpPr/>
          <p:nvPr/>
        </p:nvGrpSpPr>
        <p:grpSpPr>
          <a:xfrm>
            <a:off x="1345493" y="4426553"/>
            <a:ext cx="279490" cy="279476"/>
            <a:chOff x="266768" y="1721375"/>
            <a:chExt cx="397907" cy="397887"/>
          </a:xfrm>
        </p:grpSpPr>
        <p:sp>
          <p:nvSpPr>
            <p:cNvPr id="8472" name="Google Shape;8472;p67"/>
            <p:cNvSpPr/>
            <p:nvPr/>
          </p:nvSpPr>
          <p:spPr>
            <a:xfrm>
              <a:off x="454843" y="1791037"/>
              <a:ext cx="136218" cy="328222"/>
            </a:xfrm>
            <a:custGeom>
              <a:avLst/>
              <a:gdLst/>
              <a:ahLst/>
              <a:cxnLst/>
              <a:rect l="l" t="t" r="r" b="b"/>
              <a:pathLst>
                <a:path w="6527" h="15727" extrusionOk="0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67"/>
            <p:cNvSpPr/>
            <p:nvPr/>
          </p:nvSpPr>
          <p:spPr>
            <a:xfrm>
              <a:off x="266768" y="1721375"/>
              <a:ext cx="397907" cy="397887"/>
            </a:xfrm>
            <a:custGeom>
              <a:avLst/>
              <a:gdLst/>
              <a:ahLst/>
              <a:cxnLst/>
              <a:rect l="l" t="t" r="r" b="b"/>
              <a:pathLst>
                <a:path w="19066" h="19065" extrusionOk="0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74" name="Google Shape;8474;p67"/>
          <p:cNvGrpSpPr/>
          <p:nvPr/>
        </p:nvGrpSpPr>
        <p:grpSpPr>
          <a:xfrm>
            <a:off x="1719859" y="4426553"/>
            <a:ext cx="279461" cy="279476"/>
            <a:chOff x="864491" y="1723250"/>
            <a:chExt cx="397866" cy="397887"/>
          </a:xfrm>
        </p:grpSpPr>
        <p:sp>
          <p:nvSpPr>
            <p:cNvPr id="8475" name="Google Shape;8475;p67"/>
            <p:cNvSpPr/>
            <p:nvPr/>
          </p:nvSpPr>
          <p:spPr>
            <a:xfrm>
              <a:off x="935197" y="1793977"/>
              <a:ext cx="256451" cy="256430"/>
            </a:xfrm>
            <a:custGeom>
              <a:avLst/>
              <a:gdLst/>
              <a:ahLst/>
              <a:cxnLst/>
              <a:rect l="l" t="t" r="r" b="b"/>
              <a:pathLst>
                <a:path w="12288" h="12287" extrusionOk="0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67"/>
            <p:cNvSpPr/>
            <p:nvPr/>
          </p:nvSpPr>
          <p:spPr>
            <a:xfrm>
              <a:off x="1005109" y="1863910"/>
              <a:ext cx="116622" cy="116559"/>
            </a:xfrm>
            <a:custGeom>
              <a:avLst/>
              <a:gdLst/>
              <a:ahLst/>
              <a:cxnLst/>
              <a:rect l="l" t="t" r="r" b="b"/>
              <a:pathLst>
                <a:path w="5588" h="5585" extrusionOk="0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67"/>
            <p:cNvSpPr/>
            <p:nvPr/>
          </p:nvSpPr>
          <p:spPr>
            <a:xfrm>
              <a:off x="864491" y="1723250"/>
              <a:ext cx="397866" cy="397887"/>
            </a:xfrm>
            <a:custGeom>
              <a:avLst/>
              <a:gdLst/>
              <a:ahLst/>
              <a:cxnLst/>
              <a:rect l="l" t="t" r="r" b="b"/>
              <a:pathLst>
                <a:path w="19064" h="19065" extrusionOk="0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78" name="Google Shape;8478;p67"/>
          <p:cNvSpPr/>
          <p:nvPr/>
        </p:nvSpPr>
        <p:spPr>
          <a:xfrm>
            <a:off x="2468592" y="4451988"/>
            <a:ext cx="280329" cy="228637"/>
          </a:xfrm>
          <a:custGeom>
            <a:avLst/>
            <a:gdLst/>
            <a:ahLst/>
            <a:cxnLst/>
            <a:rect l="l" t="t" r="r" b="b"/>
            <a:pathLst>
              <a:path w="19122" h="15596" extrusionOk="0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479" name="Google Shape;8479;p67"/>
          <p:cNvGrpSpPr/>
          <p:nvPr/>
        </p:nvGrpSpPr>
        <p:grpSpPr>
          <a:xfrm>
            <a:off x="2843740" y="4426832"/>
            <a:ext cx="279388" cy="278918"/>
            <a:chOff x="2408992" y="1722875"/>
            <a:chExt cx="397761" cy="397093"/>
          </a:xfrm>
        </p:grpSpPr>
        <p:sp>
          <p:nvSpPr>
            <p:cNvPr id="8480" name="Google Shape;8480;p67"/>
            <p:cNvSpPr/>
            <p:nvPr/>
          </p:nvSpPr>
          <p:spPr>
            <a:xfrm>
              <a:off x="2492135" y="1827639"/>
              <a:ext cx="213667" cy="185326"/>
            </a:xfrm>
            <a:custGeom>
              <a:avLst/>
              <a:gdLst/>
              <a:ahLst/>
              <a:cxnLst/>
              <a:rect l="l" t="t" r="r" b="b"/>
              <a:pathLst>
                <a:path w="10238" h="8880" extrusionOk="0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67"/>
            <p:cNvSpPr/>
            <p:nvPr/>
          </p:nvSpPr>
          <p:spPr>
            <a:xfrm>
              <a:off x="2408992" y="1722875"/>
              <a:ext cx="397761" cy="397093"/>
            </a:xfrm>
            <a:custGeom>
              <a:avLst/>
              <a:gdLst/>
              <a:ahLst/>
              <a:cxnLst/>
              <a:rect l="l" t="t" r="r" b="b"/>
              <a:pathLst>
                <a:path w="19059" h="19027" extrusionOk="0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82" name="Google Shape;8482;p67"/>
          <p:cNvGrpSpPr/>
          <p:nvPr/>
        </p:nvGrpSpPr>
        <p:grpSpPr>
          <a:xfrm>
            <a:off x="6576454" y="2738015"/>
            <a:ext cx="257472" cy="292918"/>
            <a:chOff x="7660859" y="2571753"/>
            <a:chExt cx="366561" cy="417024"/>
          </a:xfrm>
        </p:grpSpPr>
        <p:sp>
          <p:nvSpPr>
            <p:cNvPr id="8483" name="Google Shape;8483;p67"/>
            <p:cNvSpPr/>
            <p:nvPr/>
          </p:nvSpPr>
          <p:spPr>
            <a:xfrm>
              <a:off x="7770506" y="2633631"/>
              <a:ext cx="147259" cy="146633"/>
            </a:xfrm>
            <a:custGeom>
              <a:avLst/>
              <a:gdLst/>
              <a:ahLst/>
              <a:cxnLst/>
              <a:rect l="l" t="t" r="r" b="b"/>
              <a:pathLst>
                <a:path w="7056" h="7026" extrusionOk="0">
                  <a:moveTo>
                    <a:pt x="4114" y="2928"/>
                  </a:moveTo>
                  <a:lnTo>
                    <a:pt x="4114" y="4099"/>
                  </a:lnTo>
                  <a:lnTo>
                    <a:pt x="2943" y="4099"/>
                  </a:lnTo>
                  <a:lnTo>
                    <a:pt x="2943" y="2928"/>
                  </a:lnTo>
                  <a:close/>
                  <a:moveTo>
                    <a:pt x="2354" y="1"/>
                  </a:moveTo>
                  <a:cubicBezTo>
                    <a:pt x="2032" y="1"/>
                    <a:pt x="1771" y="263"/>
                    <a:pt x="1771" y="586"/>
                  </a:cubicBezTo>
                  <a:lnTo>
                    <a:pt x="1771" y="1757"/>
                  </a:lnTo>
                  <a:lnTo>
                    <a:pt x="618" y="1757"/>
                  </a:lnTo>
                  <a:cubicBezTo>
                    <a:pt x="301" y="1757"/>
                    <a:pt x="31" y="1999"/>
                    <a:pt x="17" y="2314"/>
                  </a:cubicBezTo>
                  <a:cubicBezTo>
                    <a:pt x="1" y="2650"/>
                    <a:pt x="268" y="2928"/>
                    <a:pt x="600" y="2928"/>
                  </a:cubicBezTo>
                  <a:lnTo>
                    <a:pt x="1771" y="2928"/>
                  </a:lnTo>
                  <a:lnTo>
                    <a:pt x="1771" y="4099"/>
                  </a:lnTo>
                  <a:lnTo>
                    <a:pt x="618" y="4099"/>
                  </a:lnTo>
                  <a:cubicBezTo>
                    <a:pt x="301" y="4099"/>
                    <a:pt x="31" y="4341"/>
                    <a:pt x="17" y="4656"/>
                  </a:cubicBezTo>
                  <a:cubicBezTo>
                    <a:pt x="1" y="4992"/>
                    <a:pt x="268" y="5270"/>
                    <a:pt x="600" y="5270"/>
                  </a:cubicBezTo>
                  <a:lnTo>
                    <a:pt x="1771" y="5270"/>
                  </a:lnTo>
                  <a:lnTo>
                    <a:pt x="1771" y="6423"/>
                  </a:lnTo>
                  <a:cubicBezTo>
                    <a:pt x="1771" y="6738"/>
                    <a:pt x="2014" y="7011"/>
                    <a:pt x="2329" y="7025"/>
                  </a:cubicBezTo>
                  <a:cubicBezTo>
                    <a:pt x="2338" y="7025"/>
                    <a:pt x="2348" y="7025"/>
                    <a:pt x="2357" y="7025"/>
                  </a:cubicBezTo>
                  <a:cubicBezTo>
                    <a:pt x="2680" y="7025"/>
                    <a:pt x="2943" y="6764"/>
                    <a:pt x="2943" y="6441"/>
                  </a:cubicBezTo>
                  <a:lnTo>
                    <a:pt x="2943" y="5270"/>
                  </a:lnTo>
                  <a:lnTo>
                    <a:pt x="4114" y="5270"/>
                  </a:lnTo>
                  <a:lnTo>
                    <a:pt x="4114" y="6423"/>
                  </a:lnTo>
                  <a:cubicBezTo>
                    <a:pt x="4114" y="6738"/>
                    <a:pt x="4356" y="7011"/>
                    <a:pt x="4671" y="7025"/>
                  </a:cubicBezTo>
                  <a:cubicBezTo>
                    <a:pt x="4680" y="7025"/>
                    <a:pt x="4690" y="7025"/>
                    <a:pt x="4699" y="7025"/>
                  </a:cubicBezTo>
                  <a:cubicBezTo>
                    <a:pt x="5023" y="7025"/>
                    <a:pt x="5285" y="6764"/>
                    <a:pt x="5285" y="6441"/>
                  </a:cubicBezTo>
                  <a:lnTo>
                    <a:pt x="5285" y="5270"/>
                  </a:lnTo>
                  <a:lnTo>
                    <a:pt x="6456" y="5270"/>
                  </a:lnTo>
                  <a:cubicBezTo>
                    <a:pt x="6788" y="5270"/>
                    <a:pt x="7056" y="4992"/>
                    <a:pt x="7040" y="4656"/>
                  </a:cubicBezTo>
                  <a:cubicBezTo>
                    <a:pt x="7025" y="4341"/>
                    <a:pt x="6753" y="4099"/>
                    <a:pt x="6438" y="4099"/>
                  </a:cubicBezTo>
                  <a:lnTo>
                    <a:pt x="5285" y="4099"/>
                  </a:lnTo>
                  <a:lnTo>
                    <a:pt x="5285" y="2928"/>
                  </a:lnTo>
                  <a:lnTo>
                    <a:pt x="6438" y="2928"/>
                  </a:lnTo>
                  <a:cubicBezTo>
                    <a:pt x="6753" y="2928"/>
                    <a:pt x="7025" y="2685"/>
                    <a:pt x="7040" y="2370"/>
                  </a:cubicBezTo>
                  <a:cubicBezTo>
                    <a:pt x="7056" y="2034"/>
                    <a:pt x="6788" y="1757"/>
                    <a:pt x="6456" y="1757"/>
                  </a:cubicBezTo>
                  <a:lnTo>
                    <a:pt x="5285" y="1757"/>
                  </a:lnTo>
                  <a:lnTo>
                    <a:pt x="5285" y="603"/>
                  </a:lnTo>
                  <a:cubicBezTo>
                    <a:pt x="5285" y="287"/>
                    <a:pt x="5042" y="16"/>
                    <a:pt x="4727" y="2"/>
                  </a:cubicBezTo>
                  <a:cubicBezTo>
                    <a:pt x="4717" y="1"/>
                    <a:pt x="4707" y="1"/>
                    <a:pt x="4696" y="1"/>
                  </a:cubicBezTo>
                  <a:cubicBezTo>
                    <a:pt x="4374" y="1"/>
                    <a:pt x="4114" y="263"/>
                    <a:pt x="4114" y="586"/>
                  </a:cubicBezTo>
                  <a:lnTo>
                    <a:pt x="4114" y="1757"/>
                  </a:lnTo>
                  <a:lnTo>
                    <a:pt x="2943" y="1757"/>
                  </a:lnTo>
                  <a:lnTo>
                    <a:pt x="2943" y="603"/>
                  </a:lnTo>
                  <a:cubicBezTo>
                    <a:pt x="2943" y="287"/>
                    <a:pt x="2700" y="16"/>
                    <a:pt x="2385" y="2"/>
                  </a:cubicBezTo>
                  <a:cubicBezTo>
                    <a:pt x="2375" y="1"/>
                    <a:pt x="2364" y="1"/>
                    <a:pt x="23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67"/>
            <p:cNvSpPr/>
            <p:nvPr/>
          </p:nvSpPr>
          <p:spPr>
            <a:xfrm>
              <a:off x="7730834" y="2792447"/>
              <a:ext cx="226648" cy="76781"/>
            </a:xfrm>
            <a:custGeom>
              <a:avLst/>
              <a:gdLst/>
              <a:ahLst/>
              <a:cxnLst/>
              <a:rect l="l" t="t" r="r" b="b"/>
              <a:pathLst>
                <a:path w="10860" h="3679" extrusionOk="0">
                  <a:moveTo>
                    <a:pt x="747" y="0"/>
                  </a:moveTo>
                  <a:cubicBezTo>
                    <a:pt x="280" y="0"/>
                    <a:pt x="0" y="520"/>
                    <a:pt x="258" y="910"/>
                  </a:cubicBezTo>
                  <a:cubicBezTo>
                    <a:pt x="1470" y="2730"/>
                    <a:pt x="3430" y="3678"/>
                    <a:pt x="5429" y="3678"/>
                  </a:cubicBezTo>
                  <a:cubicBezTo>
                    <a:pt x="7423" y="3678"/>
                    <a:pt x="9385" y="2733"/>
                    <a:pt x="10600" y="911"/>
                  </a:cubicBezTo>
                  <a:cubicBezTo>
                    <a:pt x="10860" y="523"/>
                    <a:pt x="10578" y="2"/>
                    <a:pt x="10116" y="2"/>
                  </a:cubicBezTo>
                  <a:cubicBezTo>
                    <a:pt x="10115" y="2"/>
                    <a:pt x="10114" y="2"/>
                    <a:pt x="10113" y="2"/>
                  </a:cubicBezTo>
                  <a:cubicBezTo>
                    <a:pt x="9924" y="2"/>
                    <a:pt x="9738" y="92"/>
                    <a:pt x="9625" y="262"/>
                  </a:cubicBezTo>
                  <a:cubicBezTo>
                    <a:pt x="8688" y="1668"/>
                    <a:pt x="7119" y="2507"/>
                    <a:pt x="5429" y="2507"/>
                  </a:cubicBezTo>
                  <a:cubicBezTo>
                    <a:pt x="3740" y="2507"/>
                    <a:pt x="2172" y="1668"/>
                    <a:pt x="1235" y="264"/>
                  </a:cubicBezTo>
                  <a:cubicBezTo>
                    <a:pt x="1125" y="101"/>
                    <a:pt x="943" y="0"/>
                    <a:pt x="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67"/>
            <p:cNvSpPr/>
            <p:nvPr/>
          </p:nvSpPr>
          <p:spPr>
            <a:xfrm>
              <a:off x="7660859" y="2571753"/>
              <a:ext cx="366561" cy="417024"/>
            </a:xfrm>
            <a:custGeom>
              <a:avLst/>
              <a:gdLst/>
              <a:ahLst/>
              <a:cxnLst/>
              <a:rect l="l" t="t" r="r" b="b"/>
              <a:pathLst>
                <a:path w="17564" h="19982" extrusionOk="0">
                  <a:moveTo>
                    <a:pt x="14636" y="1169"/>
                  </a:moveTo>
                  <a:cubicBezTo>
                    <a:pt x="15587" y="1169"/>
                    <a:pt x="16392" y="1992"/>
                    <a:pt x="16392" y="2965"/>
                  </a:cubicBezTo>
                  <a:lnTo>
                    <a:pt x="16392" y="14674"/>
                  </a:lnTo>
                  <a:cubicBezTo>
                    <a:pt x="16392" y="15643"/>
                    <a:pt x="15607" y="16431"/>
                    <a:pt x="14636" y="16431"/>
                  </a:cubicBezTo>
                  <a:lnTo>
                    <a:pt x="11124" y="16431"/>
                  </a:lnTo>
                  <a:cubicBezTo>
                    <a:pt x="10967" y="16431"/>
                    <a:pt x="10816" y="16493"/>
                    <a:pt x="10707" y="16604"/>
                  </a:cubicBezTo>
                  <a:lnTo>
                    <a:pt x="8782" y="18561"/>
                  </a:lnTo>
                  <a:lnTo>
                    <a:pt x="6857" y="16604"/>
                  </a:lnTo>
                  <a:cubicBezTo>
                    <a:pt x="6748" y="16493"/>
                    <a:pt x="6597" y="16431"/>
                    <a:pt x="6440" y="16431"/>
                  </a:cubicBezTo>
                  <a:lnTo>
                    <a:pt x="2928" y="16431"/>
                  </a:lnTo>
                  <a:cubicBezTo>
                    <a:pt x="1959" y="16431"/>
                    <a:pt x="1172" y="15643"/>
                    <a:pt x="1172" y="14674"/>
                  </a:cubicBezTo>
                  <a:lnTo>
                    <a:pt x="1172" y="2965"/>
                  </a:lnTo>
                  <a:cubicBezTo>
                    <a:pt x="1172" y="1992"/>
                    <a:pt x="1977" y="1169"/>
                    <a:pt x="2928" y="1169"/>
                  </a:cubicBezTo>
                  <a:close/>
                  <a:moveTo>
                    <a:pt x="2928" y="0"/>
                  </a:moveTo>
                  <a:cubicBezTo>
                    <a:pt x="1310" y="0"/>
                    <a:pt x="1" y="1346"/>
                    <a:pt x="1" y="2965"/>
                  </a:cubicBezTo>
                  <a:lnTo>
                    <a:pt x="1" y="14674"/>
                  </a:lnTo>
                  <a:cubicBezTo>
                    <a:pt x="1" y="16291"/>
                    <a:pt x="1312" y="17600"/>
                    <a:pt x="2928" y="17600"/>
                  </a:cubicBezTo>
                  <a:lnTo>
                    <a:pt x="6196" y="17600"/>
                  </a:lnTo>
                  <a:lnTo>
                    <a:pt x="8365" y="19806"/>
                  </a:lnTo>
                  <a:cubicBezTo>
                    <a:pt x="8474" y="19919"/>
                    <a:pt x="8625" y="19981"/>
                    <a:pt x="8782" y="19981"/>
                  </a:cubicBezTo>
                  <a:cubicBezTo>
                    <a:pt x="8940" y="19981"/>
                    <a:pt x="9090" y="19919"/>
                    <a:pt x="9200" y="19806"/>
                  </a:cubicBezTo>
                  <a:lnTo>
                    <a:pt x="11370" y="17600"/>
                  </a:lnTo>
                  <a:lnTo>
                    <a:pt x="14636" y="17600"/>
                  </a:lnTo>
                  <a:cubicBezTo>
                    <a:pt x="16251" y="17600"/>
                    <a:pt x="17563" y="16287"/>
                    <a:pt x="17563" y="14674"/>
                  </a:cubicBezTo>
                  <a:lnTo>
                    <a:pt x="17563" y="2965"/>
                  </a:lnTo>
                  <a:cubicBezTo>
                    <a:pt x="17563" y="1348"/>
                    <a:pt x="16254" y="0"/>
                    <a:pt x="14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86" name="Google Shape;8486;p67"/>
          <p:cNvGrpSpPr/>
          <p:nvPr/>
        </p:nvGrpSpPr>
        <p:grpSpPr>
          <a:xfrm>
            <a:off x="5079333" y="2738015"/>
            <a:ext cx="292918" cy="292918"/>
            <a:chOff x="5566722" y="2571753"/>
            <a:chExt cx="417024" cy="417024"/>
          </a:xfrm>
        </p:grpSpPr>
        <p:sp>
          <p:nvSpPr>
            <p:cNvPr id="8487" name="Google Shape;8487;p67"/>
            <p:cNvSpPr/>
            <p:nvPr/>
          </p:nvSpPr>
          <p:spPr>
            <a:xfrm>
              <a:off x="5566722" y="2571753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9990" y="1171"/>
                  </a:moveTo>
                  <a:cubicBezTo>
                    <a:pt x="14855" y="1171"/>
                    <a:pt x="18810" y="5127"/>
                    <a:pt x="18810" y="9991"/>
                  </a:cubicBezTo>
                  <a:cubicBezTo>
                    <a:pt x="18810" y="14854"/>
                    <a:pt x="14855" y="18810"/>
                    <a:pt x="9990" y="18810"/>
                  </a:cubicBezTo>
                  <a:cubicBezTo>
                    <a:pt x="5127" y="18810"/>
                    <a:pt x="1170" y="14854"/>
                    <a:pt x="1170" y="9991"/>
                  </a:cubicBezTo>
                  <a:cubicBezTo>
                    <a:pt x="1170" y="5127"/>
                    <a:pt x="5127" y="1171"/>
                    <a:pt x="9990" y="1171"/>
                  </a:cubicBezTo>
                  <a:close/>
                  <a:moveTo>
                    <a:pt x="9990" y="0"/>
                  </a:moveTo>
                  <a:cubicBezTo>
                    <a:pt x="4488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0" y="19981"/>
                  </a:cubicBezTo>
                  <a:cubicBezTo>
                    <a:pt x="15492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67"/>
            <p:cNvSpPr/>
            <p:nvPr/>
          </p:nvSpPr>
          <p:spPr>
            <a:xfrm>
              <a:off x="5653037" y="2658069"/>
              <a:ext cx="207719" cy="243052"/>
            </a:xfrm>
            <a:custGeom>
              <a:avLst/>
              <a:gdLst/>
              <a:ahLst/>
              <a:cxnLst/>
              <a:rect l="l" t="t" r="r" b="b"/>
              <a:pathLst>
                <a:path w="9953" h="11646" extrusionOk="0">
                  <a:moveTo>
                    <a:pt x="8782" y="1300"/>
                  </a:moveTo>
                  <a:lnTo>
                    <a:pt x="8782" y="2448"/>
                  </a:lnTo>
                  <a:lnTo>
                    <a:pt x="4099" y="3384"/>
                  </a:lnTo>
                  <a:lnTo>
                    <a:pt x="4099" y="2236"/>
                  </a:lnTo>
                  <a:lnTo>
                    <a:pt x="8782" y="1300"/>
                  </a:lnTo>
                  <a:close/>
                  <a:moveTo>
                    <a:pt x="8782" y="7304"/>
                  </a:moveTo>
                  <a:lnTo>
                    <a:pt x="8782" y="8447"/>
                  </a:lnTo>
                  <a:cubicBezTo>
                    <a:pt x="8782" y="8766"/>
                    <a:pt x="8591" y="9047"/>
                    <a:pt x="8295" y="9165"/>
                  </a:cubicBezTo>
                  <a:cubicBezTo>
                    <a:pt x="8163" y="9218"/>
                    <a:pt x="7987" y="9306"/>
                    <a:pt x="7782" y="9306"/>
                  </a:cubicBezTo>
                  <a:cubicBezTo>
                    <a:pt x="7653" y="9306"/>
                    <a:pt x="7513" y="9271"/>
                    <a:pt x="7365" y="9171"/>
                  </a:cubicBezTo>
                  <a:cubicBezTo>
                    <a:pt x="6850" y="8824"/>
                    <a:pt x="6937" y="8042"/>
                    <a:pt x="7512" y="7812"/>
                  </a:cubicBezTo>
                  <a:lnTo>
                    <a:pt x="8782" y="7304"/>
                  </a:lnTo>
                  <a:close/>
                  <a:moveTo>
                    <a:pt x="2928" y="8475"/>
                  </a:moveTo>
                  <a:lnTo>
                    <a:pt x="2928" y="9618"/>
                  </a:lnTo>
                  <a:cubicBezTo>
                    <a:pt x="2928" y="9937"/>
                    <a:pt x="2737" y="10218"/>
                    <a:pt x="2442" y="10336"/>
                  </a:cubicBezTo>
                  <a:cubicBezTo>
                    <a:pt x="2308" y="10389"/>
                    <a:pt x="2132" y="10476"/>
                    <a:pt x="1928" y="10476"/>
                  </a:cubicBezTo>
                  <a:cubicBezTo>
                    <a:pt x="1799" y="10476"/>
                    <a:pt x="1659" y="10442"/>
                    <a:pt x="1511" y="10342"/>
                  </a:cubicBezTo>
                  <a:cubicBezTo>
                    <a:pt x="996" y="9993"/>
                    <a:pt x="1083" y="9213"/>
                    <a:pt x="1658" y="8983"/>
                  </a:cubicBezTo>
                  <a:lnTo>
                    <a:pt x="2928" y="8475"/>
                  </a:lnTo>
                  <a:close/>
                  <a:moveTo>
                    <a:pt x="9369" y="1"/>
                  </a:moveTo>
                  <a:cubicBezTo>
                    <a:pt x="9330" y="1"/>
                    <a:pt x="9291" y="4"/>
                    <a:pt x="9252" y="12"/>
                  </a:cubicBezTo>
                  <a:lnTo>
                    <a:pt x="3399" y="1182"/>
                  </a:lnTo>
                  <a:cubicBezTo>
                    <a:pt x="3124" y="1237"/>
                    <a:pt x="2928" y="1477"/>
                    <a:pt x="2928" y="1757"/>
                  </a:cubicBezTo>
                  <a:lnTo>
                    <a:pt x="2928" y="7214"/>
                  </a:lnTo>
                  <a:lnTo>
                    <a:pt x="1223" y="7897"/>
                  </a:lnTo>
                  <a:cubicBezTo>
                    <a:pt x="480" y="8192"/>
                    <a:pt x="0" y="8902"/>
                    <a:pt x="0" y="9701"/>
                  </a:cubicBezTo>
                  <a:cubicBezTo>
                    <a:pt x="0" y="10782"/>
                    <a:pt x="880" y="11645"/>
                    <a:pt x="1944" y="11645"/>
                  </a:cubicBezTo>
                  <a:cubicBezTo>
                    <a:pt x="2362" y="11645"/>
                    <a:pt x="2624" y="11523"/>
                    <a:pt x="2877" y="11423"/>
                  </a:cubicBezTo>
                  <a:cubicBezTo>
                    <a:pt x="3618" y="11125"/>
                    <a:pt x="4099" y="10418"/>
                    <a:pt x="4099" y="9618"/>
                  </a:cubicBezTo>
                  <a:lnTo>
                    <a:pt x="4099" y="4578"/>
                  </a:lnTo>
                  <a:lnTo>
                    <a:pt x="8782" y="3641"/>
                  </a:lnTo>
                  <a:lnTo>
                    <a:pt x="8782" y="6043"/>
                  </a:lnTo>
                  <a:lnTo>
                    <a:pt x="7076" y="6726"/>
                  </a:lnTo>
                  <a:cubicBezTo>
                    <a:pt x="6335" y="7023"/>
                    <a:pt x="5854" y="7731"/>
                    <a:pt x="5854" y="8530"/>
                  </a:cubicBezTo>
                  <a:cubicBezTo>
                    <a:pt x="5854" y="9611"/>
                    <a:pt x="6733" y="10476"/>
                    <a:pt x="7798" y="10476"/>
                  </a:cubicBezTo>
                  <a:cubicBezTo>
                    <a:pt x="8216" y="10476"/>
                    <a:pt x="8477" y="10354"/>
                    <a:pt x="8730" y="10251"/>
                  </a:cubicBezTo>
                  <a:cubicBezTo>
                    <a:pt x="9473" y="9956"/>
                    <a:pt x="9953" y="9247"/>
                    <a:pt x="9953" y="8447"/>
                  </a:cubicBezTo>
                  <a:lnTo>
                    <a:pt x="9953" y="586"/>
                  </a:lnTo>
                  <a:cubicBezTo>
                    <a:pt x="9953" y="410"/>
                    <a:pt x="9873" y="244"/>
                    <a:pt x="9739" y="133"/>
                  </a:cubicBezTo>
                  <a:cubicBezTo>
                    <a:pt x="9633" y="47"/>
                    <a:pt x="9503" y="1"/>
                    <a:pt x="9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89" name="Google Shape;8489;p67"/>
          <p:cNvGrpSpPr/>
          <p:nvPr/>
        </p:nvGrpSpPr>
        <p:grpSpPr>
          <a:xfrm>
            <a:off x="5453615" y="2811538"/>
            <a:ext cx="292910" cy="145873"/>
            <a:chOff x="6090251" y="2676413"/>
            <a:chExt cx="417014" cy="207677"/>
          </a:xfrm>
        </p:grpSpPr>
        <p:sp>
          <p:nvSpPr>
            <p:cNvPr id="8490" name="Google Shape;8490;p67"/>
            <p:cNvSpPr/>
            <p:nvPr/>
          </p:nvSpPr>
          <p:spPr>
            <a:xfrm>
              <a:off x="6237672" y="2725248"/>
              <a:ext cx="61086" cy="158842"/>
            </a:xfrm>
            <a:custGeom>
              <a:avLst/>
              <a:gdLst/>
              <a:ahLst/>
              <a:cxnLst/>
              <a:rect l="l" t="t" r="r" b="b"/>
              <a:pathLst>
                <a:path w="2927" h="7611" extrusionOk="0">
                  <a:moveTo>
                    <a:pt x="1463" y="1172"/>
                  </a:moveTo>
                  <a:cubicBezTo>
                    <a:pt x="1624" y="1172"/>
                    <a:pt x="1757" y="1303"/>
                    <a:pt x="1757" y="1465"/>
                  </a:cubicBezTo>
                  <a:lnTo>
                    <a:pt x="1757" y="6148"/>
                  </a:lnTo>
                  <a:cubicBezTo>
                    <a:pt x="1757" y="6309"/>
                    <a:pt x="1624" y="6440"/>
                    <a:pt x="1463" y="6440"/>
                  </a:cubicBezTo>
                  <a:cubicBezTo>
                    <a:pt x="1302" y="6440"/>
                    <a:pt x="1171" y="6309"/>
                    <a:pt x="1171" y="6148"/>
                  </a:cubicBezTo>
                  <a:lnTo>
                    <a:pt x="1171" y="1465"/>
                  </a:lnTo>
                  <a:cubicBezTo>
                    <a:pt x="1171" y="1303"/>
                    <a:pt x="1302" y="1172"/>
                    <a:pt x="1463" y="1172"/>
                  </a:cubicBezTo>
                  <a:close/>
                  <a:moveTo>
                    <a:pt x="1463" y="1"/>
                  </a:moveTo>
                  <a:cubicBezTo>
                    <a:pt x="657" y="1"/>
                    <a:pt x="0" y="657"/>
                    <a:pt x="0" y="1465"/>
                  </a:cubicBezTo>
                  <a:lnTo>
                    <a:pt x="0" y="6148"/>
                  </a:lnTo>
                  <a:cubicBezTo>
                    <a:pt x="0" y="6955"/>
                    <a:pt x="657" y="7611"/>
                    <a:pt x="1463" y="7611"/>
                  </a:cubicBezTo>
                  <a:cubicBezTo>
                    <a:pt x="2270" y="7611"/>
                    <a:pt x="2926" y="6955"/>
                    <a:pt x="2926" y="6148"/>
                  </a:cubicBezTo>
                  <a:lnTo>
                    <a:pt x="2926" y="1465"/>
                  </a:lnTo>
                  <a:cubicBezTo>
                    <a:pt x="2926" y="657"/>
                    <a:pt x="2270" y="1"/>
                    <a:pt x="14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67"/>
            <p:cNvSpPr/>
            <p:nvPr/>
          </p:nvSpPr>
          <p:spPr>
            <a:xfrm>
              <a:off x="6446178" y="2761915"/>
              <a:ext cx="61086" cy="61086"/>
            </a:xfrm>
            <a:custGeom>
              <a:avLst/>
              <a:gdLst/>
              <a:ahLst/>
              <a:cxnLst/>
              <a:rect l="l" t="t" r="r" b="b"/>
              <a:pathLst>
                <a:path w="2927" h="2927" extrusionOk="0">
                  <a:moveTo>
                    <a:pt x="1464" y="1171"/>
                  </a:moveTo>
                  <a:cubicBezTo>
                    <a:pt x="1625" y="1171"/>
                    <a:pt x="1756" y="1302"/>
                    <a:pt x="1756" y="1463"/>
                  </a:cubicBezTo>
                  <a:cubicBezTo>
                    <a:pt x="1756" y="1626"/>
                    <a:pt x="1625" y="1757"/>
                    <a:pt x="1464" y="1757"/>
                  </a:cubicBezTo>
                  <a:cubicBezTo>
                    <a:pt x="1303" y="1757"/>
                    <a:pt x="1170" y="1626"/>
                    <a:pt x="1170" y="1463"/>
                  </a:cubicBezTo>
                  <a:cubicBezTo>
                    <a:pt x="1170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cubicBezTo>
                    <a:pt x="1" y="2270"/>
                    <a:pt x="657" y="2926"/>
                    <a:pt x="1464" y="2926"/>
                  </a:cubicBezTo>
                  <a:cubicBezTo>
                    <a:pt x="2270" y="2926"/>
                    <a:pt x="2927" y="2270"/>
                    <a:pt x="2927" y="1463"/>
                  </a:cubicBez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67"/>
            <p:cNvSpPr/>
            <p:nvPr/>
          </p:nvSpPr>
          <p:spPr>
            <a:xfrm>
              <a:off x="6311758" y="2676413"/>
              <a:ext cx="135446" cy="207677"/>
            </a:xfrm>
            <a:custGeom>
              <a:avLst/>
              <a:gdLst/>
              <a:ahLst/>
              <a:cxnLst/>
              <a:rect l="l" t="t" r="r" b="b"/>
              <a:pathLst>
                <a:path w="6490" h="9951" extrusionOk="0">
                  <a:moveTo>
                    <a:pt x="1466" y="1171"/>
                  </a:moveTo>
                  <a:cubicBezTo>
                    <a:pt x="1627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6" y="3598"/>
                  </a:lnTo>
                  <a:cubicBezTo>
                    <a:pt x="4243" y="3541"/>
                    <a:pt x="4318" y="3512"/>
                    <a:pt x="4392" y="3512"/>
                  </a:cubicBezTo>
                  <a:cubicBezTo>
                    <a:pt x="4467" y="3512"/>
                    <a:pt x="4542" y="3541"/>
                    <a:pt x="4598" y="3598"/>
                  </a:cubicBezTo>
                  <a:cubicBezTo>
                    <a:pt x="4713" y="3712"/>
                    <a:pt x="4713" y="3897"/>
                    <a:pt x="4598" y="4012"/>
                  </a:cubicBezTo>
                  <a:lnTo>
                    <a:pt x="3247" y="5364"/>
                  </a:lnTo>
                  <a:lnTo>
                    <a:pt x="5221" y="8325"/>
                  </a:lnTo>
                  <a:cubicBezTo>
                    <a:pt x="5280" y="8414"/>
                    <a:pt x="5274" y="8500"/>
                    <a:pt x="5265" y="8546"/>
                  </a:cubicBezTo>
                  <a:cubicBezTo>
                    <a:pt x="5257" y="8591"/>
                    <a:pt x="5228" y="8674"/>
                    <a:pt x="5140" y="8732"/>
                  </a:cubicBezTo>
                  <a:cubicBezTo>
                    <a:pt x="5090" y="8764"/>
                    <a:pt x="5037" y="8780"/>
                    <a:pt x="4979" y="8780"/>
                  </a:cubicBezTo>
                  <a:cubicBezTo>
                    <a:pt x="4880" y="8780"/>
                    <a:pt x="4788" y="8732"/>
                    <a:pt x="4735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7" y="8782"/>
                    <a:pt x="1466" y="8782"/>
                  </a:cubicBezTo>
                  <a:cubicBezTo>
                    <a:pt x="1305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5" y="1171"/>
                    <a:pt x="1466" y="1171"/>
                  </a:cubicBezTo>
                  <a:close/>
                  <a:moveTo>
                    <a:pt x="1466" y="0"/>
                  </a:moveTo>
                  <a:cubicBezTo>
                    <a:pt x="659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9" y="9951"/>
                    <a:pt x="1466" y="9951"/>
                  </a:cubicBezTo>
                  <a:cubicBezTo>
                    <a:pt x="2272" y="9951"/>
                    <a:pt x="2929" y="9295"/>
                    <a:pt x="2929" y="8488"/>
                  </a:cubicBezTo>
                  <a:lnTo>
                    <a:pt x="2929" y="8053"/>
                  </a:lnTo>
                  <a:lnTo>
                    <a:pt x="3760" y="9300"/>
                  </a:lnTo>
                  <a:cubicBezTo>
                    <a:pt x="4032" y="9709"/>
                    <a:pt x="4487" y="9951"/>
                    <a:pt x="4979" y="9951"/>
                  </a:cubicBezTo>
                  <a:cubicBezTo>
                    <a:pt x="5269" y="9951"/>
                    <a:pt x="5548" y="9866"/>
                    <a:pt x="5789" y="9705"/>
                  </a:cubicBezTo>
                  <a:cubicBezTo>
                    <a:pt x="6114" y="9489"/>
                    <a:pt x="6336" y="9158"/>
                    <a:pt x="6413" y="8775"/>
                  </a:cubicBezTo>
                  <a:cubicBezTo>
                    <a:pt x="6490" y="8391"/>
                    <a:pt x="6412" y="8001"/>
                    <a:pt x="6196" y="7676"/>
                  </a:cubicBezTo>
                  <a:lnTo>
                    <a:pt x="4754" y="5512"/>
                  </a:lnTo>
                  <a:lnTo>
                    <a:pt x="5426" y="4840"/>
                  </a:lnTo>
                  <a:cubicBezTo>
                    <a:pt x="5998" y="4269"/>
                    <a:pt x="5998" y="3340"/>
                    <a:pt x="5426" y="2771"/>
                  </a:cubicBezTo>
                  <a:cubicBezTo>
                    <a:pt x="5142" y="2485"/>
                    <a:pt x="4767" y="2342"/>
                    <a:pt x="4392" y="2342"/>
                  </a:cubicBezTo>
                  <a:cubicBezTo>
                    <a:pt x="4017" y="2342"/>
                    <a:pt x="3642" y="2485"/>
                    <a:pt x="3357" y="2771"/>
                  </a:cubicBezTo>
                  <a:lnTo>
                    <a:pt x="2929" y="3199"/>
                  </a:lnTo>
                  <a:lnTo>
                    <a:pt x="2929" y="1463"/>
                  </a:lnTo>
                  <a:cubicBezTo>
                    <a:pt x="2929" y="657"/>
                    <a:pt x="2272" y="0"/>
                    <a:pt x="1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67"/>
            <p:cNvSpPr/>
            <p:nvPr/>
          </p:nvSpPr>
          <p:spPr>
            <a:xfrm>
              <a:off x="6090251" y="2676413"/>
              <a:ext cx="135405" cy="207677"/>
            </a:xfrm>
            <a:custGeom>
              <a:avLst/>
              <a:gdLst/>
              <a:ahLst/>
              <a:cxnLst/>
              <a:rect l="l" t="t" r="r" b="b"/>
              <a:pathLst>
                <a:path w="6488" h="9951" extrusionOk="0">
                  <a:moveTo>
                    <a:pt x="1464" y="1171"/>
                  </a:moveTo>
                  <a:cubicBezTo>
                    <a:pt x="1625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4" y="3598"/>
                  </a:lnTo>
                  <a:cubicBezTo>
                    <a:pt x="4241" y="3541"/>
                    <a:pt x="4316" y="3512"/>
                    <a:pt x="4391" y="3512"/>
                  </a:cubicBezTo>
                  <a:cubicBezTo>
                    <a:pt x="4466" y="3512"/>
                    <a:pt x="4541" y="3541"/>
                    <a:pt x="4598" y="3598"/>
                  </a:cubicBezTo>
                  <a:cubicBezTo>
                    <a:pt x="4712" y="3712"/>
                    <a:pt x="4712" y="3897"/>
                    <a:pt x="4598" y="4012"/>
                  </a:cubicBezTo>
                  <a:lnTo>
                    <a:pt x="3245" y="5364"/>
                  </a:lnTo>
                  <a:lnTo>
                    <a:pt x="5219" y="8325"/>
                  </a:lnTo>
                  <a:cubicBezTo>
                    <a:pt x="5278" y="8414"/>
                    <a:pt x="5272" y="8500"/>
                    <a:pt x="5264" y="8546"/>
                  </a:cubicBezTo>
                  <a:cubicBezTo>
                    <a:pt x="5255" y="8591"/>
                    <a:pt x="5226" y="8674"/>
                    <a:pt x="5138" y="8732"/>
                  </a:cubicBezTo>
                  <a:cubicBezTo>
                    <a:pt x="5090" y="8764"/>
                    <a:pt x="5035" y="8780"/>
                    <a:pt x="4977" y="8780"/>
                  </a:cubicBezTo>
                  <a:cubicBezTo>
                    <a:pt x="4878" y="8780"/>
                    <a:pt x="4788" y="8732"/>
                    <a:pt x="4733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5" y="8782"/>
                    <a:pt x="1464" y="8782"/>
                  </a:cubicBezTo>
                  <a:cubicBezTo>
                    <a:pt x="1303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7" y="9951"/>
                    <a:pt x="1464" y="9951"/>
                  </a:cubicBezTo>
                  <a:cubicBezTo>
                    <a:pt x="2270" y="9951"/>
                    <a:pt x="2927" y="9295"/>
                    <a:pt x="2927" y="8488"/>
                  </a:cubicBezTo>
                  <a:lnTo>
                    <a:pt x="2927" y="8053"/>
                  </a:lnTo>
                  <a:lnTo>
                    <a:pt x="3758" y="9300"/>
                  </a:lnTo>
                  <a:cubicBezTo>
                    <a:pt x="4031" y="9709"/>
                    <a:pt x="4485" y="9951"/>
                    <a:pt x="4977" y="9951"/>
                  </a:cubicBezTo>
                  <a:cubicBezTo>
                    <a:pt x="5267" y="9951"/>
                    <a:pt x="5548" y="9866"/>
                    <a:pt x="5787" y="9705"/>
                  </a:cubicBezTo>
                  <a:cubicBezTo>
                    <a:pt x="6113" y="9489"/>
                    <a:pt x="6336" y="9158"/>
                    <a:pt x="6412" y="8775"/>
                  </a:cubicBezTo>
                  <a:cubicBezTo>
                    <a:pt x="6488" y="8391"/>
                    <a:pt x="6410" y="8001"/>
                    <a:pt x="6194" y="7676"/>
                  </a:cubicBezTo>
                  <a:lnTo>
                    <a:pt x="4752" y="5512"/>
                  </a:lnTo>
                  <a:lnTo>
                    <a:pt x="5426" y="4840"/>
                  </a:lnTo>
                  <a:cubicBezTo>
                    <a:pt x="5996" y="4269"/>
                    <a:pt x="5996" y="3340"/>
                    <a:pt x="5426" y="2771"/>
                  </a:cubicBezTo>
                  <a:cubicBezTo>
                    <a:pt x="5141" y="2485"/>
                    <a:pt x="4766" y="2342"/>
                    <a:pt x="4391" y="2342"/>
                  </a:cubicBezTo>
                  <a:cubicBezTo>
                    <a:pt x="4016" y="2342"/>
                    <a:pt x="3641" y="2485"/>
                    <a:pt x="3357" y="2771"/>
                  </a:cubicBezTo>
                  <a:lnTo>
                    <a:pt x="2927" y="3199"/>
                  </a:lnTo>
                  <a:lnTo>
                    <a:pt x="2927" y="1463"/>
                  </a:ln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94" name="Google Shape;8494;p67"/>
          <p:cNvGrpSpPr/>
          <p:nvPr/>
        </p:nvGrpSpPr>
        <p:grpSpPr>
          <a:xfrm>
            <a:off x="6202172" y="2738015"/>
            <a:ext cx="292918" cy="292918"/>
            <a:chOff x="7137330" y="2571753"/>
            <a:chExt cx="417024" cy="417024"/>
          </a:xfrm>
        </p:grpSpPr>
        <p:sp>
          <p:nvSpPr>
            <p:cNvPr id="8495" name="Google Shape;8495;p67"/>
            <p:cNvSpPr/>
            <p:nvPr/>
          </p:nvSpPr>
          <p:spPr>
            <a:xfrm>
              <a:off x="7235854" y="2645840"/>
              <a:ext cx="219949" cy="268826"/>
            </a:xfrm>
            <a:custGeom>
              <a:avLst/>
              <a:gdLst/>
              <a:ahLst/>
              <a:cxnLst/>
              <a:rect l="l" t="t" r="r" b="b"/>
              <a:pathLst>
                <a:path w="10539" h="12881" extrusionOk="0">
                  <a:moveTo>
                    <a:pt x="5271" y="1172"/>
                  </a:moveTo>
                  <a:cubicBezTo>
                    <a:pt x="7530" y="1172"/>
                    <a:pt x="9368" y="3010"/>
                    <a:pt x="9368" y="5270"/>
                  </a:cubicBezTo>
                  <a:cubicBezTo>
                    <a:pt x="9368" y="6273"/>
                    <a:pt x="8717" y="7797"/>
                    <a:pt x="7624" y="9343"/>
                  </a:cubicBezTo>
                  <a:cubicBezTo>
                    <a:pt x="6513" y="10917"/>
                    <a:pt x="5536" y="11665"/>
                    <a:pt x="5271" y="11708"/>
                  </a:cubicBezTo>
                  <a:cubicBezTo>
                    <a:pt x="5004" y="11665"/>
                    <a:pt x="4029" y="10917"/>
                    <a:pt x="2916" y="9343"/>
                  </a:cubicBezTo>
                  <a:cubicBezTo>
                    <a:pt x="1825" y="7797"/>
                    <a:pt x="1172" y="6273"/>
                    <a:pt x="1172" y="5270"/>
                  </a:cubicBezTo>
                  <a:cubicBezTo>
                    <a:pt x="1172" y="3010"/>
                    <a:pt x="3010" y="1172"/>
                    <a:pt x="5271" y="1172"/>
                  </a:cubicBezTo>
                  <a:close/>
                  <a:moveTo>
                    <a:pt x="5271" y="1"/>
                  </a:moveTo>
                  <a:cubicBezTo>
                    <a:pt x="2366" y="1"/>
                    <a:pt x="1" y="2364"/>
                    <a:pt x="1" y="5270"/>
                  </a:cubicBezTo>
                  <a:cubicBezTo>
                    <a:pt x="1" y="7084"/>
                    <a:pt x="1409" y="9247"/>
                    <a:pt x="2014" y="10093"/>
                  </a:cubicBezTo>
                  <a:cubicBezTo>
                    <a:pt x="2481" y="10747"/>
                    <a:pt x="4098" y="12881"/>
                    <a:pt x="5271" y="12881"/>
                  </a:cubicBezTo>
                  <a:cubicBezTo>
                    <a:pt x="6444" y="12881"/>
                    <a:pt x="8059" y="10747"/>
                    <a:pt x="8528" y="10093"/>
                  </a:cubicBezTo>
                  <a:cubicBezTo>
                    <a:pt x="9133" y="9247"/>
                    <a:pt x="10539" y="7084"/>
                    <a:pt x="10539" y="5270"/>
                  </a:cubicBezTo>
                  <a:cubicBezTo>
                    <a:pt x="10539" y="2364"/>
                    <a:pt x="8175" y="1"/>
                    <a:pt x="5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67"/>
            <p:cNvSpPr/>
            <p:nvPr/>
          </p:nvSpPr>
          <p:spPr>
            <a:xfrm>
              <a:off x="7137330" y="2571753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9992" y="1171"/>
                  </a:moveTo>
                  <a:cubicBezTo>
                    <a:pt x="14855" y="1171"/>
                    <a:pt x="18812" y="5127"/>
                    <a:pt x="18812" y="9991"/>
                  </a:cubicBezTo>
                  <a:cubicBezTo>
                    <a:pt x="18812" y="14854"/>
                    <a:pt x="14855" y="18810"/>
                    <a:pt x="9992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2" y="1171"/>
                  </a:cubicBezTo>
                  <a:close/>
                  <a:moveTo>
                    <a:pt x="9992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1"/>
                    <a:pt x="4490" y="19981"/>
                    <a:pt x="9992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67"/>
            <p:cNvSpPr/>
            <p:nvPr/>
          </p:nvSpPr>
          <p:spPr>
            <a:xfrm>
              <a:off x="7284751" y="2694716"/>
              <a:ext cx="122173" cy="122194"/>
            </a:xfrm>
            <a:custGeom>
              <a:avLst/>
              <a:gdLst/>
              <a:ahLst/>
              <a:cxnLst/>
              <a:rect l="l" t="t" r="r" b="b"/>
              <a:pathLst>
                <a:path w="5854" h="5855" extrusionOk="0">
                  <a:moveTo>
                    <a:pt x="2928" y="1172"/>
                  </a:moveTo>
                  <a:cubicBezTo>
                    <a:pt x="3895" y="1172"/>
                    <a:pt x="4684" y="1959"/>
                    <a:pt x="4684" y="2928"/>
                  </a:cubicBezTo>
                  <a:cubicBezTo>
                    <a:pt x="4684" y="3896"/>
                    <a:pt x="3895" y="4683"/>
                    <a:pt x="2928" y="4683"/>
                  </a:cubicBezTo>
                  <a:cubicBezTo>
                    <a:pt x="1958" y="4683"/>
                    <a:pt x="1171" y="3896"/>
                    <a:pt x="1171" y="2928"/>
                  </a:cubicBezTo>
                  <a:cubicBezTo>
                    <a:pt x="2139" y="2928"/>
                    <a:pt x="2928" y="2139"/>
                    <a:pt x="2928" y="1172"/>
                  </a:cubicBezTo>
                  <a:close/>
                  <a:moveTo>
                    <a:pt x="2928" y="1"/>
                  </a:moveTo>
                  <a:cubicBezTo>
                    <a:pt x="2655" y="1"/>
                    <a:pt x="2374" y="47"/>
                    <a:pt x="2066" y="142"/>
                  </a:cubicBezTo>
                  <a:cubicBezTo>
                    <a:pt x="1732" y="245"/>
                    <a:pt x="1562" y="616"/>
                    <a:pt x="1704" y="936"/>
                  </a:cubicBezTo>
                  <a:cubicBezTo>
                    <a:pt x="1885" y="1345"/>
                    <a:pt x="1569" y="1756"/>
                    <a:pt x="1177" y="1756"/>
                  </a:cubicBezTo>
                  <a:cubicBezTo>
                    <a:pt x="1099" y="1756"/>
                    <a:pt x="1018" y="1740"/>
                    <a:pt x="938" y="1704"/>
                  </a:cubicBezTo>
                  <a:cubicBezTo>
                    <a:pt x="860" y="1670"/>
                    <a:pt x="780" y="1654"/>
                    <a:pt x="701" y="1654"/>
                  </a:cubicBezTo>
                  <a:cubicBezTo>
                    <a:pt x="453" y="1654"/>
                    <a:pt x="219" y="1813"/>
                    <a:pt x="142" y="2067"/>
                  </a:cubicBezTo>
                  <a:cubicBezTo>
                    <a:pt x="46" y="2373"/>
                    <a:pt x="0" y="2656"/>
                    <a:pt x="0" y="2928"/>
                  </a:cubicBezTo>
                  <a:cubicBezTo>
                    <a:pt x="0" y="4542"/>
                    <a:pt x="1313" y="5854"/>
                    <a:pt x="2928" y="5854"/>
                  </a:cubicBezTo>
                  <a:cubicBezTo>
                    <a:pt x="4541" y="5854"/>
                    <a:pt x="5854" y="4542"/>
                    <a:pt x="5854" y="2928"/>
                  </a:cubicBezTo>
                  <a:cubicBezTo>
                    <a:pt x="5854" y="1313"/>
                    <a:pt x="4541" y="1"/>
                    <a:pt x="29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98" name="Google Shape;8498;p67"/>
          <p:cNvGrpSpPr/>
          <p:nvPr/>
        </p:nvGrpSpPr>
        <p:grpSpPr>
          <a:xfrm>
            <a:off x="5827890" y="2738015"/>
            <a:ext cx="292918" cy="292918"/>
            <a:chOff x="6613801" y="2571753"/>
            <a:chExt cx="417024" cy="417024"/>
          </a:xfrm>
        </p:grpSpPr>
        <p:sp>
          <p:nvSpPr>
            <p:cNvPr id="8499" name="Google Shape;8499;p67"/>
            <p:cNvSpPr/>
            <p:nvPr/>
          </p:nvSpPr>
          <p:spPr>
            <a:xfrm>
              <a:off x="6613801" y="2571753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9991" y="1171"/>
                  </a:moveTo>
                  <a:cubicBezTo>
                    <a:pt x="14854" y="1171"/>
                    <a:pt x="18812" y="5127"/>
                    <a:pt x="18812" y="9991"/>
                  </a:cubicBezTo>
                  <a:cubicBezTo>
                    <a:pt x="18812" y="14854"/>
                    <a:pt x="14854" y="18810"/>
                    <a:pt x="9991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1" y="1171"/>
                  </a:cubicBezTo>
                  <a:close/>
                  <a:moveTo>
                    <a:pt x="9991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1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1" y="0"/>
                    <a:pt x="9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67"/>
            <p:cNvSpPr/>
            <p:nvPr/>
          </p:nvSpPr>
          <p:spPr>
            <a:xfrm>
              <a:off x="6663449" y="2645840"/>
              <a:ext cx="317704" cy="268826"/>
            </a:xfrm>
            <a:custGeom>
              <a:avLst/>
              <a:gdLst/>
              <a:ahLst/>
              <a:cxnLst/>
              <a:rect l="l" t="t" r="r" b="b"/>
              <a:pathLst>
                <a:path w="15223" h="12881" extrusionOk="0">
                  <a:moveTo>
                    <a:pt x="12295" y="1172"/>
                  </a:moveTo>
                  <a:cubicBezTo>
                    <a:pt x="12619" y="1172"/>
                    <a:pt x="12881" y="1435"/>
                    <a:pt x="12881" y="1757"/>
                  </a:cubicBezTo>
                  <a:cubicBezTo>
                    <a:pt x="12881" y="2079"/>
                    <a:pt x="12617" y="2343"/>
                    <a:pt x="12295" y="2343"/>
                  </a:cubicBezTo>
                  <a:cubicBezTo>
                    <a:pt x="11973" y="2343"/>
                    <a:pt x="11709" y="2079"/>
                    <a:pt x="11709" y="1757"/>
                  </a:cubicBezTo>
                  <a:cubicBezTo>
                    <a:pt x="11709" y="1435"/>
                    <a:pt x="11973" y="1172"/>
                    <a:pt x="12295" y="1172"/>
                  </a:cubicBezTo>
                  <a:close/>
                  <a:moveTo>
                    <a:pt x="2343" y="4685"/>
                  </a:moveTo>
                  <a:cubicBezTo>
                    <a:pt x="2592" y="4685"/>
                    <a:pt x="2827" y="4763"/>
                    <a:pt x="3022" y="4902"/>
                  </a:cubicBezTo>
                  <a:cubicBezTo>
                    <a:pt x="2330" y="5410"/>
                    <a:pt x="1821" y="6015"/>
                    <a:pt x="1513" y="6677"/>
                  </a:cubicBezTo>
                  <a:cubicBezTo>
                    <a:pt x="1301" y="6461"/>
                    <a:pt x="1173" y="6167"/>
                    <a:pt x="1173" y="5856"/>
                  </a:cubicBezTo>
                  <a:cubicBezTo>
                    <a:pt x="1173" y="5210"/>
                    <a:pt x="1697" y="4685"/>
                    <a:pt x="2343" y="4685"/>
                  </a:cubicBezTo>
                  <a:close/>
                  <a:moveTo>
                    <a:pt x="12881" y="4685"/>
                  </a:moveTo>
                  <a:cubicBezTo>
                    <a:pt x="13526" y="4685"/>
                    <a:pt x="14052" y="5208"/>
                    <a:pt x="14052" y="5854"/>
                  </a:cubicBezTo>
                  <a:cubicBezTo>
                    <a:pt x="14052" y="6167"/>
                    <a:pt x="13923" y="6461"/>
                    <a:pt x="13712" y="6677"/>
                  </a:cubicBezTo>
                  <a:cubicBezTo>
                    <a:pt x="13404" y="6015"/>
                    <a:pt x="12893" y="5410"/>
                    <a:pt x="12201" y="4902"/>
                  </a:cubicBezTo>
                  <a:cubicBezTo>
                    <a:pt x="12396" y="4763"/>
                    <a:pt x="12633" y="4685"/>
                    <a:pt x="12881" y="4685"/>
                  </a:cubicBezTo>
                  <a:close/>
                  <a:moveTo>
                    <a:pt x="7616" y="4685"/>
                  </a:moveTo>
                  <a:cubicBezTo>
                    <a:pt x="9058" y="4685"/>
                    <a:pt x="10407" y="5074"/>
                    <a:pt x="11416" y="5778"/>
                  </a:cubicBezTo>
                  <a:cubicBezTo>
                    <a:pt x="12360" y="6440"/>
                    <a:pt x="12881" y="7299"/>
                    <a:pt x="12881" y="8196"/>
                  </a:cubicBezTo>
                  <a:cubicBezTo>
                    <a:pt x="12881" y="9095"/>
                    <a:pt x="12360" y="9953"/>
                    <a:pt x="11416" y="10615"/>
                  </a:cubicBezTo>
                  <a:cubicBezTo>
                    <a:pt x="10407" y="11320"/>
                    <a:pt x="9056" y="11710"/>
                    <a:pt x="7612" y="11710"/>
                  </a:cubicBezTo>
                  <a:cubicBezTo>
                    <a:pt x="6167" y="11710"/>
                    <a:pt x="4816" y="11320"/>
                    <a:pt x="3807" y="10615"/>
                  </a:cubicBezTo>
                  <a:cubicBezTo>
                    <a:pt x="2863" y="9953"/>
                    <a:pt x="2343" y="9095"/>
                    <a:pt x="2343" y="8196"/>
                  </a:cubicBezTo>
                  <a:cubicBezTo>
                    <a:pt x="2343" y="7299"/>
                    <a:pt x="2863" y="6440"/>
                    <a:pt x="3807" y="5778"/>
                  </a:cubicBezTo>
                  <a:cubicBezTo>
                    <a:pt x="4816" y="5074"/>
                    <a:pt x="6165" y="4685"/>
                    <a:pt x="7609" y="4685"/>
                  </a:cubicBezTo>
                  <a:close/>
                  <a:moveTo>
                    <a:pt x="8782" y="0"/>
                  </a:moveTo>
                  <a:cubicBezTo>
                    <a:pt x="8538" y="0"/>
                    <a:pt x="8309" y="156"/>
                    <a:pt x="8228" y="402"/>
                  </a:cubicBezTo>
                  <a:lnTo>
                    <a:pt x="7186" y="3524"/>
                  </a:lnTo>
                  <a:cubicBezTo>
                    <a:pt x="6065" y="3576"/>
                    <a:pt x="4998" y="3836"/>
                    <a:pt x="4073" y="4276"/>
                  </a:cubicBezTo>
                  <a:cubicBezTo>
                    <a:pt x="3634" y="3797"/>
                    <a:pt x="3011" y="3514"/>
                    <a:pt x="2343" y="3514"/>
                  </a:cubicBezTo>
                  <a:cubicBezTo>
                    <a:pt x="1051" y="3514"/>
                    <a:pt x="0" y="4565"/>
                    <a:pt x="0" y="5856"/>
                  </a:cubicBezTo>
                  <a:cubicBezTo>
                    <a:pt x="0" y="6702"/>
                    <a:pt x="469" y="7478"/>
                    <a:pt x="1186" y="7889"/>
                  </a:cubicBezTo>
                  <a:cubicBezTo>
                    <a:pt x="1177" y="7991"/>
                    <a:pt x="1171" y="8094"/>
                    <a:pt x="1171" y="8196"/>
                  </a:cubicBezTo>
                  <a:cubicBezTo>
                    <a:pt x="1171" y="9488"/>
                    <a:pt x="1870" y="10687"/>
                    <a:pt x="3137" y="11573"/>
                  </a:cubicBezTo>
                  <a:cubicBezTo>
                    <a:pt x="4340" y="12415"/>
                    <a:pt x="5928" y="12881"/>
                    <a:pt x="7611" y="12881"/>
                  </a:cubicBezTo>
                  <a:cubicBezTo>
                    <a:pt x="9293" y="12881"/>
                    <a:pt x="10883" y="12415"/>
                    <a:pt x="12086" y="11573"/>
                  </a:cubicBezTo>
                  <a:cubicBezTo>
                    <a:pt x="13353" y="10687"/>
                    <a:pt x="14050" y="9488"/>
                    <a:pt x="14050" y="8196"/>
                  </a:cubicBezTo>
                  <a:cubicBezTo>
                    <a:pt x="14050" y="8094"/>
                    <a:pt x="14046" y="7991"/>
                    <a:pt x="14037" y="7889"/>
                  </a:cubicBezTo>
                  <a:cubicBezTo>
                    <a:pt x="14754" y="7478"/>
                    <a:pt x="15223" y="6702"/>
                    <a:pt x="15223" y="5856"/>
                  </a:cubicBezTo>
                  <a:cubicBezTo>
                    <a:pt x="15223" y="4565"/>
                    <a:pt x="14172" y="3514"/>
                    <a:pt x="12881" y="3514"/>
                  </a:cubicBezTo>
                  <a:cubicBezTo>
                    <a:pt x="12212" y="3514"/>
                    <a:pt x="11589" y="3797"/>
                    <a:pt x="11152" y="4276"/>
                  </a:cubicBezTo>
                  <a:cubicBezTo>
                    <a:pt x="10330" y="3885"/>
                    <a:pt x="9396" y="3636"/>
                    <a:pt x="8412" y="3549"/>
                  </a:cubicBezTo>
                  <a:lnTo>
                    <a:pt x="9153" y="1327"/>
                  </a:lnTo>
                  <a:lnTo>
                    <a:pt x="10540" y="1789"/>
                  </a:lnTo>
                  <a:cubicBezTo>
                    <a:pt x="10556" y="2742"/>
                    <a:pt x="11338" y="3514"/>
                    <a:pt x="12295" y="3514"/>
                  </a:cubicBezTo>
                  <a:cubicBezTo>
                    <a:pt x="13263" y="3514"/>
                    <a:pt x="14052" y="2725"/>
                    <a:pt x="14052" y="1757"/>
                  </a:cubicBezTo>
                  <a:cubicBezTo>
                    <a:pt x="14052" y="790"/>
                    <a:pt x="13263" y="1"/>
                    <a:pt x="12295" y="1"/>
                  </a:cubicBezTo>
                  <a:cubicBezTo>
                    <a:pt x="11732" y="1"/>
                    <a:pt x="11232" y="268"/>
                    <a:pt x="10910" y="678"/>
                  </a:cubicBezTo>
                  <a:lnTo>
                    <a:pt x="8968" y="31"/>
                  </a:lnTo>
                  <a:cubicBezTo>
                    <a:pt x="8906" y="10"/>
                    <a:pt x="8844" y="0"/>
                    <a:pt x="8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67"/>
            <p:cNvSpPr/>
            <p:nvPr/>
          </p:nvSpPr>
          <p:spPr>
            <a:xfrm>
              <a:off x="6748992" y="2768030"/>
              <a:ext cx="48898" cy="48878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171" y="1"/>
                  </a:moveTo>
                  <a:cubicBezTo>
                    <a:pt x="526" y="1"/>
                    <a:pt x="0" y="525"/>
                    <a:pt x="0" y="1170"/>
                  </a:cubicBezTo>
                  <a:cubicBezTo>
                    <a:pt x="0" y="1816"/>
                    <a:pt x="526" y="2341"/>
                    <a:pt x="1171" y="2341"/>
                  </a:cubicBezTo>
                  <a:cubicBezTo>
                    <a:pt x="1817" y="2341"/>
                    <a:pt x="2342" y="1816"/>
                    <a:pt x="2342" y="1170"/>
                  </a:cubicBezTo>
                  <a:cubicBezTo>
                    <a:pt x="2342" y="525"/>
                    <a:pt x="1817" y="1"/>
                    <a:pt x="11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67"/>
            <p:cNvSpPr/>
            <p:nvPr/>
          </p:nvSpPr>
          <p:spPr>
            <a:xfrm>
              <a:off x="6846703" y="2768030"/>
              <a:ext cx="48898" cy="48878"/>
            </a:xfrm>
            <a:custGeom>
              <a:avLst/>
              <a:gdLst/>
              <a:ahLst/>
              <a:cxnLst/>
              <a:rect l="l" t="t" r="r" b="b"/>
              <a:pathLst>
                <a:path w="2343" h="2342" extrusionOk="0">
                  <a:moveTo>
                    <a:pt x="1172" y="1"/>
                  </a:moveTo>
                  <a:cubicBezTo>
                    <a:pt x="526" y="1"/>
                    <a:pt x="1" y="525"/>
                    <a:pt x="1" y="1170"/>
                  </a:cubicBezTo>
                  <a:cubicBezTo>
                    <a:pt x="1" y="1816"/>
                    <a:pt x="526" y="2341"/>
                    <a:pt x="1172" y="2341"/>
                  </a:cubicBezTo>
                  <a:cubicBezTo>
                    <a:pt x="1818" y="2341"/>
                    <a:pt x="2343" y="1816"/>
                    <a:pt x="2343" y="1170"/>
                  </a:cubicBezTo>
                  <a:cubicBezTo>
                    <a:pt x="2343" y="525"/>
                    <a:pt x="1818" y="1"/>
                    <a:pt x="11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67"/>
            <p:cNvSpPr/>
            <p:nvPr/>
          </p:nvSpPr>
          <p:spPr>
            <a:xfrm>
              <a:off x="6759469" y="2841323"/>
              <a:ext cx="125658" cy="35938"/>
            </a:xfrm>
            <a:custGeom>
              <a:avLst/>
              <a:gdLst/>
              <a:ahLst/>
              <a:cxnLst/>
              <a:rect l="l" t="t" r="r" b="b"/>
              <a:pathLst>
                <a:path w="6021" h="1722" extrusionOk="0">
                  <a:moveTo>
                    <a:pt x="670" y="0"/>
                  </a:moveTo>
                  <a:cubicBezTo>
                    <a:pt x="455" y="0"/>
                    <a:pt x="249" y="119"/>
                    <a:pt x="146" y="324"/>
                  </a:cubicBezTo>
                  <a:cubicBezTo>
                    <a:pt x="1" y="614"/>
                    <a:pt x="117" y="965"/>
                    <a:pt x="407" y="1110"/>
                  </a:cubicBezTo>
                  <a:cubicBezTo>
                    <a:pt x="1223" y="1516"/>
                    <a:pt x="2116" y="1722"/>
                    <a:pt x="3011" y="1722"/>
                  </a:cubicBezTo>
                  <a:cubicBezTo>
                    <a:pt x="3905" y="1722"/>
                    <a:pt x="4800" y="1518"/>
                    <a:pt x="5614" y="1110"/>
                  </a:cubicBezTo>
                  <a:cubicBezTo>
                    <a:pt x="5904" y="965"/>
                    <a:pt x="6021" y="614"/>
                    <a:pt x="5875" y="324"/>
                  </a:cubicBezTo>
                  <a:cubicBezTo>
                    <a:pt x="5774" y="119"/>
                    <a:pt x="5567" y="0"/>
                    <a:pt x="5352" y="0"/>
                  </a:cubicBezTo>
                  <a:cubicBezTo>
                    <a:pt x="5264" y="0"/>
                    <a:pt x="5174" y="20"/>
                    <a:pt x="5090" y="62"/>
                  </a:cubicBezTo>
                  <a:cubicBezTo>
                    <a:pt x="4439" y="388"/>
                    <a:pt x="3725" y="551"/>
                    <a:pt x="3011" y="551"/>
                  </a:cubicBezTo>
                  <a:cubicBezTo>
                    <a:pt x="2296" y="551"/>
                    <a:pt x="1582" y="388"/>
                    <a:pt x="931" y="62"/>
                  </a:cubicBezTo>
                  <a:cubicBezTo>
                    <a:pt x="847" y="20"/>
                    <a:pt x="758" y="0"/>
                    <a:pt x="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4" name="Google Shape;8504;p67"/>
          <p:cNvGrpSpPr/>
          <p:nvPr/>
        </p:nvGrpSpPr>
        <p:grpSpPr>
          <a:xfrm>
            <a:off x="3207894" y="2738008"/>
            <a:ext cx="292933" cy="292933"/>
            <a:chOff x="2964567" y="2571753"/>
            <a:chExt cx="417045" cy="417045"/>
          </a:xfrm>
        </p:grpSpPr>
        <p:sp>
          <p:nvSpPr>
            <p:cNvPr id="8505" name="Google Shape;8505;p67"/>
            <p:cNvSpPr/>
            <p:nvPr/>
          </p:nvSpPr>
          <p:spPr>
            <a:xfrm>
              <a:off x="2964567" y="2571753"/>
              <a:ext cx="417045" cy="417045"/>
            </a:xfrm>
            <a:custGeom>
              <a:avLst/>
              <a:gdLst/>
              <a:ahLst/>
              <a:cxnLst/>
              <a:rect l="l" t="t" r="r" b="b"/>
              <a:pathLst>
                <a:path w="19983" h="19983" extrusionOk="0">
                  <a:moveTo>
                    <a:pt x="9992" y="1170"/>
                  </a:moveTo>
                  <a:cubicBezTo>
                    <a:pt x="14855" y="1170"/>
                    <a:pt x="18812" y="4866"/>
                    <a:pt x="18812" y="9405"/>
                  </a:cubicBezTo>
                  <a:cubicBezTo>
                    <a:pt x="18812" y="13925"/>
                    <a:pt x="14855" y="17601"/>
                    <a:pt x="9992" y="17601"/>
                  </a:cubicBezTo>
                  <a:cubicBezTo>
                    <a:pt x="9111" y="17601"/>
                    <a:pt x="8240" y="17481"/>
                    <a:pt x="7407" y="17242"/>
                  </a:cubicBezTo>
                  <a:cubicBezTo>
                    <a:pt x="7354" y="17226"/>
                    <a:pt x="7299" y="17218"/>
                    <a:pt x="7245" y="17218"/>
                  </a:cubicBezTo>
                  <a:cubicBezTo>
                    <a:pt x="7153" y="17218"/>
                    <a:pt x="7062" y="17240"/>
                    <a:pt x="6979" y="17282"/>
                  </a:cubicBezTo>
                  <a:lnTo>
                    <a:pt x="4723" y="18439"/>
                  </a:lnTo>
                  <a:lnTo>
                    <a:pt x="4723" y="16262"/>
                  </a:lnTo>
                  <a:cubicBezTo>
                    <a:pt x="4723" y="16078"/>
                    <a:pt x="4637" y="15904"/>
                    <a:pt x="4490" y="15793"/>
                  </a:cubicBezTo>
                  <a:cubicBezTo>
                    <a:pt x="2381" y="14208"/>
                    <a:pt x="1171" y="11880"/>
                    <a:pt x="1171" y="9405"/>
                  </a:cubicBezTo>
                  <a:cubicBezTo>
                    <a:pt x="1171" y="4866"/>
                    <a:pt x="5129" y="1170"/>
                    <a:pt x="9992" y="1170"/>
                  </a:cubicBezTo>
                  <a:close/>
                  <a:moveTo>
                    <a:pt x="9992" y="1"/>
                  </a:moveTo>
                  <a:cubicBezTo>
                    <a:pt x="4575" y="1"/>
                    <a:pt x="0" y="4153"/>
                    <a:pt x="0" y="9407"/>
                  </a:cubicBezTo>
                  <a:cubicBezTo>
                    <a:pt x="0" y="12221"/>
                    <a:pt x="1359" y="14795"/>
                    <a:pt x="3552" y="16548"/>
                  </a:cubicBezTo>
                  <a:lnTo>
                    <a:pt x="3552" y="19396"/>
                  </a:lnTo>
                  <a:cubicBezTo>
                    <a:pt x="3552" y="19602"/>
                    <a:pt x="3659" y="19791"/>
                    <a:pt x="3832" y="19897"/>
                  </a:cubicBezTo>
                  <a:cubicBezTo>
                    <a:pt x="3925" y="19953"/>
                    <a:pt x="4031" y="19982"/>
                    <a:pt x="4138" y="19982"/>
                  </a:cubicBezTo>
                  <a:cubicBezTo>
                    <a:pt x="4229" y="19982"/>
                    <a:pt x="4320" y="19961"/>
                    <a:pt x="4405" y="19918"/>
                  </a:cubicBezTo>
                  <a:lnTo>
                    <a:pt x="7310" y="18429"/>
                  </a:lnTo>
                  <a:cubicBezTo>
                    <a:pt x="8180" y="18657"/>
                    <a:pt x="9081" y="18772"/>
                    <a:pt x="9992" y="18772"/>
                  </a:cubicBezTo>
                  <a:cubicBezTo>
                    <a:pt x="15500" y="18772"/>
                    <a:pt x="19983" y="14570"/>
                    <a:pt x="19983" y="9407"/>
                  </a:cubicBezTo>
                  <a:cubicBezTo>
                    <a:pt x="19983" y="4151"/>
                    <a:pt x="15405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67"/>
            <p:cNvSpPr/>
            <p:nvPr/>
          </p:nvSpPr>
          <p:spPr>
            <a:xfrm>
              <a:off x="3037777" y="2694715"/>
              <a:ext cx="270642" cy="146633"/>
            </a:xfrm>
            <a:custGeom>
              <a:avLst/>
              <a:gdLst/>
              <a:ahLst/>
              <a:cxnLst/>
              <a:rect l="l" t="t" r="r" b="b"/>
              <a:pathLst>
                <a:path w="12968" h="7026" extrusionOk="0">
                  <a:moveTo>
                    <a:pt x="5362" y="1463"/>
                  </a:moveTo>
                  <a:lnTo>
                    <a:pt x="7241" y="3341"/>
                  </a:lnTo>
                  <a:cubicBezTo>
                    <a:pt x="7353" y="3454"/>
                    <a:pt x="7503" y="3513"/>
                    <a:pt x="7655" y="3513"/>
                  </a:cubicBezTo>
                  <a:cubicBezTo>
                    <a:pt x="7744" y="3513"/>
                    <a:pt x="7833" y="3493"/>
                    <a:pt x="7917" y="3451"/>
                  </a:cubicBezTo>
                  <a:lnTo>
                    <a:pt x="10216" y="2303"/>
                  </a:lnTo>
                  <a:lnTo>
                    <a:pt x="7605" y="5565"/>
                  </a:lnTo>
                  <a:lnTo>
                    <a:pt x="5726" y="3685"/>
                  </a:lnTo>
                  <a:cubicBezTo>
                    <a:pt x="5614" y="3573"/>
                    <a:pt x="5463" y="3514"/>
                    <a:pt x="5311" y="3514"/>
                  </a:cubicBezTo>
                  <a:cubicBezTo>
                    <a:pt x="5223" y="3514"/>
                    <a:pt x="5133" y="3534"/>
                    <a:pt x="5051" y="3575"/>
                  </a:cubicBezTo>
                  <a:lnTo>
                    <a:pt x="2751" y="4725"/>
                  </a:lnTo>
                  <a:lnTo>
                    <a:pt x="2751" y="4725"/>
                  </a:lnTo>
                  <a:lnTo>
                    <a:pt x="5362" y="1463"/>
                  </a:lnTo>
                  <a:close/>
                  <a:moveTo>
                    <a:pt x="5312" y="1"/>
                  </a:moveTo>
                  <a:cubicBezTo>
                    <a:pt x="5302" y="1"/>
                    <a:pt x="5291" y="1"/>
                    <a:pt x="5281" y="2"/>
                  </a:cubicBezTo>
                  <a:cubicBezTo>
                    <a:pt x="5114" y="12"/>
                    <a:pt x="4959" y="92"/>
                    <a:pt x="4856" y="221"/>
                  </a:cubicBezTo>
                  <a:lnTo>
                    <a:pt x="172" y="6075"/>
                  </a:lnTo>
                  <a:cubicBezTo>
                    <a:pt x="0" y="6290"/>
                    <a:pt x="2" y="6595"/>
                    <a:pt x="174" y="6809"/>
                  </a:cubicBezTo>
                  <a:cubicBezTo>
                    <a:pt x="288" y="6950"/>
                    <a:pt x="457" y="7026"/>
                    <a:pt x="630" y="7026"/>
                  </a:cubicBezTo>
                  <a:cubicBezTo>
                    <a:pt x="719" y="7026"/>
                    <a:pt x="808" y="7006"/>
                    <a:pt x="892" y="6964"/>
                  </a:cubicBezTo>
                  <a:lnTo>
                    <a:pt x="5198" y="4811"/>
                  </a:lnTo>
                  <a:lnTo>
                    <a:pt x="7241" y="6855"/>
                  </a:lnTo>
                  <a:cubicBezTo>
                    <a:pt x="7349" y="6964"/>
                    <a:pt x="7496" y="7026"/>
                    <a:pt x="7650" y="7026"/>
                  </a:cubicBezTo>
                  <a:cubicBezTo>
                    <a:pt x="7662" y="7026"/>
                    <a:pt x="7674" y="7025"/>
                    <a:pt x="7687" y="7024"/>
                  </a:cubicBezTo>
                  <a:cubicBezTo>
                    <a:pt x="7853" y="7016"/>
                    <a:pt x="8007" y="6936"/>
                    <a:pt x="8111" y="6807"/>
                  </a:cubicBezTo>
                  <a:lnTo>
                    <a:pt x="12795" y="951"/>
                  </a:lnTo>
                  <a:cubicBezTo>
                    <a:pt x="12967" y="737"/>
                    <a:pt x="12965" y="431"/>
                    <a:pt x="12792" y="219"/>
                  </a:cubicBezTo>
                  <a:cubicBezTo>
                    <a:pt x="12679" y="78"/>
                    <a:pt x="12510" y="1"/>
                    <a:pt x="12337" y="1"/>
                  </a:cubicBezTo>
                  <a:cubicBezTo>
                    <a:pt x="12249" y="1"/>
                    <a:pt x="12159" y="21"/>
                    <a:pt x="12075" y="63"/>
                  </a:cubicBezTo>
                  <a:lnTo>
                    <a:pt x="7770" y="2216"/>
                  </a:lnTo>
                  <a:lnTo>
                    <a:pt x="5726" y="173"/>
                  </a:lnTo>
                  <a:cubicBezTo>
                    <a:pt x="5617" y="62"/>
                    <a:pt x="5467" y="1"/>
                    <a:pt x="53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07" name="Google Shape;8507;p67"/>
          <p:cNvGrpSpPr/>
          <p:nvPr/>
        </p:nvGrpSpPr>
        <p:grpSpPr>
          <a:xfrm>
            <a:off x="3582191" y="2781487"/>
            <a:ext cx="292918" cy="205975"/>
            <a:chOff x="3476576" y="2633631"/>
            <a:chExt cx="417024" cy="293244"/>
          </a:xfrm>
        </p:grpSpPr>
        <p:sp>
          <p:nvSpPr>
            <p:cNvPr id="8508" name="Google Shape;8508;p67"/>
            <p:cNvSpPr/>
            <p:nvPr/>
          </p:nvSpPr>
          <p:spPr>
            <a:xfrm>
              <a:off x="3476576" y="2633631"/>
              <a:ext cx="417024" cy="293244"/>
            </a:xfrm>
            <a:custGeom>
              <a:avLst/>
              <a:gdLst/>
              <a:ahLst/>
              <a:cxnLst/>
              <a:rect l="l" t="t" r="r" b="b"/>
              <a:pathLst>
                <a:path w="19982" h="14051" extrusionOk="0">
                  <a:moveTo>
                    <a:pt x="17056" y="1172"/>
                  </a:moveTo>
                  <a:cubicBezTo>
                    <a:pt x="18023" y="1172"/>
                    <a:pt x="18811" y="1961"/>
                    <a:pt x="18811" y="2929"/>
                  </a:cubicBezTo>
                  <a:lnTo>
                    <a:pt x="18811" y="11124"/>
                  </a:lnTo>
                  <a:cubicBezTo>
                    <a:pt x="18811" y="12092"/>
                    <a:pt x="18023" y="12881"/>
                    <a:pt x="17056" y="12881"/>
                  </a:cubicBezTo>
                  <a:lnTo>
                    <a:pt x="2927" y="12881"/>
                  </a:lnTo>
                  <a:cubicBezTo>
                    <a:pt x="1959" y="12881"/>
                    <a:pt x="1172" y="12092"/>
                    <a:pt x="1172" y="11124"/>
                  </a:cubicBezTo>
                  <a:lnTo>
                    <a:pt x="1172" y="2929"/>
                  </a:lnTo>
                  <a:cubicBezTo>
                    <a:pt x="1172" y="1961"/>
                    <a:pt x="1959" y="1172"/>
                    <a:pt x="2927" y="1172"/>
                  </a:cubicBezTo>
                  <a:close/>
                  <a:moveTo>
                    <a:pt x="2927" y="1"/>
                  </a:moveTo>
                  <a:cubicBezTo>
                    <a:pt x="1313" y="1"/>
                    <a:pt x="1" y="1315"/>
                    <a:pt x="1" y="2929"/>
                  </a:cubicBezTo>
                  <a:lnTo>
                    <a:pt x="1" y="11124"/>
                  </a:lnTo>
                  <a:cubicBezTo>
                    <a:pt x="1" y="12738"/>
                    <a:pt x="1313" y="14050"/>
                    <a:pt x="2927" y="14050"/>
                  </a:cubicBezTo>
                  <a:lnTo>
                    <a:pt x="17056" y="14050"/>
                  </a:lnTo>
                  <a:cubicBezTo>
                    <a:pt x="18669" y="14050"/>
                    <a:pt x="19982" y="12738"/>
                    <a:pt x="19982" y="11124"/>
                  </a:cubicBezTo>
                  <a:lnTo>
                    <a:pt x="19982" y="2929"/>
                  </a:lnTo>
                  <a:cubicBezTo>
                    <a:pt x="19982" y="1315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67"/>
            <p:cNvSpPr/>
            <p:nvPr/>
          </p:nvSpPr>
          <p:spPr>
            <a:xfrm>
              <a:off x="3636206" y="2706945"/>
              <a:ext cx="122194" cy="146633"/>
            </a:xfrm>
            <a:custGeom>
              <a:avLst/>
              <a:gdLst/>
              <a:ahLst/>
              <a:cxnLst/>
              <a:rect l="l" t="t" r="r" b="b"/>
              <a:pathLst>
                <a:path w="5855" h="7026" extrusionOk="0">
                  <a:moveTo>
                    <a:pt x="1172" y="1643"/>
                  </a:moveTo>
                  <a:lnTo>
                    <a:pt x="4165" y="3514"/>
                  </a:lnTo>
                  <a:lnTo>
                    <a:pt x="1172" y="5384"/>
                  </a:lnTo>
                  <a:lnTo>
                    <a:pt x="1172" y="1643"/>
                  </a:lnTo>
                  <a:close/>
                  <a:moveTo>
                    <a:pt x="586" y="0"/>
                  </a:moveTo>
                  <a:cubicBezTo>
                    <a:pt x="489" y="0"/>
                    <a:pt x="391" y="25"/>
                    <a:pt x="302" y="74"/>
                  </a:cubicBezTo>
                  <a:cubicBezTo>
                    <a:pt x="116" y="178"/>
                    <a:pt x="1" y="373"/>
                    <a:pt x="1" y="587"/>
                  </a:cubicBezTo>
                  <a:lnTo>
                    <a:pt x="1" y="6440"/>
                  </a:lnTo>
                  <a:cubicBezTo>
                    <a:pt x="1" y="6653"/>
                    <a:pt x="116" y="6849"/>
                    <a:pt x="302" y="6953"/>
                  </a:cubicBezTo>
                  <a:cubicBezTo>
                    <a:pt x="389" y="7001"/>
                    <a:pt x="487" y="7026"/>
                    <a:pt x="585" y="7026"/>
                  </a:cubicBezTo>
                  <a:cubicBezTo>
                    <a:pt x="693" y="7026"/>
                    <a:pt x="801" y="6997"/>
                    <a:pt x="896" y="6937"/>
                  </a:cubicBezTo>
                  <a:lnTo>
                    <a:pt x="5580" y="4010"/>
                  </a:lnTo>
                  <a:cubicBezTo>
                    <a:pt x="5750" y="3903"/>
                    <a:pt x="5854" y="3714"/>
                    <a:pt x="5854" y="3513"/>
                  </a:cubicBezTo>
                  <a:cubicBezTo>
                    <a:pt x="5854" y="3311"/>
                    <a:pt x="5750" y="3123"/>
                    <a:pt x="5580" y="3017"/>
                  </a:cubicBezTo>
                  <a:lnTo>
                    <a:pt x="896" y="90"/>
                  </a:lnTo>
                  <a:cubicBezTo>
                    <a:pt x="801" y="30"/>
                    <a:pt x="694" y="0"/>
                    <a:pt x="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10" name="Google Shape;8510;p67"/>
          <p:cNvGrpSpPr/>
          <p:nvPr/>
        </p:nvGrpSpPr>
        <p:grpSpPr>
          <a:xfrm>
            <a:off x="3956473" y="2738067"/>
            <a:ext cx="292933" cy="292815"/>
            <a:chOff x="3988564" y="2571836"/>
            <a:chExt cx="417045" cy="416878"/>
          </a:xfrm>
        </p:grpSpPr>
        <p:sp>
          <p:nvSpPr>
            <p:cNvPr id="8511" name="Google Shape;8511;p67"/>
            <p:cNvSpPr/>
            <p:nvPr/>
          </p:nvSpPr>
          <p:spPr>
            <a:xfrm>
              <a:off x="4090678" y="2650431"/>
              <a:ext cx="213124" cy="259268"/>
            </a:xfrm>
            <a:custGeom>
              <a:avLst/>
              <a:gdLst/>
              <a:ahLst/>
              <a:cxnLst/>
              <a:rect l="l" t="t" r="r" b="b"/>
              <a:pathLst>
                <a:path w="10212" h="12423" extrusionOk="0">
                  <a:moveTo>
                    <a:pt x="4938" y="1172"/>
                  </a:moveTo>
                  <a:cubicBezTo>
                    <a:pt x="7267" y="1172"/>
                    <a:pt x="8610" y="2621"/>
                    <a:pt x="8610" y="3081"/>
                  </a:cubicBezTo>
                  <a:cubicBezTo>
                    <a:pt x="8610" y="3348"/>
                    <a:pt x="8308" y="3471"/>
                    <a:pt x="8102" y="3471"/>
                  </a:cubicBezTo>
                  <a:cubicBezTo>
                    <a:pt x="7867" y="3471"/>
                    <a:pt x="7733" y="3357"/>
                    <a:pt x="7407" y="3026"/>
                  </a:cubicBezTo>
                  <a:cubicBezTo>
                    <a:pt x="6933" y="2541"/>
                    <a:pt x="6282" y="1879"/>
                    <a:pt x="4821" y="1879"/>
                  </a:cubicBezTo>
                  <a:cubicBezTo>
                    <a:pt x="4177" y="1879"/>
                    <a:pt x="3602" y="2046"/>
                    <a:pt x="3162" y="2362"/>
                  </a:cubicBezTo>
                  <a:cubicBezTo>
                    <a:pt x="2687" y="2700"/>
                    <a:pt x="2417" y="3188"/>
                    <a:pt x="2417" y="3701"/>
                  </a:cubicBezTo>
                  <a:cubicBezTo>
                    <a:pt x="2417" y="4145"/>
                    <a:pt x="2603" y="4758"/>
                    <a:pt x="3491" y="5152"/>
                  </a:cubicBezTo>
                  <a:cubicBezTo>
                    <a:pt x="3997" y="5378"/>
                    <a:pt x="4646" y="5506"/>
                    <a:pt x="5334" y="5642"/>
                  </a:cubicBezTo>
                  <a:cubicBezTo>
                    <a:pt x="7566" y="6081"/>
                    <a:pt x="9029" y="6514"/>
                    <a:pt x="9029" y="8449"/>
                  </a:cubicBezTo>
                  <a:cubicBezTo>
                    <a:pt x="9029" y="8455"/>
                    <a:pt x="9029" y="8464"/>
                    <a:pt x="9029" y="8478"/>
                  </a:cubicBezTo>
                  <a:cubicBezTo>
                    <a:pt x="9035" y="8646"/>
                    <a:pt x="9028" y="9518"/>
                    <a:pt x="8347" y="10222"/>
                  </a:cubicBezTo>
                  <a:cubicBezTo>
                    <a:pt x="7688" y="10903"/>
                    <a:pt x="6597" y="11248"/>
                    <a:pt x="5102" y="11252"/>
                  </a:cubicBezTo>
                  <a:cubicBezTo>
                    <a:pt x="2240" y="11250"/>
                    <a:pt x="1171" y="9891"/>
                    <a:pt x="1171" y="9033"/>
                  </a:cubicBezTo>
                  <a:cubicBezTo>
                    <a:pt x="1171" y="8780"/>
                    <a:pt x="1518" y="8672"/>
                    <a:pt x="1656" y="8672"/>
                  </a:cubicBezTo>
                  <a:cubicBezTo>
                    <a:pt x="1844" y="8672"/>
                    <a:pt x="2005" y="8837"/>
                    <a:pt x="2327" y="9212"/>
                  </a:cubicBezTo>
                  <a:cubicBezTo>
                    <a:pt x="2843" y="9813"/>
                    <a:pt x="3551" y="10636"/>
                    <a:pt x="5095" y="10636"/>
                  </a:cubicBezTo>
                  <a:cubicBezTo>
                    <a:pt x="6363" y="10636"/>
                    <a:pt x="7727" y="9881"/>
                    <a:pt x="7727" y="8612"/>
                  </a:cubicBezTo>
                  <a:cubicBezTo>
                    <a:pt x="7727" y="7951"/>
                    <a:pt x="7363" y="7445"/>
                    <a:pt x="6647" y="7109"/>
                  </a:cubicBezTo>
                  <a:cubicBezTo>
                    <a:pt x="6130" y="6866"/>
                    <a:pt x="5472" y="6726"/>
                    <a:pt x="4773" y="6578"/>
                  </a:cubicBezTo>
                  <a:cubicBezTo>
                    <a:pt x="2620" y="6120"/>
                    <a:pt x="1209" y="5683"/>
                    <a:pt x="1209" y="3859"/>
                  </a:cubicBezTo>
                  <a:cubicBezTo>
                    <a:pt x="1209" y="2893"/>
                    <a:pt x="1667" y="2191"/>
                    <a:pt x="2606" y="1711"/>
                  </a:cubicBezTo>
                  <a:cubicBezTo>
                    <a:pt x="3388" y="1313"/>
                    <a:pt x="4350" y="1172"/>
                    <a:pt x="4938" y="1172"/>
                  </a:cubicBezTo>
                  <a:close/>
                  <a:moveTo>
                    <a:pt x="4938" y="1"/>
                  </a:moveTo>
                  <a:cubicBezTo>
                    <a:pt x="2944" y="1"/>
                    <a:pt x="39" y="991"/>
                    <a:pt x="39" y="3861"/>
                  </a:cubicBezTo>
                  <a:cubicBezTo>
                    <a:pt x="39" y="5149"/>
                    <a:pt x="579" y="6129"/>
                    <a:pt x="1644" y="6772"/>
                  </a:cubicBezTo>
                  <a:cubicBezTo>
                    <a:pt x="2505" y="7293"/>
                    <a:pt x="3581" y="7523"/>
                    <a:pt x="4529" y="7724"/>
                  </a:cubicBezTo>
                  <a:cubicBezTo>
                    <a:pt x="5159" y="7857"/>
                    <a:pt x="5755" y="7984"/>
                    <a:pt x="6149" y="8170"/>
                  </a:cubicBezTo>
                  <a:cubicBezTo>
                    <a:pt x="6556" y="8359"/>
                    <a:pt x="6556" y="8518"/>
                    <a:pt x="6556" y="8612"/>
                  </a:cubicBezTo>
                  <a:cubicBezTo>
                    <a:pt x="6556" y="9100"/>
                    <a:pt x="5785" y="9465"/>
                    <a:pt x="5095" y="9465"/>
                  </a:cubicBezTo>
                  <a:cubicBezTo>
                    <a:pt x="4089" y="9465"/>
                    <a:pt x="3664" y="8971"/>
                    <a:pt x="3215" y="8449"/>
                  </a:cubicBezTo>
                  <a:cubicBezTo>
                    <a:pt x="2833" y="8005"/>
                    <a:pt x="2401" y="7501"/>
                    <a:pt x="1656" y="7501"/>
                  </a:cubicBezTo>
                  <a:cubicBezTo>
                    <a:pt x="860" y="7501"/>
                    <a:pt x="0" y="8087"/>
                    <a:pt x="0" y="9035"/>
                  </a:cubicBezTo>
                  <a:cubicBezTo>
                    <a:pt x="0" y="10459"/>
                    <a:pt x="1462" y="12423"/>
                    <a:pt x="5104" y="12423"/>
                  </a:cubicBezTo>
                  <a:cubicBezTo>
                    <a:pt x="6926" y="12419"/>
                    <a:pt x="8301" y="11954"/>
                    <a:pt x="9187" y="11036"/>
                  </a:cubicBezTo>
                  <a:cubicBezTo>
                    <a:pt x="10167" y="10024"/>
                    <a:pt x="10211" y="8803"/>
                    <a:pt x="10200" y="8442"/>
                  </a:cubicBezTo>
                  <a:cubicBezTo>
                    <a:pt x="10199" y="7101"/>
                    <a:pt x="9638" y="6090"/>
                    <a:pt x="8536" y="5435"/>
                  </a:cubicBezTo>
                  <a:cubicBezTo>
                    <a:pt x="7642" y="4904"/>
                    <a:pt x="6537" y="4685"/>
                    <a:pt x="5560" y="4492"/>
                  </a:cubicBezTo>
                  <a:cubicBezTo>
                    <a:pt x="4939" y="4370"/>
                    <a:pt x="4354" y="4255"/>
                    <a:pt x="3966" y="4084"/>
                  </a:cubicBezTo>
                  <a:cubicBezTo>
                    <a:pt x="3588" y="3916"/>
                    <a:pt x="3588" y="3781"/>
                    <a:pt x="3588" y="3703"/>
                  </a:cubicBezTo>
                  <a:cubicBezTo>
                    <a:pt x="3588" y="3429"/>
                    <a:pt x="4016" y="3050"/>
                    <a:pt x="4821" y="3050"/>
                  </a:cubicBezTo>
                  <a:cubicBezTo>
                    <a:pt x="5790" y="3050"/>
                    <a:pt x="6153" y="3418"/>
                    <a:pt x="6570" y="3847"/>
                  </a:cubicBezTo>
                  <a:cubicBezTo>
                    <a:pt x="6921" y="4202"/>
                    <a:pt x="7354" y="4644"/>
                    <a:pt x="8102" y="4644"/>
                  </a:cubicBezTo>
                  <a:cubicBezTo>
                    <a:pt x="8966" y="4644"/>
                    <a:pt x="9781" y="4016"/>
                    <a:pt x="9781" y="3082"/>
                  </a:cubicBezTo>
                  <a:cubicBezTo>
                    <a:pt x="9781" y="1768"/>
                    <a:pt x="7722" y="1"/>
                    <a:pt x="4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67"/>
            <p:cNvSpPr/>
            <p:nvPr/>
          </p:nvSpPr>
          <p:spPr>
            <a:xfrm>
              <a:off x="3988564" y="2571836"/>
              <a:ext cx="417045" cy="416878"/>
            </a:xfrm>
            <a:custGeom>
              <a:avLst/>
              <a:gdLst/>
              <a:ahLst/>
              <a:cxnLst/>
              <a:rect l="l" t="t" r="r" b="b"/>
              <a:pathLst>
                <a:path w="19983" h="19975" extrusionOk="0">
                  <a:moveTo>
                    <a:pt x="5465" y="1172"/>
                  </a:moveTo>
                  <a:cubicBezTo>
                    <a:pt x="6229" y="1172"/>
                    <a:pt x="6714" y="1356"/>
                    <a:pt x="7184" y="1548"/>
                  </a:cubicBezTo>
                  <a:cubicBezTo>
                    <a:pt x="7842" y="1820"/>
                    <a:pt x="8120" y="1882"/>
                    <a:pt x="8506" y="1882"/>
                  </a:cubicBezTo>
                  <a:cubicBezTo>
                    <a:pt x="8831" y="1882"/>
                    <a:pt x="9232" y="1838"/>
                    <a:pt x="10000" y="1838"/>
                  </a:cubicBezTo>
                  <a:cubicBezTo>
                    <a:pt x="13275" y="1838"/>
                    <a:pt x="15226" y="3478"/>
                    <a:pt x="16286" y="4855"/>
                  </a:cubicBezTo>
                  <a:cubicBezTo>
                    <a:pt x="17660" y="6641"/>
                    <a:pt x="18149" y="8709"/>
                    <a:pt x="18149" y="9937"/>
                  </a:cubicBezTo>
                  <a:cubicBezTo>
                    <a:pt x="18149" y="11304"/>
                    <a:pt x="17841" y="11405"/>
                    <a:pt x="18414" y="12744"/>
                  </a:cubicBezTo>
                  <a:cubicBezTo>
                    <a:pt x="18610" y="13203"/>
                    <a:pt x="18812" y="13675"/>
                    <a:pt x="18812" y="14565"/>
                  </a:cubicBezTo>
                  <a:cubicBezTo>
                    <a:pt x="18812" y="15702"/>
                    <a:pt x="18373" y="16765"/>
                    <a:pt x="17575" y="17561"/>
                  </a:cubicBezTo>
                  <a:cubicBezTo>
                    <a:pt x="16776" y="18358"/>
                    <a:pt x="15671" y="18803"/>
                    <a:pt x="14546" y="18803"/>
                  </a:cubicBezTo>
                  <a:cubicBezTo>
                    <a:pt x="14544" y="18803"/>
                    <a:pt x="14542" y="18803"/>
                    <a:pt x="14540" y="18803"/>
                  </a:cubicBezTo>
                  <a:lnTo>
                    <a:pt x="14519" y="18803"/>
                  </a:lnTo>
                  <a:cubicBezTo>
                    <a:pt x="13754" y="18803"/>
                    <a:pt x="13270" y="18612"/>
                    <a:pt x="12799" y="18418"/>
                  </a:cubicBezTo>
                  <a:cubicBezTo>
                    <a:pt x="12161" y="18154"/>
                    <a:pt x="11842" y="18085"/>
                    <a:pt x="11520" y="18085"/>
                  </a:cubicBezTo>
                  <a:cubicBezTo>
                    <a:pt x="11167" y="18085"/>
                    <a:pt x="10809" y="18168"/>
                    <a:pt x="10022" y="18168"/>
                  </a:cubicBezTo>
                  <a:cubicBezTo>
                    <a:pt x="6746" y="18168"/>
                    <a:pt x="4785" y="16516"/>
                    <a:pt x="3717" y="15131"/>
                  </a:cubicBezTo>
                  <a:cubicBezTo>
                    <a:pt x="2328" y="13328"/>
                    <a:pt x="1835" y="11257"/>
                    <a:pt x="1835" y="10031"/>
                  </a:cubicBezTo>
                  <a:cubicBezTo>
                    <a:pt x="1835" y="8674"/>
                    <a:pt x="2146" y="8571"/>
                    <a:pt x="1569" y="7222"/>
                  </a:cubicBezTo>
                  <a:cubicBezTo>
                    <a:pt x="1375" y="6765"/>
                    <a:pt x="1173" y="6293"/>
                    <a:pt x="1171" y="5408"/>
                  </a:cubicBezTo>
                  <a:cubicBezTo>
                    <a:pt x="1175" y="3063"/>
                    <a:pt x="3100" y="1172"/>
                    <a:pt x="5465" y="1172"/>
                  </a:cubicBezTo>
                  <a:close/>
                  <a:moveTo>
                    <a:pt x="5465" y="0"/>
                  </a:moveTo>
                  <a:cubicBezTo>
                    <a:pt x="3993" y="0"/>
                    <a:pt x="2617" y="552"/>
                    <a:pt x="1587" y="1582"/>
                  </a:cubicBezTo>
                  <a:cubicBezTo>
                    <a:pt x="566" y="2603"/>
                    <a:pt x="4" y="3960"/>
                    <a:pt x="0" y="5403"/>
                  </a:cubicBezTo>
                  <a:lnTo>
                    <a:pt x="0" y="5414"/>
                  </a:lnTo>
                  <a:cubicBezTo>
                    <a:pt x="2" y="6535"/>
                    <a:pt x="274" y="7170"/>
                    <a:pt x="492" y="7682"/>
                  </a:cubicBezTo>
                  <a:cubicBezTo>
                    <a:pt x="938" y="8725"/>
                    <a:pt x="664" y="8547"/>
                    <a:pt x="664" y="10031"/>
                  </a:cubicBezTo>
                  <a:cubicBezTo>
                    <a:pt x="664" y="11738"/>
                    <a:pt x="1385" y="14023"/>
                    <a:pt x="2790" y="15845"/>
                  </a:cubicBezTo>
                  <a:cubicBezTo>
                    <a:pt x="4019" y="17439"/>
                    <a:pt x="6270" y="19339"/>
                    <a:pt x="10022" y="19339"/>
                  </a:cubicBezTo>
                  <a:cubicBezTo>
                    <a:pt x="10942" y="19339"/>
                    <a:pt x="11234" y="19255"/>
                    <a:pt x="11494" y="19255"/>
                  </a:cubicBezTo>
                  <a:cubicBezTo>
                    <a:pt x="11700" y="19255"/>
                    <a:pt x="11887" y="19308"/>
                    <a:pt x="12353" y="19500"/>
                  </a:cubicBezTo>
                  <a:cubicBezTo>
                    <a:pt x="12875" y="19716"/>
                    <a:pt x="13523" y="19974"/>
                    <a:pt x="14519" y="19974"/>
                  </a:cubicBezTo>
                  <a:lnTo>
                    <a:pt x="14554" y="19974"/>
                  </a:lnTo>
                  <a:cubicBezTo>
                    <a:pt x="15985" y="19974"/>
                    <a:pt x="17386" y="19403"/>
                    <a:pt x="18402" y="18391"/>
                  </a:cubicBezTo>
                  <a:cubicBezTo>
                    <a:pt x="19422" y="17374"/>
                    <a:pt x="19983" y="16015"/>
                    <a:pt x="19983" y="14565"/>
                  </a:cubicBezTo>
                  <a:cubicBezTo>
                    <a:pt x="19983" y="13436"/>
                    <a:pt x="19711" y="12797"/>
                    <a:pt x="19491" y="12284"/>
                  </a:cubicBezTo>
                  <a:cubicBezTo>
                    <a:pt x="19045" y="11243"/>
                    <a:pt x="19320" y="11421"/>
                    <a:pt x="19320" y="9937"/>
                  </a:cubicBezTo>
                  <a:cubicBezTo>
                    <a:pt x="19320" y="8218"/>
                    <a:pt x="18603" y="5946"/>
                    <a:pt x="17213" y="4140"/>
                  </a:cubicBezTo>
                  <a:cubicBezTo>
                    <a:pt x="15994" y="2557"/>
                    <a:pt x="13753" y="667"/>
                    <a:pt x="10000" y="667"/>
                  </a:cubicBezTo>
                  <a:cubicBezTo>
                    <a:pt x="9146" y="667"/>
                    <a:pt x="8785" y="712"/>
                    <a:pt x="8528" y="712"/>
                  </a:cubicBezTo>
                  <a:cubicBezTo>
                    <a:pt x="8261" y="712"/>
                    <a:pt x="8109" y="664"/>
                    <a:pt x="7630" y="466"/>
                  </a:cubicBezTo>
                  <a:cubicBezTo>
                    <a:pt x="7110" y="252"/>
                    <a:pt x="6461" y="0"/>
                    <a:pt x="54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13" name="Google Shape;8513;p67"/>
          <p:cNvGrpSpPr/>
          <p:nvPr/>
        </p:nvGrpSpPr>
        <p:grpSpPr>
          <a:xfrm>
            <a:off x="4330770" y="2738015"/>
            <a:ext cx="292918" cy="292918"/>
            <a:chOff x="4500573" y="2571753"/>
            <a:chExt cx="417024" cy="417024"/>
          </a:xfrm>
        </p:grpSpPr>
        <p:sp>
          <p:nvSpPr>
            <p:cNvPr id="8514" name="Google Shape;8514;p67"/>
            <p:cNvSpPr/>
            <p:nvPr/>
          </p:nvSpPr>
          <p:spPr>
            <a:xfrm>
              <a:off x="4550263" y="2632817"/>
              <a:ext cx="317683" cy="293244"/>
            </a:xfrm>
            <a:custGeom>
              <a:avLst/>
              <a:gdLst/>
              <a:ahLst/>
              <a:cxnLst/>
              <a:rect l="l" t="t" r="r" b="b"/>
              <a:pathLst>
                <a:path w="15222" h="14051" extrusionOk="0">
                  <a:moveTo>
                    <a:pt x="7616" y="1172"/>
                  </a:moveTo>
                  <a:cubicBezTo>
                    <a:pt x="8529" y="1202"/>
                    <a:pt x="10613" y="1570"/>
                    <a:pt x="10613" y="4280"/>
                  </a:cubicBezTo>
                  <a:cubicBezTo>
                    <a:pt x="10613" y="4791"/>
                    <a:pt x="10565" y="5662"/>
                    <a:pt x="10565" y="5683"/>
                  </a:cubicBezTo>
                  <a:cubicBezTo>
                    <a:pt x="10565" y="6490"/>
                    <a:pt x="11186" y="6530"/>
                    <a:pt x="11312" y="6530"/>
                  </a:cubicBezTo>
                  <a:cubicBezTo>
                    <a:pt x="11563" y="6530"/>
                    <a:pt x="11867" y="6461"/>
                    <a:pt x="12149" y="6399"/>
                  </a:cubicBezTo>
                  <a:lnTo>
                    <a:pt x="12149" y="6399"/>
                  </a:lnTo>
                  <a:cubicBezTo>
                    <a:pt x="11697" y="6589"/>
                    <a:pt x="10875" y="6838"/>
                    <a:pt x="10875" y="7608"/>
                  </a:cubicBezTo>
                  <a:cubicBezTo>
                    <a:pt x="10875" y="9260"/>
                    <a:pt x="12294" y="9897"/>
                    <a:pt x="13233" y="10316"/>
                  </a:cubicBezTo>
                  <a:cubicBezTo>
                    <a:pt x="13419" y="10399"/>
                    <a:pt x="13661" y="10509"/>
                    <a:pt x="13838" y="10608"/>
                  </a:cubicBezTo>
                  <a:cubicBezTo>
                    <a:pt x="13590" y="10652"/>
                    <a:pt x="13247" y="10703"/>
                    <a:pt x="12826" y="10802"/>
                  </a:cubicBezTo>
                  <a:cubicBezTo>
                    <a:pt x="12446" y="10894"/>
                    <a:pt x="12149" y="11195"/>
                    <a:pt x="12067" y="11574"/>
                  </a:cubicBezTo>
                  <a:cubicBezTo>
                    <a:pt x="12058" y="11614"/>
                    <a:pt x="12049" y="11652"/>
                    <a:pt x="12041" y="11683"/>
                  </a:cubicBezTo>
                  <a:cubicBezTo>
                    <a:pt x="11837" y="11646"/>
                    <a:pt x="11549" y="11584"/>
                    <a:pt x="11156" y="11584"/>
                  </a:cubicBezTo>
                  <a:cubicBezTo>
                    <a:pt x="10220" y="11584"/>
                    <a:pt x="9658" y="11968"/>
                    <a:pt x="9161" y="12306"/>
                  </a:cubicBezTo>
                  <a:cubicBezTo>
                    <a:pt x="8711" y="12614"/>
                    <a:pt x="8322" y="12879"/>
                    <a:pt x="7611" y="12881"/>
                  </a:cubicBezTo>
                  <a:cubicBezTo>
                    <a:pt x="6900" y="12879"/>
                    <a:pt x="6511" y="12614"/>
                    <a:pt x="6060" y="12306"/>
                  </a:cubicBezTo>
                  <a:cubicBezTo>
                    <a:pt x="5563" y="11968"/>
                    <a:pt x="5000" y="11584"/>
                    <a:pt x="4064" y="11584"/>
                  </a:cubicBezTo>
                  <a:cubicBezTo>
                    <a:pt x="3671" y="11584"/>
                    <a:pt x="3381" y="11646"/>
                    <a:pt x="3180" y="11683"/>
                  </a:cubicBezTo>
                  <a:cubicBezTo>
                    <a:pt x="3171" y="11652"/>
                    <a:pt x="3164" y="11614"/>
                    <a:pt x="3155" y="11574"/>
                  </a:cubicBezTo>
                  <a:cubicBezTo>
                    <a:pt x="3072" y="11195"/>
                    <a:pt x="2775" y="10894"/>
                    <a:pt x="2394" y="10802"/>
                  </a:cubicBezTo>
                  <a:cubicBezTo>
                    <a:pt x="1973" y="10703"/>
                    <a:pt x="1630" y="10652"/>
                    <a:pt x="1384" y="10608"/>
                  </a:cubicBezTo>
                  <a:cubicBezTo>
                    <a:pt x="1559" y="10509"/>
                    <a:pt x="1803" y="10399"/>
                    <a:pt x="1987" y="10316"/>
                  </a:cubicBezTo>
                  <a:cubicBezTo>
                    <a:pt x="2927" y="9897"/>
                    <a:pt x="4347" y="9260"/>
                    <a:pt x="4347" y="7608"/>
                  </a:cubicBezTo>
                  <a:cubicBezTo>
                    <a:pt x="4347" y="6838"/>
                    <a:pt x="3525" y="6589"/>
                    <a:pt x="3072" y="6399"/>
                  </a:cubicBezTo>
                  <a:lnTo>
                    <a:pt x="3072" y="6399"/>
                  </a:lnTo>
                  <a:cubicBezTo>
                    <a:pt x="3355" y="6461"/>
                    <a:pt x="3657" y="6530"/>
                    <a:pt x="3910" y="6530"/>
                  </a:cubicBezTo>
                  <a:cubicBezTo>
                    <a:pt x="4034" y="6530"/>
                    <a:pt x="4655" y="6490"/>
                    <a:pt x="4655" y="5683"/>
                  </a:cubicBezTo>
                  <a:cubicBezTo>
                    <a:pt x="4655" y="5662"/>
                    <a:pt x="4609" y="4793"/>
                    <a:pt x="4609" y="4280"/>
                  </a:cubicBezTo>
                  <a:cubicBezTo>
                    <a:pt x="4609" y="1558"/>
                    <a:pt x="6698" y="1199"/>
                    <a:pt x="7616" y="1172"/>
                  </a:cubicBezTo>
                  <a:close/>
                  <a:moveTo>
                    <a:pt x="7602" y="1"/>
                  </a:moveTo>
                  <a:cubicBezTo>
                    <a:pt x="7201" y="11"/>
                    <a:pt x="6164" y="98"/>
                    <a:pt x="5219" y="691"/>
                  </a:cubicBezTo>
                  <a:cubicBezTo>
                    <a:pt x="4407" y="1200"/>
                    <a:pt x="3438" y="2237"/>
                    <a:pt x="3438" y="4280"/>
                  </a:cubicBezTo>
                  <a:cubicBezTo>
                    <a:pt x="3438" y="4714"/>
                    <a:pt x="3454" y="5041"/>
                    <a:pt x="3466" y="5288"/>
                  </a:cubicBezTo>
                  <a:cubicBezTo>
                    <a:pt x="3176" y="5225"/>
                    <a:pt x="2914" y="5159"/>
                    <a:pt x="2711" y="5159"/>
                  </a:cubicBezTo>
                  <a:cubicBezTo>
                    <a:pt x="2005" y="5159"/>
                    <a:pt x="1492" y="5593"/>
                    <a:pt x="1492" y="6187"/>
                  </a:cubicBezTo>
                  <a:cubicBezTo>
                    <a:pt x="1492" y="7031"/>
                    <a:pt x="2302" y="7355"/>
                    <a:pt x="2785" y="7547"/>
                  </a:cubicBezTo>
                  <a:cubicBezTo>
                    <a:pt x="2907" y="7595"/>
                    <a:pt x="3077" y="7664"/>
                    <a:pt x="3173" y="7717"/>
                  </a:cubicBezTo>
                  <a:cubicBezTo>
                    <a:pt x="3084" y="8885"/>
                    <a:pt x="1453" y="9124"/>
                    <a:pt x="595" y="9723"/>
                  </a:cubicBezTo>
                  <a:cubicBezTo>
                    <a:pt x="201" y="9999"/>
                    <a:pt x="1" y="10337"/>
                    <a:pt x="1" y="10730"/>
                  </a:cubicBezTo>
                  <a:cubicBezTo>
                    <a:pt x="1" y="11119"/>
                    <a:pt x="194" y="11425"/>
                    <a:pt x="547" y="11590"/>
                  </a:cubicBezTo>
                  <a:cubicBezTo>
                    <a:pt x="892" y="11752"/>
                    <a:pt x="1340" y="11765"/>
                    <a:pt x="2032" y="11920"/>
                  </a:cubicBezTo>
                  <a:cubicBezTo>
                    <a:pt x="2081" y="12138"/>
                    <a:pt x="2134" y="12318"/>
                    <a:pt x="2231" y="12474"/>
                  </a:cubicBezTo>
                  <a:cubicBezTo>
                    <a:pt x="2428" y="12789"/>
                    <a:pt x="2691" y="12874"/>
                    <a:pt x="2981" y="12874"/>
                  </a:cubicBezTo>
                  <a:cubicBezTo>
                    <a:pt x="3325" y="12874"/>
                    <a:pt x="3708" y="12754"/>
                    <a:pt x="4064" y="12754"/>
                  </a:cubicBezTo>
                  <a:cubicBezTo>
                    <a:pt x="4639" y="12754"/>
                    <a:pt x="4975" y="12984"/>
                    <a:pt x="5400" y="13274"/>
                  </a:cubicBezTo>
                  <a:cubicBezTo>
                    <a:pt x="5907" y="13619"/>
                    <a:pt x="6537" y="14050"/>
                    <a:pt x="7609" y="14050"/>
                  </a:cubicBezTo>
                  <a:lnTo>
                    <a:pt x="7611" y="14050"/>
                  </a:lnTo>
                  <a:cubicBezTo>
                    <a:pt x="8683" y="14050"/>
                    <a:pt x="9315" y="13620"/>
                    <a:pt x="9821" y="13274"/>
                  </a:cubicBezTo>
                  <a:cubicBezTo>
                    <a:pt x="10247" y="12984"/>
                    <a:pt x="10581" y="12754"/>
                    <a:pt x="11156" y="12754"/>
                  </a:cubicBezTo>
                  <a:cubicBezTo>
                    <a:pt x="11621" y="12754"/>
                    <a:pt x="11881" y="12881"/>
                    <a:pt x="12228" y="12881"/>
                  </a:cubicBezTo>
                  <a:cubicBezTo>
                    <a:pt x="12647" y="12881"/>
                    <a:pt x="12874" y="12660"/>
                    <a:pt x="12991" y="12474"/>
                  </a:cubicBezTo>
                  <a:cubicBezTo>
                    <a:pt x="13088" y="12318"/>
                    <a:pt x="13139" y="12136"/>
                    <a:pt x="13189" y="11920"/>
                  </a:cubicBezTo>
                  <a:cubicBezTo>
                    <a:pt x="13880" y="11765"/>
                    <a:pt x="14328" y="11752"/>
                    <a:pt x="14673" y="11590"/>
                  </a:cubicBezTo>
                  <a:cubicBezTo>
                    <a:pt x="15027" y="11425"/>
                    <a:pt x="15221" y="11119"/>
                    <a:pt x="15221" y="10730"/>
                  </a:cubicBezTo>
                  <a:cubicBezTo>
                    <a:pt x="15221" y="10337"/>
                    <a:pt x="15020" y="9999"/>
                    <a:pt x="14625" y="9723"/>
                  </a:cubicBezTo>
                  <a:cubicBezTo>
                    <a:pt x="13769" y="9124"/>
                    <a:pt x="12136" y="8885"/>
                    <a:pt x="12048" y="7717"/>
                  </a:cubicBezTo>
                  <a:cubicBezTo>
                    <a:pt x="12143" y="7664"/>
                    <a:pt x="12313" y="7595"/>
                    <a:pt x="12435" y="7547"/>
                  </a:cubicBezTo>
                  <a:cubicBezTo>
                    <a:pt x="12918" y="7355"/>
                    <a:pt x="13728" y="7031"/>
                    <a:pt x="13728" y="6187"/>
                  </a:cubicBezTo>
                  <a:cubicBezTo>
                    <a:pt x="13728" y="5593"/>
                    <a:pt x="13215" y="5159"/>
                    <a:pt x="12509" y="5159"/>
                  </a:cubicBezTo>
                  <a:cubicBezTo>
                    <a:pt x="12306" y="5159"/>
                    <a:pt x="12044" y="5225"/>
                    <a:pt x="11754" y="5288"/>
                  </a:cubicBezTo>
                  <a:cubicBezTo>
                    <a:pt x="11768" y="5041"/>
                    <a:pt x="11782" y="4714"/>
                    <a:pt x="11782" y="4280"/>
                  </a:cubicBezTo>
                  <a:cubicBezTo>
                    <a:pt x="11782" y="2246"/>
                    <a:pt x="10822" y="1211"/>
                    <a:pt x="10017" y="700"/>
                  </a:cubicBezTo>
                  <a:cubicBezTo>
                    <a:pt x="9076" y="105"/>
                    <a:pt x="8037" y="13"/>
                    <a:pt x="7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67"/>
            <p:cNvSpPr/>
            <p:nvPr/>
          </p:nvSpPr>
          <p:spPr>
            <a:xfrm>
              <a:off x="4500573" y="2571753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17017" y="1172"/>
                  </a:moveTo>
                  <a:cubicBezTo>
                    <a:pt x="17990" y="1172"/>
                    <a:pt x="18812" y="1975"/>
                    <a:pt x="18812" y="2927"/>
                  </a:cubicBezTo>
                  <a:lnTo>
                    <a:pt x="18812" y="17017"/>
                  </a:lnTo>
                  <a:cubicBezTo>
                    <a:pt x="18812" y="17990"/>
                    <a:pt x="17990" y="18811"/>
                    <a:pt x="17017" y="18811"/>
                  </a:cubicBezTo>
                  <a:lnTo>
                    <a:pt x="2966" y="18811"/>
                  </a:lnTo>
                  <a:cubicBezTo>
                    <a:pt x="1993" y="18811"/>
                    <a:pt x="1172" y="17990"/>
                    <a:pt x="1172" y="17017"/>
                  </a:cubicBezTo>
                  <a:lnTo>
                    <a:pt x="1172" y="2927"/>
                  </a:lnTo>
                  <a:cubicBezTo>
                    <a:pt x="1172" y="1975"/>
                    <a:pt x="1993" y="1172"/>
                    <a:pt x="2966" y="1172"/>
                  </a:cubicBezTo>
                  <a:close/>
                  <a:moveTo>
                    <a:pt x="2966" y="1"/>
                  </a:moveTo>
                  <a:cubicBezTo>
                    <a:pt x="1349" y="1"/>
                    <a:pt x="1" y="1310"/>
                    <a:pt x="1" y="2927"/>
                  </a:cubicBezTo>
                  <a:lnTo>
                    <a:pt x="1" y="17015"/>
                  </a:lnTo>
                  <a:cubicBezTo>
                    <a:pt x="1" y="18636"/>
                    <a:pt x="1349" y="19982"/>
                    <a:pt x="2966" y="19982"/>
                  </a:cubicBezTo>
                  <a:lnTo>
                    <a:pt x="17017" y="19982"/>
                  </a:lnTo>
                  <a:cubicBezTo>
                    <a:pt x="18635" y="19982"/>
                    <a:pt x="19982" y="18634"/>
                    <a:pt x="19982" y="17015"/>
                  </a:cubicBezTo>
                  <a:lnTo>
                    <a:pt x="19982" y="2927"/>
                  </a:lnTo>
                  <a:cubicBezTo>
                    <a:pt x="19982" y="1310"/>
                    <a:pt x="18635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16" name="Google Shape;8516;p67"/>
          <p:cNvGrpSpPr/>
          <p:nvPr/>
        </p:nvGrpSpPr>
        <p:grpSpPr>
          <a:xfrm>
            <a:off x="4705052" y="2738015"/>
            <a:ext cx="292918" cy="292918"/>
            <a:chOff x="5012603" y="2571753"/>
            <a:chExt cx="417024" cy="417024"/>
          </a:xfrm>
        </p:grpSpPr>
        <p:sp>
          <p:nvSpPr>
            <p:cNvPr id="8517" name="Google Shape;8517;p67"/>
            <p:cNvSpPr/>
            <p:nvPr/>
          </p:nvSpPr>
          <p:spPr>
            <a:xfrm>
              <a:off x="5133124" y="2631210"/>
              <a:ext cx="180818" cy="300048"/>
            </a:xfrm>
            <a:custGeom>
              <a:avLst/>
              <a:gdLst/>
              <a:ahLst/>
              <a:cxnLst/>
              <a:rect l="l" t="t" r="r" b="b"/>
              <a:pathLst>
                <a:path w="8664" h="14377" extrusionOk="0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67"/>
            <p:cNvSpPr/>
            <p:nvPr/>
          </p:nvSpPr>
          <p:spPr>
            <a:xfrm>
              <a:off x="5012603" y="2571753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19" name="Google Shape;8519;p67"/>
          <p:cNvSpPr/>
          <p:nvPr/>
        </p:nvSpPr>
        <p:spPr>
          <a:xfrm>
            <a:off x="1334556" y="2738029"/>
            <a:ext cx="292936" cy="292936"/>
          </a:xfrm>
          <a:custGeom>
            <a:avLst/>
            <a:gdLst/>
            <a:ahLst/>
            <a:cxnLst/>
            <a:rect l="l" t="t" r="r" b="b"/>
            <a:pathLst>
              <a:path w="19982" h="19982" extrusionOk="0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20" name="Google Shape;8520;p67"/>
          <p:cNvGrpSpPr/>
          <p:nvPr/>
        </p:nvGrpSpPr>
        <p:grpSpPr>
          <a:xfrm>
            <a:off x="1708832" y="2738015"/>
            <a:ext cx="292947" cy="292918"/>
            <a:chOff x="812101" y="2571761"/>
            <a:chExt cx="417066" cy="417024"/>
          </a:xfrm>
        </p:grpSpPr>
        <p:sp>
          <p:nvSpPr>
            <p:cNvPr id="8521" name="Google Shape;8521;p67"/>
            <p:cNvSpPr/>
            <p:nvPr/>
          </p:nvSpPr>
          <p:spPr>
            <a:xfrm>
              <a:off x="935084" y="2694744"/>
              <a:ext cx="171071" cy="171071"/>
            </a:xfrm>
            <a:custGeom>
              <a:avLst/>
              <a:gdLst/>
              <a:ahLst/>
              <a:cxnLst/>
              <a:rect l="l" t="t" r="r" b="b"/>
              <a:pathLst>
                <a:path w="8197" h="8197" extrusionOk="0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67"/>
            <p:cNvSpPr/>
            <p:nvPr/>
          </p:nvSpPr>
          <p:spPr>
            <a:xfrm>
              <a:off x="860977" y="2620616"/>
              <a:ext cx="319311" cy="319290"/>
            </a:xfrm>
            <a:custGeom>
              <a:avLst/>
              <a:gdLst/>
              <a:ahLst/>
              <a:cxnLst/>
              <a:rect l="l" t="t" r="r" b="b"/>
              <a:pathLst>
                <a:path w="15300" h="15299" extrusionOk="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67"/>
            <p:cNvSpPr/>
            <p:nvPr/>
          </p:nvSpPr>
          <p:spPr>
            <a:xfrm>
              <a:off x="812101" y="2571761"/>
              <a:ext cx="417066" cy="417024"/>
            </a:xfrm>
            <a:custGeom>
              <a:avLst/>
              <a:gdLst/>
              <a:ahLst/>
              <a:cxnLst/>
              <a:rect l="l" t="t" r="r" b="b"/>
              <a:pathLst>
                <a:path w="19984" h="19982" extrusionOk="0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67"/>
            <p:cNvSpPr/>
            <p:nvPr/>
          </p:nvSpPr>
          <p:spPr>
            <a:xfrm>
              <a:off x="1081712" y="2670306"/>
              <a:ext cx="48878" cy="48898"/>
            </a:xfrm>
            <a:custGeom>
              <a:avLst/>
              <a:gdLst/>
              <a:ahLst/>
              <a:cxnLst/>
              <a:rect l="l" t="t" r="r" b="b"/>
              <a:pathLst>
                <a:path w="2342" h="2343" extrusionOk="0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25" name="Google Shape;8525;p67"/>
          <p:cNvGrpSpPr/>
          <p:nvPr/>
        </p:nvGrpSpPr>
        <p:grpSpPr>
          <a:xfrm>
            <a:off x="2083144" y="2738015"/>
            <a:ext cx="292918" cy="292918"/>
            <a:chOff x="1323129" y="2571761"/>
            <a:chExt cx="417024" cy="417024"/>
          </a:xfrm>
        </p:grpSpPr>
        <p:sp>
          <p:nvSpPr>
            <p:cNvPr id="8526" name="Google Shape;8526;p67"/>
            <p:cNvSpPr/>
            <p:nvPr/>
          </p:nvSpPr>
          <p:spPr>
            <a:xfrm>
              <a:off x="1385007" y="2719183"/>
              <a:ext cx="73337" cy="219907"/>
            </a:xfrm>
            <a:custGeom>
              <a:avLst/>
              <a:gdLst/>
              <a:ahLst/>
              <a:cxnLst/>
              <a:rect l="l" t="t" r="r" b="b"/>
              <a:pathLst>
                <a:path w="3514" h="10537" extrusionOk="0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67"/>
            <p:cNvSpPr/>
            <p:nvPr/>
          </p:nvSpPr>
          <p:spPr>
            <a:xfrm>
              <a:off x="1385007" y="2621430"/>
              <a:ext cx="73337" cy="73337"/>
            </a:xfrm>
            <a:custGeom>
              <a:avLst/>
              <a:gdLst/>
              <a:ahLst/>
              <a:cxnLst/>
              <a:rect l="l" t="t" r="r" b="b"/>
              <a:pathLst>
                <a:path w="3514" h="3514" extrusionOk="0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67"/>
            <p:cNvSpPr/>
            <p:nvPr/>
          </p:nvSpPr>
          <p:spPr>
            <a:xfrm>
              <a:off x="1482759" y="2718786"/>
              <a:ext cx="195510" cy="220304"/>
            </a:xfrm>
            <a:custGeom>
              <a:avLst/>
              <a:gdLst/>
              <a:ahLst/>
              <a:cxnLst/>
              <a:rect l="l" t="t" r="r" b="b"/>
              <a:pathLst>
                <a:path w="9368" h="10556" extrusionOk="0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67"/>
            <p:cNvSpPr/>
            <p:nvPr/>
          </p:nvSpPr>
          <p:spPr>
            <a:xfrm>
              <a:off x="1323129" y="2571761"/>
              <a:ext cx="417024" cy="417024"/>
            </a:xfrm>
            <a:custGeom>
              <a:avLst/>
              <a:gdLst/>
              <a:ahLst/>
              <a:cxnLst/>
              <a:rect l="l" t="t" r="r" b="b"/>
              <a:pathLst>
                <a:path w="19982" h="19982" extrusionOk="0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30" name="Google Shape;8530;p67"/>
          <p:cNvSpPr/>
          <p:nvPr/>
        </p:nvSpPr>
        <p:spPr>
          <a:xfrm>
            <a:off x="2457466" y="2764452"/>
            <a:ext cx="294387" cy="240087"/>
          </a:xfrm>
          <a:custGeom>
            <a:avLst/>
            <a:gdLst/>
            <a:ahLst/>
            <a:cxnLst/>
            <a:rect l="l" t="t" r="r" b="b"/>
            <a:pathLst>
              <a:path w="20081" h="16377" extrusionOk="0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31" name="Google Shape;8531;p67"/>
          <p:cNvGrpSpPr/>
          <p:nvPr/>
        </p:nvGrpSpPr>
        <p:grpSpPr>
          <a:xfrm>
            <a:off x="2833159" y="2738008"/>
            <a:ext cx="293372" cy="292933"/>
            <a:chOff x="2344476" y="2571761"/>
            <a:chExt cx="417671" cy="417045"/>
          </a:xfrm>
        </p:grpSpPr>
        <p:sp>
          <p:nvSpPr>
            <p:cNvPr id="8532" name="Google Shape;8532;p67"/>
            <p:cNvSpPr/>
            <p:nvPr/>
          </p:nvSpPr>
          <p:spPr>
            <a:xfrm>
              <a:off x="2344476" y="2571761"/>
              <a:ext cx="417671" cy="417045"/>
            </a:xfrm>
            <a:custGeom>
              <a:avLst/>
              <a:gdLst/>
              <a:ahLst/>
              <a:cxnLst/>
              <a:rect l="l" t="t" r="r" b="b"/>
              <a:pathLst>
                <a:path w="20013" h="19983" extrusionOk="0">
                  <a:moveTo>
                    <a:pt x="10022" y="1170"/>
                  </a:moveTo>
                  <a:cubicBezTo>
                    <a:pt x="14886" y="1170"/>
                    <a:pt x="18842" y="5127"/>
                    <a:pt x="18842" y="9990"/>
                  </a:cubicBezTo>
                  <a:cubicBezTo>
                    <a:pt x="18842" y="14855"/>
                    <a:pt x="14886" y="18811"/>
                    <a:pt x="10023" y="18811"/>
                  </a:cubicBezTo>
                  <a:cubicBezTo>
                    <a:pt x="8516" y="18811"/>
                    <a:pt x="7030" y="18423"/>
                    <a:pt x="5726" y="17691"/>
                  </a:cubicBezTo>
                  <a:cubicBezTo>
                    <a:pt x="5638" y="17641"/>
                    <a:pt x="5539" y="17615"/>
                    <a:pt x="5440" y="17615"/>
                  </a:cubicBezTo>
                  <a:cubicBezTo>
                    <a:pt x="5393" y="17615"/>
                    <a:pt x="5345" y="17621"/>
                    <a:pt x="5298" y="17632"/>
                  </a:cubicBezTo>
                  <a:lnTo>
                    <a:pt x="1419" y="18595"/>
                  </a:lnTo>
                  <a:lnTo>
                    <a:pt x="2381" y="14715"/>
                  </a:lnTo>
                  <a:cubicBezTo>
                    <a:pt x="2417" y="14570"/>
                    <a:pt x="2395" y="14416"/>
                    <a:pt x="2323" y="14287"/>
                  </a:cubicBezTo>
                  <a:cubicBezTo>
                    <a:pt x="1590" y="12982"/>
                    <a:pt x="1203" y="11498"/>
                    <a:pt x="1203" y="9990"/>
                  </a:cubicBezTo>
                  <a:cubicBezTo>
                    <a:pt x="1203" y="5127"/>
                    <a:pt x="5159" y="1170"/>
                    <a:pt x="10022" y="1170"/>
                  </a:cubicBezTo>
                  <a:close/>
                  <a:moveTo>
                    <a:pt x="10023" y="1"/>
                  </a:moveTo>
                  <a:cubicBezTo>
                    <a:pt x="4522" y="1"/>
                    <a:pt x="32" y="4491"/>
                    <a:pt x="32" y="9990"/>
                  </a:cubicBezTo>
                  <a:cubicBezTo>
                    <a:pt x="32" y="11620"/>
                    <a:pt x="432" y="13226"/>
                    <a:pt x="1191" y="14655"/>
                  </a:cubicBezTo>
                  <a:lnTo>
                    <a:pt x="50" y="19256"/>
                  </a:lnTo>
                  <a:cubicBezTo>
                    <a:pt x="0" y="19455"/>
                    <a:pt x="58" y="19665"/>
                    <a:pt x="204" y="19810"/>
                  </a:cubicBezTo>
                  <a:cubicBezTo>
                    <a:pt x="313" y="19921"/>
                    <a:pt x="461" y="19982"/>
                    <a:pt x="614" y="19982"/>
                  </a:cubicBezTo>
                  <a:cubicBezTo>
                    <a:pt x="662" y="19982"/>
                    <a:pt x="710" y="19976"/>
                    <a:pt x="757" y="19964"/>
                  </a:cubicBezTo>
                  <a:lnTo>
                    <a:pt x="5358" y="18823"/>
                  </a:lnTo>
                  <a:cubicBezTo>
                    <a:pt x="6788" y="19582"/>
                    <a:pt x="8394" y="19982"/>
                    <a:pt x="10022" y="19982"/>
                  </a:cubicBezTo>
                  <a:cubicBezTo>
                    <a:pt x="12680" y="19982"/>
                    <a:pt x="15187" y="18940"/>
                    <a:pt x="17078" y="17047"/>
                  </a:cubicBezTo>
                  <a:cubicBezTo>
                    <a:pt x="18971" y="15156"/>
                    <a:pt x="20013" y="12649"/>
                    <a:pt x="20013" y="9990"/>
                  </a:cubicBezTo>
                  <a:cubicBezTo>
                    <a:pt x="20013" y="7333"/>
                    <a:pt x="18971" y="4827"/>
                    <a:pt x="17080" y="2934"/>
                  </a:cubicBezTo>
                  <a:cubicBezTo>
                    <a:pt x="15187" y="1043"/>
                    <a:pt x="12680" y="1"/>
                    <a:pt x="100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67"/>
            <p:cNvSpPr/>
            <p:nvPr/>
          </p:nvSpPr>
          <p:spPr>
            <a:xfrm>
              <a:off x="2421672" y="2657388"/>
              <a:ext cx="260625" cy="243636"/>
            </a:xfrm>
            <a:custGeom>
              <a:avLst/>
              <a:gdLst/>
              <a:ahLst/>
              <a:cxnLst/>
              <a:rect l="l" t="t" r="r" b="b"/>
              <a:pathLst>
                <a:path w="12488" h="11674" extrusionOk="0">
                  <a:moveTo>
                    <a:pt x="3164" y="1171"/>
                  </a:moveTo>
                  <a:cubicBezTo>
                    <a:pt x="3352" y="1171"/>
                    <a:pt x="3536" y="1247"/>
                    <a:pt x="3710" y="1424"/>
                  </a:cubicBezTo>
                  <a:lnTo>
                    <a:pt x="3719" y="1433"/>
                  </a:lnTo>
                  <a:cubicBezTo>
                    <a:pt x="4757" y="2473"/>
                    <a:pt x="4683" y="2832"/>
                    <a:pt x="4449" y="3068"/>
                  </a:cubicBezTo>
                  <a:cubicBezTo>
                    <a:pt x="4240" y="3275"/>
                    <a:pt x="3625" y="3692"/>
                    <a:pt x="3427" y="3892"/>
                  </a:cubicBezTo>
                  <a:cubicBezTo>
                    <a:pt x="2960" y="4359"/>
                    <a:pt x="3046" y="5081"/>
                    <a:pt x="3685" y="6039"/>
                  </a:cubicBezTo>
                  <a:cubicBezTo>
                    <a:pt x="4065" y="6611"/>
                    <a:pt x="4568" y="7166"/>
                    <a:pt x="4805" y="7405"/>
                  </a:cubicBezTo>
                  <a:lnTo>
                    <a:pt x="4806" y="7405"/>
                  </a:lnTo>
                  <a:cubicBezTo>
                    <a:pt x="5045" y="7642"/>
                    <a:pt x="5599" y="8146"/>
                    <a:pt x="6172" y="8527"/>
                  </a:cubicBezTo>
                  <a:cubicBezTo>
                    <a:pt x="6727" y="8895"/>
                    <a:pt x="7202" y="9079"/>
                    <a:pt x="7594" y="9079"/>
                  </a:cubicBezTo>
                  <a:cubicBezTo>
                    <a:pt x="7880" y="9079"/>
                    <a:pt x="8123" y="8981"/>
                    <a:pt x="8320" y="8785"/>
                  </a:cubicBezTo>
                  <a:cubicBezTo>
                    <a:pt x="8518" y="8585"/>
                    <a:pt x="8935" y="7971"/>
                    <a:pt x="9144" y="7762"/>
                  </a:cubicBezTo>
                  <a:cubicBezTo>
                    <a:pt x="9238" y="7668"/>
                    <a:pt x="9331" y="7609"/>
                    <a:pt x="9460" y="7609"/>
                  </a:cubicBezTo>
                  <a:cubicBezTo>
                    <a:pt x="9549" y="7609"/>
                    <a:pt x="9655" y="7637"/>
                    <a:pt x="9790" y="7702"/>
                  </a:cubicBezTo>
                  <a:cubicBezTo>
                    <a:pt x="10172" y="7886"/>
                    <a:pt x="10582" y="8297"/>
                    <a:pt x="10779" y="8493"/>
                  </a:cubicBezTo>
                  <a:lnTo>
                    <a:pt x="10788" y="8502"/>
                  </a:lnTo>
                  <a:cubicBezTo>
                    <a:pt x="11239" y="8944"/>
                    <a:pt x="11037" y="9452"/>
                    <a:pt x="10593" y="9898"/>
                  </a:cubicBezTo>
                  <a:cubicBezTo>
                    <a:pt x="10190" y="10300"/>
                    <a:pt x="9680" y="10502"/>
                    <a:pt x="9068" y="10502"/>
                  </a:cubicBezTo>
                  <a:cubicBezTo>
                    <a:pt x="8521" y="10502"/>
                    <a:pt x="7892" y="10341"/>
                    <a:pt x="7184" y="10020"/>
                  </a:cubicBezTo>
                  <a:cubicBezTo>
                    <a:pt x="5868" y="9420"/>
                    <a:pt x="4676" y="8428"/>
                    <a:pt x="4228" y="7984"/>
                  </a:cubicBezTo>
                  <a:cubicBezTo>
                    <a:pt x="3784" y="7536"/>
                    <a:pt x="2792" y="6344"/>
                    <a:pt x="2192" y="5028"/>
                  </a:cubicBezTo>
                  <a:cubicBezTo>
                    <a:pt x="1511" y="3527"/>
                    <a:pt x="1552" y="2381"/>
                    <a:pt x="2314" y="1619"/>
                  </a:cubicBezTo>
                  <a:cubicBezTo>
                    <a:pt x="2583" y="1350"/>
                    <a:pt x="2877" y="1171"/>
                    <a:pt x="3164" y="1171"/>
                  </a:cubicBezTo>
                  <a:close/>
                  <a:moveTo>
                    <a:pt x="3169" y="1"/>
                  </a:moveTo>
                  <a:cubicBezTo>
                    <a:pt x="2619" y="1"/>
                    <a:pt x="2030" y="247"/>
                    <a:pt x="1486" y="791"/>
                  </a:cubicBezTo>
                  <a:cubicBezTo>
                    <a:pt x="701" y="1576"/>
                    <a:pt x="0" y="3034"/>
                    <a:pt x="1127" y="5512"/>
                  </a:cubicBezTo>
                  <a:cubicBezTo>
                    <a:pt x="1794" y="6979"/>
                    <a:pt x="2868" y="8274"/>
                    <a:pt x="3398" y="8810"/>
                  </a:cubicBezTo>
                  <a:lnTo>
                    <a:pt x="3402" y="8813"/>
                  </a:lnTo>
                  <a:cubicBezTo>
                    <a:pt x="3938" y="9344"/>
                    <a:pt x="5235" y="10418"/>
                    <a:pt x="6699" y="11085"/>
                  </a:cubicBezTo>
                  <a:cubicBezTo>
                    <a:pt x="7490" y="11445"/>
                    <a:pt x="8308" y="11674"/>
                    <a:pt x="9088" y="11674"/>
                  </a:cubicBezTo>
                  <a:cubicBezTo>
                    <a:pt x="9940" y="11674"/>
                    <a:pt x="10746" y="11400"/>
                    <a:pt x="11421" y="10726"/>
                  </a:cubicBezTo>
                  <a:cubicBezTo>
                    <a:pt x="12488" y="9657"/>
                    <a:pt x="12399" y="8442"/>
                    <a:pt x="11607" y="7665"/>
                  </a:cubicBezTo>
                  <a:cubicBezTo>
                    <a:pt x="11219" y="7278"/>
                    <a:pt x="10791" y="6885"/>
                    <a:pt x="10297" y="6648"/>
                  </a:cubicBezTo>
                  <a:cubicBezTo>
                    <a:pt x="10009" y="6509"/>
                    <a:pt x="9725" y="6440"/>
                    <a:pt x="9455" y="6440"/>
                  </a:cubicBezTo>
                  <a:cubicBezTo>
                    <a:pt x="9034" y="6440"/>
                    <a:pt x="8646" y="6606"/>
                    <a:pt x="8316" y="6935"/>
                  </a:cubicBezTo>
                  <a:cubicBezTo>
                    <a:pt x="8070" y="7180"/>
                    <a:pt x="7732" y="7665"/>
                    <a:pt x="7538" y="7904"/>
                  </a:cubicBezTo>
                  <a:cubicBezTo>
                    <a:pt x="7035" y="7819"/>
                    <a:pt x="6032" y="6974"/>
                    <a:pt x="5634" y="6577"/>
                  </a:cubicBezTo>
                  <a:cubicBezTo>
                    <a:pt x="5236" y="6179"/>
                    <a:pt x="4393" y="5174"/>
                    <a:pt x="4308" y="4674"/>
                  </a:cubicBezTo>
                  <a:cubicBezTo>
                    <a:pt x="4545" y="4481"/>
                    <a:pt x="5031" y="4141"/>
                    <a:pt x="5277" y="3895"/>
                  </a:cubicBezTo>
                  <a:cubicBezTo>
                    <a:pt x="5817" y="3354"/>
                    <a:pt x="5919" y="2652"/>
                    <a:pt x="5564" y="1914"/>
                  </a:cubicBezTo>
                  <a:cubicBezTo>
                    <a:pt x="5327" y="1421"/>
                    <a:pt x="4934" y="993"/>
                    <a:pt x="4546" y="605"/>
                  </a:cubicBezTo>
                  <a:cubicBezTo>
                    <a:pt x="4165" y="216"/>
                    <a:pt x="3684" y="1"/>
                    <a:pt x="31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E2A47"/>
        </a:solidFill>
        <a:effectLst/>
      </p:bgPr>
    </p:bg>
    <p:spTree>
      <p:nvGrpSpPr>
        <p:cNvPr id="1" name="Shape 8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8" name="Google Shape;8538;p68"/>
          <p:cNvSpPr txBox="1">
            <a:spLocks noGrp="1"/>
          </p:cNvSpPr>
          <p:nvPr>
            <p:ph type="title" idx="4294967295"/>
          </p:nvPr>
        </p:nvSpPr>
        <p:spPr>
          <a:xfrm>
            <a:off x="1068100" y="928284"/>
            <a:ext cx="7047300" cy="48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539" name="Google Shape;8539;p68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540" name="Google Shape;8540;p68"/>
            <p:cNvSpPr/>
            <p:nvPr/>
          </p:nvSpPr>
          <p:spPr>
            <a:xfrm>
              <a:off x="876875" y="1989925"/>
              <a:ext cx="52800" cy="63825"/>
            </a:xfrm>
            <a:custGeom>
              <a:avLst/>
              <a:gdLst/>
              <a:ahLst/>
              <a:cxnLst/>
              <a:rect l="l" t="t" r="r" b="b"/>
              <a:pathLst>
                <a:path w="2112" h="2553" extrusionOk="0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68"/>
            <p:cNvSpPr/>
            <p:nvPr/>
          </p:nvSpPr>
          <p:spPr>
            <a:xfrm>
              <a:off x="683125" y="2058450"/>
              <a:ext cx="159900" cy="191425"/>
            </a:xfrm>
            <a:custGeom>
              <a:avLst/>
              <a:gdLst/>
              <a:ahLst/>
              <a:cxnLst/>
              <a:rect l="l" t="t" r="r" b="b"/>
              <a:pathLst>
                <a:path w="6396" h="7657" extrusionOk="0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68"/>
            <p:cNvSpPr/>
            <p:nvPr/>
          </p:nvSpPr>
          <p:spPr>
            <a:xfrm>
              <a:off x="824900" y="1955275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68"/>
            <p:cNvSpPr/>
            <p:nvPr/>
          </p:nvSpPr>
          <p:spPr>
            <a:xfrm>
              <a:off x="895000" y="205845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44" name="Google Shape;8544;p68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545" name="Google Shape;8545;p68"/>
            <p:cNvSpPr/>
            <p:nvPr/>
          </p:nvSpPr>
          <p:spPr>
            <a:xfrm>
              <a:off x="685475" y="2371925"/>
              <a:ext cx="142600" cy="241975"/>
            </a:xfrm>
            <a:custGeom>
              <a:avLst/>
              <a:gdLst/>
              <a:ahLst/>
              <a:cxnLst/>
              <a:rect l="l" t="t" r="r" b="b"/>
              <a:pathLst>
                <a:path w="5704" h="9679" extrusionOk="0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68"/>
            <p:cNvSpPr/>
            <p:nvPr/>
          </p:nvSpPr>
          <p:spPr>
            <a:xfrm>
              <a:off x="839850" y="2371925"/>
              <a:ext cx="143375" cy="242625"/>
            </a:xfrm>
            <a:custGeom>
              <a:avLst/>
              <a:gdLst/>
              <a:ahLst/>
              <a:cxnLst/>
              <a:rect l="l" t="t" r="r" b="b"/>
              <a:pathLst>
                <a:path w="5735" h="9705" extrusionOk="0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68"/>
            <p:cNvSpPr/>
            <p:nvPr/>
          </p:nvSpPr>
          <p:spPr>
            <a:xfrm>
              <a:off x="772900" y="2318350"/>
              <a:ext cx="122125" cy="105075"/>
            </a:xfrm>
            <a:custGeom>
              <a:avLst/>
              <a:gdLst/>
              <a:ahLst/>
              <a:cxnLst/>
              <a:rect l="l" t="t" r="r" b="b"/>
              <a:pathLst>
                <a:path w="4885" h="4203" extrusionOk="0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48" name="Google Shape;8548;p68"/>
          <p:cNvSpPr/>
          <p:nvPr/>
        </p:nvSpPr>
        <p:spPr>
          <a:xfrm>
            <a:off x="1051601" y="2504974"/>
            <a:ext cx="329934" cy="330800"/>
          </a:xfrm>
          <a:custGeom>
            <a:avLst/>
            <a:gdLst/>
            <a:ahLst/>
            <a:cxnLst/>
            <a:rect l="l" t="t" r="r" b="b"/>
            <a:pathLst>
              <a:path w="11815" h="11846" extrusionOk="0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49" name="Google Shape;8549;p68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550" name="Google Shape;8550;p68"/>
            <p:cNvSpPr/>
            <p:nvPr/>
          </p:nvSpPr>
          <p:spPr>
            <a:xfrm>
              <a:off x="2523000" y="1954875"/>
              <a:ext cx="262325" cy="295000"/>
            </a:xfrm>
            <a:custGeom>
              <a:avLst/>
              <a:gdLst/>
              <a:ahLst/>
              <a:cxnLst/>
              <a:rect l="l" t="t" r="r" b="b"/>
              <a:pathLst>
                <a:path w="10493" h="11800" extrusionOk="0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68"/>
            <p:cNvSpPr/>
            <p:nvPr/>
          </p:nvSpPr>
          <p:spPr>
            <a:xfrm>
              <a:off x="2595475" y="2024575"/>
              <a:ext cx="122100" cy="138650"/>
            </a:xfrm>
            <a:custGeom>
              <a:avLst/>
              <a:gdLst/>
              <a:ahLst/>
              <a:cxnLst/>
              <a:rect l="l" t="t" r="r" b="b"/>
              <a:pathLst>
                <a:path w="4884" h="5546" extrusionOk="0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2" name="Google Shape;8552;p68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553" name="Google Shape;8553;p68"/>
            <p:cNvSpPr/>
            <p:nvPr/>
          </p:nvSpPr>
          <p:spPr>
            <a:xfrm>
              <a:off x="2508825" y="2318350"/>
              <a:ext cx="297750" cy="295400"/>
            </a:xfrm>
            <a:custGeom>
              <a:avLst/>
              <a:gdLst/>
              <a:ahLst/>
              <a:cxnLst/>
              <a:rect l="l" t="t" r="r" b="b"/>
              <a:pathLst>
                <a:path w="11910" h="11816" extrusionOk="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68"/>
            <p:cNvSpPr/>
            <p:nvPr/>
          </p:nvSpPr>
          <p:spPr>
            <a:xfrm>
              <a:off x="2629350" y="2353025"/>
              <a:ext cx="54350" cy="121300"/>
            </a:xfrm>
            <a:custGeom>
              <a:avLst/>
              <a:gdLst/>
              <a:ahLst/>
              <a:cxnLst/>
              <a:rect l="l" t="t" r="r" b="b"/>
              <a:pathLst>
                <a:path w="2174" h="4852" extrusionOk="0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55" name="Google Shape;8555;p68"/>
          <p:cNvSpPr/>
          <p:nvPr/>
        </p:nvSpPr>
        <p:spPr>
          <a:xfrm>
            <a:off x="3140731" y="2504974"/>
            <a:ext cx="330827" cy="330800"/>
          </a:xfrm>
          <a:custGeom>
            <a:avLst/>
            <a:gdLst/>
            <a:ahLst/>
            <a:cxnLst/>
            <a:rect l="l" t="t" r="r" b="b"/>
            <a:pathLst>
              <a:path w="11847" h="11846" extrusionOk="0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56" name="Google Shape;8556;p68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557" name="Google Shape;8557;p68"/>
            <p:cNvSpPr/>
            <p:nvPr/>
          </p:nvSpPr>
          <p:spPr>
            <a:xfrm>
              <a:off x="4321150" y="1946600"/>
              <a:ext cx="294600" cy="295375"/>
            </a:xfrm>
            <a:custGeom>
              <a:avLst/>
              <a:gdLst/>
              <a:ahLst/>
              <a:cxnLst/>
              <a:rect l="l" t="t" r="r" b="b"/>
              <a:pathLst>
                <a:path w="11784" h="11815" extrusionOk="0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68"/>
            <p:cNvSpPr/>
            <p:nvPr/>
          </p:nvSpPr>
          <p:spPr>
            <a:xfrm>
              <a:off x="4564525" y="2031675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68"/>
            <p:cNvSpPr/>
            <p:nvPr/>
          </p:nvSpPr>
          <p:spPr>
            <a:xfrm>
              <a:off x="4414100" y="2084450"/>
              <a:ext cx="106350" cy="122100"/>
            </a:xfrm>
            <a:custGeom>
              <a:avLst/>
              <a:gdLst/>
              <a:ahLst/>
              <a:cxnLst/>
              <a:rect l="l" t="t" r="r" b="b"/>
              <a:pathLst>
                <a:path w="4254" h="4884" extrusionOk="0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60" name="Google Shape;8560;p68"/>
          <p:cNvSpPr/>
          <p:nvPr/>
        </p:nvSpPr>
        <p:spPr>
          <a:xfrm>
            <a:off x="5242386" y="2090582"/>
            <a:ext cx="335240" cy="308851"/>
          </a:xfrm>
          <a:custGeom>
            <a:avLst/>
            <a:gdLst/>
            <a:ahLst/>
            <a:cxnLst/>
            <a:rect l="l" t="t" r="r" b="b"/>
            <a:pathLst>
              <a:path w="12005" h="11060" extrusionOk="0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61" name="Google Shape;8561;p68"/>
          <p:cNvSpPr/>
          <p:nvPr/>
        </p:nvSpPr>
        <p:spPr>
          <a:xfrm>
            <a:off x="5242833" y="2505407"/>
            <a:ext cx="334346" cy="329934"/>
          </a:xfrm>
          <a:custGeom>
            <a:avLst/>
            <a:gdLst/>
            <a:ahLst/>
            <a:cxnLst/>
            <a:rect l="l" t="t" r="r" b="b"/>
            <a:pathLst>
              <a:path w="11973" h="11815" extrusionOk="0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62" name="Google Shape;8562;p68"/>
          <p:cNvSpPr/>
          <p:nvPr/>
        </p:nvSpPr>
        <p:spPr>
          <a:xfrm>
            <a:off x="7397176" y="1688979"/>
            <a:ext cx="212062" cy="328175"/>
          </a:xfrm>
          <a:custGeom>
            <a:avLst/>
            <a:gdLst/>
            <a:ahLst/>
            <a:cxnLst/>
            <a:rect l="l" t="t" r="r" b="b"/>
            <a:pathLst>
              <a:path w="7594" h="11752" extrusionOk="0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63" name="Google Shape;8563;p68"/>
          <p:cNvSpPr/>
          <p:nvPr/>
        </p:nvSpPr>
        <p:spPr>
          <a:xfrm>
            <a:off x="1470463" y="1687653"/>
            <a:ext cx="332559" cy="330827"/>
          </a:xfrm>
          <a:custGeom>
            <a:avLst/>
            <a:gdLst/>
            <a:ahLst/>
            <a:cxnLst/>
            <a:rect l="l" t="t" r="r" b="b"/>
            <a:pathLst>
              <a:path w="11909" h="11847" extrusionOk="0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64" name="Google Shape;8564;p68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565" name="Google Shape;8565;p68"/>
            <p:cNvSpPr/>
            <p:nvPr/>
          </p:nvSpPr>
          <p:spPr>
            <a:xfrm>
              <a:off x="1101350" y="2492325"/>
              <a:ext cx="70125" cy="50525"/>
            </a:xfrm>
            <a:custGeom>
              <a:avLst/>
              <a:gdLst/>
              <a:ahLst/>
              <a:cxnLst/>
              <a:rect l="l" t="t" r="r" b="b"/>
              <a:pathLst>
                <a:path w="2805" h="2021" extrusionOk="0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68"/>
            <p:cNvSpPr/>
            <p:nvPr/>
          </p:nvSpPr>
          <p:spPr>
            <a:xfrm>
              <a:off x="1101350" y="2440525"/>
              <a:ext cx="70125" cy="51150"/>
            </a:xfrm>
            <a:custGeom>
              <a:avLst/>
              <a:gdLst/>
              <a:ahLst/>
              <a:cxnLst/>
              <a:rect l="l" t="t" r="r" b="b"/>
              <a:pathLst>
                <a:path w="2805" h="2046" extrusionOk="0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68"/>
            <p:cNvSpPr/>
            <p:nvPr/>
          </p:nvSpPr>
          <p:spPr>
            <a:xfrm>
              <a:off x="1101350" y="2388550"/>
              <a:ext cx="70125" cy="51125"/>
            </a:xfrm>
            <a:custGeom>
              <a:avLst/>
              <a:gdLst/>
              <a:ahLst/>
              <a:cxnLst/>
              <a:rect l="l" t="t" r="r" b="b"/>
              <a:pathLst>
                <a:path w="2805" h="2045" extrusionOk="0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68"/>
            <p:cNvSpPr/>
            <p:nvPr/>
          </p:nvSpPr>
          <p:spPr>
            <a:xfrm>
              <a:off x="1049375" y="2318350"/>
              <a:ext cx="298525" cy="295400"/>
            </a:xfrm>
            <a:custGeom>
              <a:avLst/>
              <a:gdLst/>
              <a:ahLst/>
              <a:cxnLst/>
              <a:rect l="l" t="t" r="r" b="b"/>
              <a:pathLst>
                <a:path w="11941" h="11816" extrusionOk="0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69" name="Google Shape;8569;p68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570" name="Google Shape;8570;p68"/>
            <p:cNvSpPr/>
            <p:nvPr/>
          </p:nvSpPr>
          <p:spPr>
            <a:xfrm>
              <a:off x="1113175" y="2752350"/>
              <a:ext cx="161475" cy="155975"/>
            </a:xfrm>
            <a:custGeom>
              <a:avLst/>
              <a:gdLst/>
              <a:ahLst/>
              <a:cxnLst/>
              <a:rect l="l" t="t" r="r" b="b"/>
              <a:pathLst>
                <a:path w="6459" h="6239" extrusionOk="0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68"/>
            <p:cNvSpPr/>
            <p:nvPr/>
          </p:nvSpPr>
          <p:spPr>
            <a:xfrm>
              <a:off x="1049375" y="2680675"/>
              <a:ext cx="297725" cy="297725"/>
            </a:xfrm>
            <a:custGeom>
              <a:avLst/>
              <a:gdLst/>
              <a:ahLst/>
              <a:cxnLst/>
              <a:rect l="l" t="t" r="r" b="b"/>
              <a:pathLst>
                <a:path w="11909" h="11909" extrusionOk="0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72" name="Google Shape;8572;p68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573" name="Google Shape;8573;p68"/>
            <p:cNvSpPr/>
            <p:nvPr/>
          </p:nvSpPr>
          <p:spPr>
            <a:xfrm>
              <a:off x="2959350" y="1954475"/>
              <a:ext cx="122100" cy="139450"/>
            </a:xfrm>
            <a:custGeom>
              <a:avLst/>
              <a:gdLst/>
              <a:ahLst/>
              <a:cxnLst/>
              <a:rect l="l" t="t" r="r" b="b"/>
              <a:pathLst>
                <a:path w="4884" h="5578" extrusionOk="0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68"/>
            <p:cNvSpPr/>
            <p:nvPr/>
          </p:nvSpPr>
          <p:spPr>
            <a:xfrm>
              <a:off x="2906575" y="2146650"/>
              <a:ext cx="191425" cy="69350"/>
            </a:xfrm>
            <a:custGeom>
              <a:avLst/>
              <a:gdLst/>
              <a:ahLst/>
              <a:cxnLst/>
              <a:rect l="l" t="t" r="r" b="b"/>
              <a:pathLst>
                <a:path w="7657" h="2774" extrusionOk="0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68"/>
            <p:cNvSpPr/>
            <p:nvPr/>
          </p:nvSpPr>
          <p:spPr>
            <a:xfrm>
              <a:off x="2872725" y="2112000"/>
              <a:ext cx="295375" cy="137875"/>
            </a:xfrm>
            <a:custGeom>
              <a:avLst/>
              <a:gdLst/>
              <a:ahLst/>
              <a:cxnLst/>
              <a:rect l="l" t="t" r="r" b="b"/>
              <a:pathLst>
                <a:path w="11815" h="5515" extrusionOk="0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76" name="Google Shape;8576;p68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577" name="Google Shape;8577;p68"/>
            <p:cNvSpPr/>
            <p:nvPr/>
          </p:nvSpPr>
          <p:spPr>
            <a:xfrm>
              <a:off x="2936525" y="2353025"/>
              <a:ext cx="160700" cy="155975"/>
            </a:xfrm>
            <a:custGeom>
              <a:avLst/>
              <a:gdLst/>
              <a:ahLst/>
              <a:cxnLst/>
              <a:rect l="l" t="t" r="r" b="b"/>
              <a:pathLst>
                <a:path w="6428" h="6239" extrusionOk="0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68"/>
            <p:cNvSpPr/>
            <p:nvPr/>
          </p:nvSpPr>
          <p:spPr>
            <a:xfrm>
              <a:off x="2890050" y="2318350"/>
              <a:ext cx="259150" cy="296975"/>
            </a:xfrm>
            <a:custGeom>
              <a:avLst/>
              <a:gdLst/>
              <a:ahLst/>
              <a:cxnLst/>
              <a:rect l="l" t="t" r="r" b="b"/>
              <a:pathLst>
                <a:path w="10366" h="11879" extrusionOk="0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79" name="Google Shape;8579;p68"/>
          <p:cNvSpPr/>
          <p:nvPr/>
        </p:nvSpPr>
        <p:spPr>
          <a:xfrm>
            <a:off x="3623957" y="2504527"/>
            <a:ext cx="213822" cy="331693"/>
          </a:xfrm>
          <a:custGeom>
            <a:avLst/>
            <a:gdLst/>
            <a:ahLst/>
            <a:cxnLst/>
            <a:rect l="l" t="t" r="r" b="b"/>
            <a:pathLst>
              <a:path w="7657" h="11878" extrusionOk="0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80" name="Google Shape;8580;p68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581" name="Google Shape;8581;p68"/>
            <p:cNvSpPr/>
            <p:nvPr/>
          </p:nvSpPr>
          <p:spPr>
            <a:xfrm>
              <a:off x="4720475" y="2086025"/>
              <a:ext cx="104775" cy="121300"/>
            </a:xfrm>
            <a:custGeom>
              <a:avLst/>
              <a:gdLst/>
              <a:ahLst/>
              <a:cxnLst/>
              <a:rect l="l" t="t" r="r" b="b"/>
              <a:pathLst>
                <a:path w="4191" h="4852" extrusionOk="0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68"/>
            <p:cNvSpPr/>
            <p:nvPr/>
          </p:nvSpPr>
          <p:spPr>
            <a:xfrm>
              <a:off x="4685050" y="1945825"/>
              <a:ext cx="294575" cy="294575"/>
            </a:xfrm>
            <a:custGeom>
              <a:avLst/>
              <a:gdLst/>
              <a:ahLst/>
              <a:cxnLst/>
              <a:rect l="l" t="t" r="r" b="b"/>
              <a:pathLst>
                <a:path w="11783" h="11783" extrusionOk="0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68"/>
            <p:cNvSpPr/>
            <p:nvPr/>
          </p:nvSpPr>
          <p:spPr>
            <a:xfrm>
              <a:off x="4840200" y="2103350"/>
              <a:ext cx="104775" cy="17350"/>
            </a:xfrm>
            <a:custGeom>
              <a:avLst/>
              <a:gdLst/>
              <a:ahLst/>
              <a:cxnLst/>
              <a:rect l="l" t="t" r="r" b="b"/>
              <a:pathLst>
                <a:path w="4191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68"/>
            <p:cNvSpPr/>
            <p:nvPr/>
          </p:nvSpPr>
          <p:spPr>
            <a:xfrm>
              <a:off x="4840200" y="2137200"/>
              <a:ext cx="104775" cy="18150"/>
            </a:xfrm>
            <a:custGeom>
              <a:avLst/>
              <a:gdLst/>
              <a:ahLst/>
              <a:cxnLst/>
              <a:rect l="l" t="t" r="r" b="b"/>
              <a:pathLst>
                <a:path w="4191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68"/>
            <p:cNvSpPr/>
            <p:nvPr/>
          </p:nvSpPr>
          <p:spPr>
            <a:xfrm>
              <a:off x="4840200" y="2171875"/>
              <a:ext cx="104775" cy="18125"/>
            </a:xfrm>
            <a:custGeom>
              <a:avLst/>
              <a:gdLst/>
              <a:ahLst/>
              <a:cxnLst/>
              <a:rect l="l" t="t" r="r" b="b"/>
              <a:pathLst>
                <a:path w="4191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86" name="Google Shape;8586;p68"/>
          <p:cNvSpPr/>
          <p:nvPr/>
        </p:nvSpPr>
        <p:spPr>
          <a:xfrm>
            <a:off x="5661906" y="2080473"/>
            <a:ext cx="329934" cy="329068"/>
          </a:xfrm>
          <a:custGeom>
            <a:avLst/>
            <a:gdLst/>
            <a:ahLst/>
            <a:cxnLst/>
            <a:rect l="l" t="t" r="r" b="b"/>
            <a:pathLst>
              <a:path w="11815" h="11784" extrusionOk="0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87" name="Google Shape;8587;p68"/>
          <p:cNvSpPr/>
          <p:nvPr/>
        </p:nvSpPr>
        <p:spPr>
          <a:xfrm>
            <a:off x="5681705" y="2504527"/>
            <a:ext cx="290336" cy="331693"/>
          </a:xfrm>
          <a:custGeom>
            <a:avLst/>
            <a:gdLst/>
            <a:ahLst/>
            <a:cxnLst/>
            <a:rect l="l" t="t" r="r" b="b"/>
            <a:pathLst>
              <a:path w="10397" h="11878" extrusionOk="0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88" name="Google Shape;8588;p68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589" name="Google Shape;8589;p68"/>
            <p:cNvSpPr/>
            <p:nvPr/>
          </p:nvSpPr>
          <p:spPr>
            <a:xfrm>
              <a:off x="6131900" y="2301825"/>
              <a:ext cx="295375" cy="294600"/>
            </a:xfrm>
            <a:custGeom>
              <a:avLst/>
              <a:gdLst/>
              <a:ahLst/>
              <a:cxnLst/>
              <a:rect l="l" t="t" r="r" b="b"/>
              <a:pathLst>
                <a:path w="11815" h="11784" extrusionOk="0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68"/>
            <p:cNvSpPr/>
            <p:nvPr/>
          </p:nvSpPr>
          <p:spPr>
            <a:xfrm>
              <a:off x="6218550" y="2456200"/>
              <a:ext cx="122100" cy="51225"/>
            </a:xfrm>
            <a:custGeom>
              <a:avLst/>
              <a:gdLst/>
              <a:ahLst/>
              <a:cxnLst/>
              <a:rect l="l" t="t" r="r" b="b"/>
              <a:pathLst>
                <a:path w="4884" h="2049" extrusionOk="0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68"/>
            <p:cNvSpPr/>
            <p:nvPr/>
          </p:nvSpPr>
          <p:spPr>
            <a:xfrm>
              <a:off x="6340625" y="2353025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68"/>
            <p:cNvSpPr/>
            <p:nvPr/>
          </p:nvSpPr>
          <p:spPr>
            <a:xfrm>
              <a:off x="6183100" y="2369550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93" name="Google Shape;8593;p68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594" name="Google Shape;8594;p68"/>
            <p:cNvSpPr/>
            <p:nvPr/>
          </p:nvSpPr>
          <p:spPr>
            <a:xfrm>
              <a:off x="1483350" y="2023800"/>
              <a:ext cx="155975" cy="155975"/>
            </a:xfrm>
            <a:custGeom>
              <a:avLst/>
              <a:gdLst/>
              <a:ahLst/>
              <a:cxnLst/>
              <a:rect l="l" t="t" r="r" b="b"/>
              <a:pathLst>
                <a:path w="6239" h="6239" extrusionOk="0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68"/>
            <p:cNvSpPr/>
            <p:nvPr/>
          </p:nvSpPr>
          <p:spPr>
            <a:xfrm>
              <a:off x="1412450" y="1954475"/>
              <a:ext cx="297750" cy="296175"/>
            </a:xfrm>
            <a:custGeom>
              <a:avLst/>
              <a:gdLst/>
              <a:ahLst/>
              <a:cxnLst/>
              <a:rect l="l" t="t" r="r" b="b"/>
              <a:pathLst>
                <a:path w="11910" h="11847" extrusionOk="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96" name="Google Shape;8596;p68"/>
          <p:cNvSpPr/>
          <p:nvPr/>
        </p:nvSpPr>
        <p:spPr>
          <a:xfrm>
            <a:off x="1891728" y="2081353"/>
            <a:ext cx="329962" cy="327309"/>
          </a:xfrm>
          <a:custGeom>
            <a:avLst/>
            <a:gdLst/>
            <a:ahLst/>
            <a:cxnLst/>
            <a:rect l="l" t="t" r="r" b="b"/>
            <a:pathLst>
              <a:path w="11816" h="11721" extrusionOk="0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97" name="Google Shape;8597;p68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598" name="Google Shape;8598;p68"/>
            <p:cNvSpPr/>
            <p:nvPr/>
          </p:nvSpPr>
          <p:spPr>
            <a:xfrm>
              <a:off x="1413250" y="2680675"/>
              <a:ext cx="297750" cy="297525"/>
            </a:xfrm>
            <a:custGeom>
              <a:avLst/>
              <a:gdLst/>
              <a:ahLst/>
              <a:cxnLst/>
              <a:rect l="l" t="t" r="r" b="b"/>
              <a:pathLst>
                <a:path w="11910" h="11901" extrusionOk="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68"/>
            <p:cNvSpPr/>
            <p:nvPr/>
          </p:nvSpPr>
          <p:spPr>
            <a:xfrm>
              <a:off x="1465225" y="2805100"/>
              <a:ext cx="52800" cy="52025"/>
            </a:xfrm>
            <a:custGeom>
              <a:avLst/>
              <a:gdLst/>
              <a:ahLst/>
              <a:cxnLst/>
              <a:rect l="l" t="t" r="r" b="b"/>
              <a:pathLst>
                <a:path w="2112" h="2081" extrusionOk="0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68"/>
            <p:cNvSpPr/>
            <p:nvPr/>
          </p:nvSpPr>
          <p:spPr>
            <a:xfrm>
              <a:off x="1535325" y="2769675"/>
              <a:ext cx="52800" cy="87450"/>
            </a:xfrm>
            <a:custGeom>
              <a:avLst/>
              <a:gdLst/>
              <a:ahLst/>
              <a:cxnLst/>
              <a:rect l="l" t="t" r="r" b="b"/>
              <a:pathLst>
                <a:path w="2112" h="3498" extrusionOk="0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68"/>
            <p:cNvSpPr/>
            <p:nvPr/>
          </p:nvSpPr>
          <p:spPr>
            <a:xfrm>
              <a:off x="1604650" y="2733425"/>
              <a:ext cx="52775" cy="122900"/>
            </a:xfrm>
            <a:custGeom>
              <a:avLst/>
              <a:gdLst/>
              <a:ahLst/>
              <a:cxnLst/>
              <a:rect l="l" t="t" r="r" b="b"/>
              <a:pathLst>
                <a:path w="2111" h="4916" extrusionOk="0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02" name="Google Shape;8602;p68"/>
          <p:cNvSpPr/>
          <p:nvPr/>
        </p:nvSpPr>
        <p:spPr>
          <a:xfrm>
            <a:off x="4028449" y="1687666"/>
            <a:ext cx="256044" cy="330800"/>
          </a:xfrm>
          <a:custGeom>
            <a:avLst/>
            <a:gdLst/>
            <a:ahLst/>
            <a:cxnLst/>
            <a:rect l="l" t="t" r="r" b="b"/>
            <a:pathLst>
              <a:path w="9169" h="11846" extrusionOk="0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03" name="Google Shape;8603;p68"/>
          <p:cNvSpPr/>
          <p:nvPr/>
        </p:nvSpPr>
        <p:spPr>
          <a:xfrm>
            <a:off x="3983141" y="2080263"/>
            <a:ext cx="346661" cy="329487"/>
          </a:xfrm>
          <a:custGeom>
            <a:avLst/>
            <a:gdLst/>
            <a:ahLst/>
            <a:cxnLst/>
            <a:rect l="l" t="t" r="r" b="b"/>
            <a:pathLst>
              <a:path w="12414" h="11799" extrusionOk="0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04" name="Google Shape;8604;p68"/>
          <p:cNvSpPr/>
          <p:nvPr/>
        </p:nvSpPr>
        <p:spPr>
          <a:xfrm>
            <a:off x="3990178" y="2504974"/>
            <a:ext cx="332587" cy="330800"/>
          </a:xfrm>
          <a:custGeom>
            <a:avLst/>
            <a:gdLst/>
            <a:ahLst/>
            <a:cxnLst/>
            <a:rect l="l" t="t" r="r" b="b"/>
            <a:pathLst>
              <a:path w="11910" h="11846" extrusionOk="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05" name="Google Shape;8605;p68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606" name="Google Shape;8606;p68"/>
            <p:cNvSpPr/>
            <p:nvPr/>
          </p:nvSpPr>
          <p:spPr>
            <a:xfrm>
              <a:off x="5113500" y="1998600"/>
              <a:ext cx="160700" cy="155950"/>
            </a:xfrm>
            <a:custGeom>
              <a:avLst/>
              <a:gdLst/>
              <a:ahLst/>
              <a:cxnLst/>
              <a:rect l="l" t="t" r="r" b="b"/>
              <a:pathLst>
                <a:path w="6428" h="6238" extrusionOk="0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68"/>
            <p:cNvSpPr/>
            <p:nvPr/>
          </p:nvSpPr>
          <p:spPr>
            <a:xfrm>
              <a:off x="5045775" y="1946400"/>
              <a:ext cx="296950" cy="295150"/>
            </a:xfrm>
            <a:custGeom>
              <a:avLst/>
              <a:gdLst/>
              <a:ahLst/>
              <a:cxnLst/>
              <a:rect l="l" t="t" r="r" b="b"/>
              <a:pathLst>
                <a:path w="11878" h="11806" extrusionOk="0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08" name="Google Shape;8608;p68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609" name="Google Shape;8609;p68"/>
            <p:cNvSpPr/>
            <p:nvPr/>
          </p:nvSpPr>
          <p:spPr>
            <a:xfrm>
              <a:off x="5046550" y="2448325"/>
              <a:ext cx="297750" cy="140225"/>
            </a:xfrm>
            <a:custGeom>
              <a:avLst/>
              <a:gdLst/>
              <a:ahLst/>
              <a:cxnLst/>
              <a:rect l="l" t="t" r="r" b="b"/>
              <a:pathLst>
                <a:path w="11910" h="5609" extrusionOk="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68"/>
            <p:cNvSpPr/>
            <p:nvPr/>
          </p:nvSpPr>
          <p:spPr>
            <a:xfrm>
              <a:off x="5241900" y="2327025"/>
              <a:ext cx="103975" cy="121325"/>
            </a:xfrm>
            <a:custGeom>
              <a:avLst/>
              <a:gdLst/>
              <a:ahLst/>
              <a:cxnLst/>
              <a:rect l="l" t="t" r="r" b="b"/>
              <a:pathLst>
                <a:path w="4159" h="4853" extrusionOk="0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68"/>
            <p:cNvSpPr/>
            <p:nvPr/>
          </p:nvSpPr>
          <p:spPr>
            <a:xfrm>
              <a:off x="5048925" y="2328600"/>
              <a:ext cx="103975" cy="121325"/>
            </a:xfrm>
            <a:custGeom>
              <a:avLst/>
              <a:gdLst/>
              <a:ahLst/>
              <a:cxnLst/>
              <a:rect l="l" t="t" r="r" b="b"/>
              <a:pathLst>
                <a:path w="4159" h="4853" extrusionOk="0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12" name="Google Shape;8612;p68"/>
          <p:cNvSpPr/>
          <p:nvPr/>
        </p:nvSpPr>
        <p:spPr>
          <a:xfrm>
            <a:off x="6154882" y="2504527"/>
            <a:ext cx="184780" cy="331693"/>
          </a:xfrm>
          <a:custGeom>
            <a:avLst/>
            <a:gdLst/>
            <a:ahLst/>
            <a:cxnLst/>
            <a:rect l="l" t="t" r="r" b="b"/>
            <a:pathLst>
              <a:path w="6617" h="11878" extrusionOk="0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13" name="Google Shape;8613;p68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614" name="Google Shape;8614;p68"/>
            <p:cNvSpPr/>
            <p:nvPr/>
          </p:nvSpPr>
          <p:spPr>
            <a:xfrm>
              <a:off x="6167350" y="2672800"/>
              <a:ext cx="226850" cy="295375"/>
            </a:xfrm>
            <a:custGeom>
              <a:avLst/>
              <a:gdLst/>
              <a:ahLst/>
              <a:cxnLst/>
              <a:rect l="l" t="t" r="r" b="b"/>
              <a:pathLst>
                <a:path w="9074" h="11815" extrusionOk="0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68"/>
            <p:cNvSpPr/>
            <p:nvPr/>
          </p:nvSpPr>
          <p:spPr>
            <a:xfrm>
              <a:off x="6201225" y="2762575"/>
              <a:ext cx="52775" cy="49650"/>
            </a:xfrm>
            <a:custGeom>
              <a:avLst/>
              <a:gdLst/>
              <a:ahLst/>
              <a:cxnLst/>
              <a:rect l="l" t="t" r="r" b="b"/>
              <a:pathLst>
                <a:path w="2111" h="1986" extrusionOk="0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68"/>
            <p:cNvSpPr/>
            <p:nvPr/>
          </p:nvSpPr>
          <p:spPr>
            <a:xfrm>
              <a:off x="6308325" y="2882300"/>
              <a:ext cx="51225" cy="49650"/>
            </a:xfrm>
            <a:custGeom>
              <a:avLst/>
              <a:gdLst/>
              <a:ahLst/>
              <a:cxnLst/>
              <a:rect l="l" t="t" r="r" b="b"/>
              <a:pathLst>
                <a:path w="2049" h="1986" extrusionOk="0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68"/>
            <p:cNvSpPr/>
            <p:nvPr/>
          </p:nvSpPr>
          <p:spPr>
            <a:xfrm>
              <a:off x="6200425" y="2759425"/>
              <a:ext cx="156775" cy="174875"/>
            </a:xfrm>
            <a:custGeom>
              <a:avLst/>
              <a:gdLst/>
              <a:ahLst/>
              <a:cxnLst/>
              <a:rect l="l" t="t" r="r" b="b"/>
              <a:pathLst>
                <a:path w="6271" h="6995" extrusionOk="0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68"/>
            <p:cNvSpPr/>
            <p:nvPr/>
          </p:nvSpPr>
          <p:spPr>
            <a:xfrm>
              <a:off x="6412300" y="2742900"/>
              <a:ext cx="52800" cy="208725"/>
            </a:xfrm>
            <a:custGeom>
              <a:avLst/>
              <a:gdLst/>
              <a:ahLst/>
              <a:cxnLst/>
              <a:rect l="l" t="t" r="r" b="b"/>
              <a:pathLst>
                <a:path w="2112" h="8349" extrusionOk="0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19" name="Google Shape;8619;p68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620" name="Google Shape;8620;p68"/>
            <p:cNvSpPr/>
            <p:nvPr/>
          </p:nvSpPr>
          <p:spPr>
            <a:xfrm>
              <a:off x="1794450" y="2052125"/>
              <a:ext cx="278075" cy="198525"/>
            </a:xfrm>
            <a:custGeom>
              <a:avLst/>
              <a:gdLst/>
              <a:ahLst/>
              <a:cxnLst/>
              <a:rect l="l" t="t" r="r" b="b"/>
              <a:pathLst>
                <a:path w="11123" h="7941" extrusionOk="0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68"/>
            <p:cNvSpPr/>
            <p:nvPr/>
          </p:nvSpPr>
          <p:spPr>
            <a:xfrm>
              <a:off x="1777925" y="1953700"/>
              <a:ext cx="278050" cy="198675"/>
            </a:xfrm>
            <a:custGeom>
              <a:avLst/>
              <a:gdLst/>
              <a:ahLst/>
              <a:cxnLst/>
              <a:rect l="l" t="t" r="r" b="b"/>
              <a:pathLst>
                <a:path w="11122" h="7947" extrusionOk="0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68"/>
            <p:cNvSpPr/>
            <p:nvPr/>
          </p:nvSpPr>
          <p:spPr>
            <a:xfrm>
              <a:off x="1829125" y="2006475"/>
              <a:ext cx="191400" cy="191400"/>
            </a:xfrm>
            <a:custGeom>
              <a:avLst/>
              <a:gdLst/>
              <a:ahLst/>
              <a:cxnLst/>
              <a:rect l="l" t="t" r="r" b="b"/>
              <a:pathLst>
                <a:path w="7656" h="7656" extrusionOk="0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68"/>
            <p:cNvSpPr/>
            <p:nvPr/>
          </p:nvSpPr>
          <p:spPr>
            <a:xfrm>
              <a:off x="1915750" y="2058450"/>
              <a:ext cx="35475" cy="52800"/>
            </a:xfrm>
            <a:custGeom>
              <a:avLst/>
              <a:gdLst/>
              <a:ahLst/>
              <a:cxnLst/>
              <a:rect l="l" t="t" r="r" b="b"/>
              <a:pathLst>
                <a:path w="1419" h="2112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24" name="Google Shape;8624;p68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625" name="Google Shape;8625;p68"/>
            <p:cNvSpPr/>
            <p:nvPr/>
          </p:nvSpPr>
          <p:spPr>
            <a:xfrm>
              <a:off x="1881100" y="2423125"/>
              <a:ext cx="88225" cy="155175"/>
            </a:xfrm>
            <a:custGeom>
              <a:avLst/>
              <a:gdLst/>
              <a:ahLst/>
              <a:cxnLst/>
              <a:rect l="l" t="t" r="r" b="b"/>
              <a:pathLst>
                <a:path w="3529" h="6207" extrusionOk="0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68"/>
            <p:cNvSpPr/>
            <p:nvPr/>
          </p:nvSpPr>
          <p:spPr>
            <a:xfrm>
              <a:off x="1790525" y="2319150"/>
              <a:ext cx="267800" cy="294600"/>
            </a:xfrm>
            <a:custGeom>
              <a:avLst/>
              <a:gdLst/>
              <a:ahLst/>
              <a:cxnLst/>
              <a:rect l="l" t="t" r="r" b="b"/>
              <a:pathLst>
                <a:path w="10712" h="11784" extrusionOk="0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27" name="Google Shape;8627;p68"/>
          <p:cNvSpPr/>
          <p:nvPr/>
        </p:nvSpPr>
        <p:spPr>
          <a:xfrm>
            <a:off x="2309041" y="2504527"/>
            <a:ext cx="331721" cy="331693"/>
          </a:xfrm>
          <a:custGeom>
            <a:avLst/>
            <a:gdLst/>
            <a:ahLst/>
            <a:cxnLst/>
            <a:rect l="l" t="t" r="r" b="b"/>
            <a:pathLst>
              <a:path w="11879" h="11878" extrusionOk="0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28" name="Google Shape;8628;p68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629" name="Google Shape;8629;p68"/>
            <p:cNvSpPr/>
            <p:nvPr/>
          </p:nvSpPr>
          <p:spPr>
            <a:xfrm>
              <a:off x="3599700" y="1954475"/>
              <a:ext cx="296175" cy="295400"/>
            </a:xfrm>
            <a:custGeom>
              <a:avLst/>
              <a:gdLst/>
              <a:ahLst/>
              <a:cxnLst/>
              <a:rect l="l" t="t" r="r" b="b"/>
              <a:pathLst>
                <a:path w="11847" h="11816" extrusionOk="0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68"/>
            <p:cNvSpPr/>
            <p:nvPr/>
          </p:nvSpPr>
          <p:spPr>
            <a:xfrm>
              <a:off x="3825750" y="20757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68"/>
            <p:cNvSpPr/>
            <p:nvPr/>
          </p:nvSpPr>
          <p:spPr>
            <a:xfrm>
              <a:off x="3633550" y="2075775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32" name="Google Shape;8632;p68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633" name="Google Shape;8633;p68"/>
            <p:cNvSpPr/>
            <p:nvPr/>
          </p:nvSpPr>
          <p:spPr>
            <a:xfrm>
              <a:off x="3601275" y="2319150"/>
              <a:ext cx="294600" cy="294600"/>
            </a:xfrm>
            <a:custGeom>
              <a:avLst/>
              <a:gdLst/>
              <a:ahLst/>
              <a:cxnLst/>
              <a:rect l="l" t="t" r="r" b="b"/>
              <a:pathLst>
                <a:path w="11784" h="11784" extrusionOk="0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68"/>
            <p:cNvSpPr/>
            <p:nvPr/>
          </p:nvSpPr>
          <p:spPr>
            <a:xfrm>
              <a:off x="3713900" y="2434350"/>
              <a:ext cx="55950" cy="52200"/>
            </a:xfrm>
            <a:custGeom>
              <a:avLst/>
              <a:gdLst/>
              <a:ahLst/>
              <a:cxnLst/>
              <a:rect l="l" t="t" r="r" b="b"/>
              <a:pathLst>
                <a:path w="2238" h="2088" extrusionOk="0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35" name="Google Shape;8635;p68"/>
          <p:cNvSpPr/>
          <p:nvPr/>
        </p:nvSpPr>
        <p:spPr>
          <a:xfrm>
            <a:off x="4411889" y="2505407"/>
            <a:ext cx="329962" cy="329934"/>
          </a:xfrm>
          <a:custGeom>
            <a:avLst/>
            <a:gdLst/>
            <a:ahLst/>
            <a:cxnLst/>
            <a:rect l="l" t="t" r="r" b="b"/>
            <a:pathLst>
              <a:path w="11816" h="11815" extrusionOk="0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36" name="Google Shape;8636;p68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637" name="Google Shape;8637;p68"/>
            <p:cNvSpPr/>
            <p:nvPr/>
          </p:nvSpPr>
          <p:spPr>
            <a:xfrm>
              <a:off x="5472650" y="1999375"/>
              <a:ext cx="172525" cy="242600"/>
            </a:xfrm>
            <a:custGeom>
              <a:avLst/>
              <a:gdLst/>
              <a:ahLst/>
              <a:cxnLst/>
              <a:rect l="l" t="t" r="r" b="b"/>
              <a:pathLst>
                <a:path w="6901" h="9704" extrusionOk="0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68"/>
            <p:cNvSpPr/>
            <p:nvPr/>
          </p:nvSpPr>
          <p:spPr>
            <a:xfrm>
              <a:off x="5559300" y="1945825"/>
              <a:ext cx="18150" cy="44125"/>
            </a:xfrm>
            <a:custGeom>
              <a:avLst/>
              <a:gdLst/>
              <a:ahLst/>
              <a:cxnLst/>
              <a:rect l="l" t="t" r="r" b="b"/>
              <a:pathLst>
                <a:path w="726" h="176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68"/>
            <p:cNvSpPr/>
            <p:nvPr/>
          </p:nvSpPr>
          <p:spPr>
            <a:xfrm>
              <a:off x="5611275" y="1963925"/>
              <a:ext cx="35475" cy="34500"/>
            </a:xfrm>
            <a:custGeom>
              <a:avLst/>
              <a:gdLst/>
              <a:ahLst/>
              <a:cxnLst/>
              <a:rect l="l" t="t" r="r" b="b"/>
              <a:pathLst>
                <a:path w="1419" h="1380" extrusionOk="0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68"/>
            <p:cNvSpPr/>
            <p:nvPr/>
          </p:nvSpPr>
          <p:spPr>
            <a:xfrm>
              <a:off x="5664050" y="2067900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68"/>
            <p:cNvSpPr/>
            <p:nvPr/>
          </p:nvSpPr>
          <p:spPr>
            <a:xfrm>
              <a:off x="5421475" y="2067900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68"/>
            <p:cNvSpPr/>
            <p:nvPr/>
          </p:nvSpPr>
          <p:spPr>
            <a:xfrm>
              <a:off x="5490000" y="1963925"/>
              <a:ext cx="35450" cy="33900"/>
            </a:xfrm>
            <a:custGeom>
              <a:avLst/>
              <a:gdLst/>
              <a:ahLst/>
              <a:cxnLst/>
              <a:rect l="l" t="t" r="r" b="b"/>
              <a:pathLst>
                <a:path w="1418" h="1356" extrusionOk="0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68"/>
            <p:cNvSpPr/>
            <p:nvPr/>
          </p:nvSpPr>
          <p:spPr>
            <a:xfrm>
              <a:off x="5437225" y="1997650"/>
              <a:ext cx="37825" cy="26325"/>
            </a:xfrm>
            <a:custGeom>
              <a:avLst/>
              <a:gdLst/>
              <a:ahLst/>
              <a:cxnLst/>
              <a:rect l="l" t="t" r="r" b="b"/>
              <a:pathLst>
                <a:path w="1513" h="1053" extrusionOk="0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68"/>
            <p:cNvSpPr/>
            <p:nvPr/>
          </p:nvSpPr>
          <p:spPr>
            <a:xfrm>
              <a:off x="5645150" y="1998300"/>
              <a:ext cx="37825" cy="26900"/>
            </a:xfrm>
            <a:custGeom>
              <a:avLst/>
              <a:gdLst/>
              <a:ahLst/>
              <a:cxnLst/>
              <a:rect l="l" t="t" r="r" b="b"/>
              <a:pathLst>
                <a:path w="1513" h="1076" extrusionOk="0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45" name="Google Shape;8645;p68"/>
          <p:cNvSpPr/>
          <p:nvPr/>
        </p:nvSpPr>
        <p:spPr>
          <a:xfrm>
            <a:off x="6501811" y="2078714"/>
            <a:ext cx="334346" cy="332587"/>
          </a:xfrm>
          <a:custGeom>
            <a:avLst/>
            <a:gdLst/>
            <a:ahLst/>
            <a:cxnLst/>
            <a:rect l="l" t="t" r="r" b="b"/>
            <a:pathLst>
              <a:path w="11973" h="11910" extrusionOk="0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46" name="Google Shape;8646;p68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647" name="Google Shape;8647;p68"/>
            <p:cNvSpPr/>
            <p:nvPr/>
          </p:nvSpPr>
          <p:spPr>
            <a:xfrm>
              <a:off x="5534100" y="2794875"/>
              <a:ext cx="52000" cy="51225"/>
            </a:xfrm>
            <a:custGeom>
              <a:avLst/>
              <a:gdLst/>
              <a:ahLst/>
              <a:cxnLst/>
              <a:rect l="l" t="t" r="r" b="b"/>
              <a:pathLst>
                <a:path w="2080" h="2049" extrusionOk="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68"/>
            <p:cNvSpPr/>
            <p:nvPr/>
          </p:nvSpPr>
          <p:spPr>
            <a:xfrm>
              <a:off x="5411225" y="2726350"/>
              <a:ext cx="296950" cy="190625"/>
            </a:xfrm>
            <a:custGeom>
              <a:avLst/>
              <a:gdLst/>
              <a:ahLst/>
              <a:cxnLst/>
              <a:rect l="l" t="t" r="r" b="b"/>
              <a:pathLst>
                <a:path w="11878" h="7625" extrusionOk="0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49" name="Google Shape;8649;p68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650" name="Google Shape;8650;p68"/>
            <p:cNvSpPr/>
            <p:nvPr/>
          </p:nvSpPr>
          <p:spPr>
            <a:xfrm>
              <a:off x="6524150" y="2025375"/>
              <a:ext cx="297725" cy="189975"/>
            </a:xfrm>
            <a:custGeom>
              <a:avLst/>
              <a:gdLst/>
              <a:ahLst/>
              <a:cxnLst/>
              <a:rect l="l" t="t" r="r" b="b"/>
              <a:pathLst>
                <a:path w="11909" h="7599" extrusionOk="0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68"/>
            <p:cNvSpPr/>
            <p:nvPr/>
          </p:nvSpPr>
          <p:spPr>
            <a:xfrm>
              <a:off x="6664325" y="1938725"/>
              <a:ext cx="17375" cy="43350"/>
            </a:xfrm>
            <a:custGeom>
              <a:avLst/>
              <a:gdLst/>
              <a:ahLst/>
              <a:cxnLst/>
              <a:rect l="l" t="t" r="r" b="b"/>
              <a:pathLst>
                <a:path w="695" h="1734" extrusionOk="0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68"/>
            <p:cNvSpPr/>
            <p:nvPr/>
          </p:nvSpPr>
          <p:spPr>
            <a:xfrm>
              <a:off x="6594250" y="1972800"/>
              <a:ext cx="35450" cy="35275"/>
            </a:xfrm>
            <a:custGeom>
              <a:avLst/>
              <a:gdLst/>
              <a:ahLst/>
              <a:cxnLst/>
              <a:rect l="l" t="t" r="r" b="b"/>
              <a:pathLst>
                <a:path w="1418" h="1411" extrusionOk="0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68"/>
            <p:cNvSpPr/>
            <p:nvPr/>
          </p:nvSpPr>
          <p:spPr>
            <a:xfrm>
              <a:off x="6715525" y="1972800"/>
              <a:ext cx="35475" cy="35275"/>
            </a:xfrm>
            <a:custGeom>
              <a:avLst/>
              <a:gdLst/>
              <a:ahLst/>
              <a:cxnLst/>
              <a:rect l="l" t="t" r="r" b="b"/>
              <a:pathLst>
                <a:path w="1419" h="1411" extrusionOk="0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54" name="Google Shape;8654;p68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655" name="Google Shape;8655;p68"/>
            <p:cNvSpPr/>
            <p:nvPr/>
          </p:nvSpPr>
          <p:spPr>
            <a:xfrm>
              <a:off x="2280425" y="1989925"/>
              <a:ext cx="104775" cy="68550"/>
            </a:xfrm>
            <a:custGeom>
              <a:avLst/>
              <a:gdLst/>
              <a:ahLst/>
              <a:cxnLst/>
              <a:rect l="l" t="t" r="r" b="b"/>
              <a:pathLst>
                <a:path w="4191" h="2742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68"/>
            <p:cNvSpPr/>
            <p:nvPr/>
          </p:nvSpPr>
          <p:spPr>
            <a:xfrm>
              <a:off x="2174875" y="2145875"/>
              <a:ext cx="105575" cy="69325"/>
            </a:xfrm>
            <a:custGeom>
              <a:avLst/>
              <a:gdLst/>
              <a:ahLst/>
              <a:cxnLst/>
              <a:rect l="l" t="t" r="r" b="b"/>
              <a:pathLst>
                <a:path w="4223" h="2773" extrusionOk="0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68"/>
            <p:cNvSpPr/>
            <p:nvPr/>
          </p:nvSpPr>
          <p:spPr>
            <a:xfrm>
              <a:off x="2141000" y="1954475"/>
              <a:ext cx="139450" cy="174100"/>
            </a:xfrm>
            <a:custGeom>
              <a:avLst/>
              <a:gdLst/>
              <a:ahLst/>
              <a:cxnLst/>
              <a:rect l="l" t="t" r="r" b="b"/>
              <a:pathLst>
                <a:path w="5578" h="6964" extrusionOk="0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68"/>
            <p:cNvSpPr/>
            <p:nvPr/>
          </p:nvSpPr>
          <p:spPr>
            <a:xfrm>
              <a:off x="2298525" y="2076550"/>
              <a:ext cx="139450" cy="174100"/>
            </a:xfrm>
            <a:custGeom>
              <a:avLst/>
              <a:gdLst/>
              <a:ahLst/>
              <a:cxnLst/>
              <a:rect l="l" t="t" r="r" b="b"/>
              <a:pathLst>
                <a:path w="5578" h="6964" extrusionOk="0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59" name="Google Shape;8659;p68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660" name="Google Shape;8660;p68"/>
            <p:cNvSpPr/>
            <p:nvPr/>
          </p:nvSpPr>
          <p:spPr>
            <a:xfrm>
              <a:off x="2281200" y="2353025"/>
              <a:ext cx="104000" cy="121300"/>
            </a:xfrm>
            <a:custGeom>
              <a:avLst/>
              <a:gdLst/>
              <a:ahLst/>
              <a:cxnLst/>
              <a:rect l="l" t="t" r="r" b="b"/>
              <a:pathLst>
                <a:path w="4160" h="4852" extrusionOk="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68"/>
            <p:cNvSpPr/>
            <p:nvPr/>
          </p:nvSpPr>
          <p:spPr>
            <a:xfrm>
              <a:off x="2140225" y="2318650"/>
              <a:ext cx="307975" cy="295600"/>
            </a:xfrm>
            <a:custGeom>
              <a:avLst/>
              <a:gdLst/>
              <a:ahLst/>
              <a:cxnLst/>
              <a:rect l="l" t="t" r="r" b="b"/>
              <a:pathLst>
                <a:path w="12319" h="11824" extrusionOk="0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62" name="Google Shape;8662;p68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663" name="Google Shape;8663;p68"/>
            <p:cNvSpPr/>
            <p:nvPr/>
          </p:nvSpPr>
          <p:spPr>
            <a:xfrm>
              <a:off x="2139425" y="2787000"/>
              <a:ext cx="159125" cy="191400"/>
            </a:xfrm>
            <a:custGeom>
              <a:avLst/>
              <a:gdLst/>
              <a:ahLst/>
              <a:cxnLst/>
              <a:rect l="l" t="t" r="r" b="b"/>
              <a:pathLst>
                <a:path w="6365" h="7656" extrusionOk="0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68"/>
            <p:cNvSpPr/>
            <p:nvPr/>
          </p:nvSpPr>
          <p:spPr>
            <a:xfrm>
              <a:off x="2280425" y="2682250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68"/>
            <p:cNvSpPr/>
            <p:nvPr/>
          </p:nvSpPr>
          <p:spPr>
            <a:xfrm>
              <a:off x="2349725" y="2725550"/>
              <a:ext cx="18150" cy="17375"/>
            </a:xfrm>
            <a:custGeom>
              <a:avLst/>
              <a:gdLst/>
              <a:ahLst/>
              <a:cxnLst/>
              <a:rect l="l" t="t" r="r" b="b"/>
              <a:pathLst>
                <a:path w="726" h="695" extrusionOk="0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68"/>
            <p:cNvSpPr/>
            <p:nvPr/>
          </p:nvSpPr>
          <p:spPr>
            <a:xfrm>
              <a:off x="2349725" y="2751550"/>
              <a:ext cx="18150" cy="52800"/>
            </a:xfrm>
            <a:custGeom>
              <a:avLst/>
              <a:gdLst/>
              <a:ahLst/>
              <a:cxnLst/>
              <a:rect l="l" t="t" r="r" b="b"/>
              <a:pathLst>
                <a:path w="726" h="2112" extrusionOk="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67" name="Google Shape;8667;p68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668" name="Google Shape;8668;p68"/>
            <p:cNvSpPr/>
            <p:nvPr/>
          </p:nvSpPr>
          <p:spPr>
            <a:xfrm>
              <a:off x="4216400" y="2093100"/>
              <a:ext cx="43350" cy="18150"/>
            </a:xfrm>
            <a:custGeom>
              <a:avLst/>
              <a:gdLst/>
              <a:ahLst/>
              <a:cxnLst/>
              <a:rect l="l" t="t" r="r" b="b"/>
              <a:pathLst>
                <a:path w="1734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68"/>
            <p:cNvSpPr/>
            <p:nvPr/>
          </p:nvSpPr>
          <p:spPr>
            <a:xfrm>
              <a:off x="4206950" y="2129325"/>
              <a:ext cx="35475" cy="33900"/>
            </a:xfrm>
            <a:custGeom>
              <a:avLst/>
              <a:gdLst/>
              <a:ahLst/>
              <a:cxnLst/>
              <a:rect l="l" t="t" r="r" b="b"/>
              <a:pathLst>
                <a:path w="1419" h="1356" extrusionOk="0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68"/>
            <p:cNvSpPr/>
            <p:nvPr/>
          </p:nvSpPr>
          <p:spPr>
            <a:xfrm>
              <a:off x="4207750" y="2041900"/>
              <a:ext cx="35450" cy="34500"/>
            </a:xfrm>
            <a:custGeom>
              <a:avLst/>
              <a:gdLst/>
              <a:ahLst/>
              <a:cxnLst/>
              <a:rect l="l" t="t" r="r" b="b"/>
              <a:pathLst>
                <a:path w="1418" h="1380" extrusionOk="0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68"/>
            <p:cNvSpPr/>
            <p:nvPr/>
          </p:nvSpPr>
          <p:spPr>
            <a:xfrm>
              <a:off x="3962775" y="1990700"/>
              <a:ext cx="226075" cy="224500"/>
            </a:xfrm>
            <a:custGeom>
              <a:avLst/>
              <a:gdLst/>
              <a:ahLst/>
              <a:cxnLst/>
              <a:rect l="l" t="t" r="r" b="b"/>
              <a:pathLst>
                <a:path w="9043" h="8980" extrusionOk="0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72" name="Google Shape;8672;p68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673" name="Google Shape;8673;p68"/>
            <p:cNvSpPr/>
            <p:nvPr/>
          </p:nvSpPr>
          <p:spPr>
            <a:xfrm>
              <a:off x="3963575" y="2317575"/>
              <a:ext cx="296175" cy="296175"/>
            </a:xfrm>
            <a:custGeom>
              <a:avLst/>
              <a:gdLst/>
              <a:ahLst/>
              <a:cxnLst/>
              <a:rect l="l" t="t" r="r" b="b"/>
              <a:pathLst>
                <a:path w="11847" h="11847" extrusionOk="0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68"/>
            <p:cNvSpPr/>
            <p:nvPr/>
          </p:nvSpPr>
          <p:spPr>
            <a:xfrm>
              <a:off x="4190400" y="2526300"/>
              <a:ext cx="34700" cy="35450"/>
            </a:xfrm>
            <a:custGeom>
              <a:avLst/>
              <a:gdLst/>
              <a:ahLst/>
              <a:cxnLst/>
              <a:rect l="l" t="t" r="r" b="b"/>
              <a:pathLst>
                <a:path w="1388" h="1418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68"/>
            <p:cNvSpPr/>
            <p:nvPr/>
          </p:nvSpPr>
          <p:spPr>
            <a:xfrm>
              <a:off x="3998225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68"/>
            <p:cNvSpPr/>
            <p:nvPr/>
          </p:nvSpPr>
          <p:spPr>
            <a:xfrm>
              <a:off x="4050225" y="242155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68"/>
            <p:cNvSpPr/>
            <p:nvPr/>
          </p:nvSpPr>
          <p:spPr>
            <a:xfrm>
              <a:off x="4102200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68"/>
            <p:cNvSpPr/>
            <p:nvPr/>
          </p:nvSpPr>
          <p:spPr>
            <a:xfrm>
              <a:off x="4155750" y="24215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68"/>
            <p:cNvSpPr/>
            <p:nvPr/>
          </p:nvSpPr>
          <p:spPr>
            <a:xfrm>
              <a:off x="3998225" y="245697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68"/>
            <p:cNvSpPr/>
            <p:nvPr/>
          </p:nvSpPr>
          <p:spPr>
            <a:xfrm>
              <a:off x="4050225" y="2456975"/>
              <a:ext cx="35450" cy="18150"/>
            </a:xfrm>
            <a:custGeom>
              <a:avLst/>
              <a:gdLst/>
              <a:ahLst/>
              <a:cxnLst/>
              <a:rect l="l" t="t" r="r" b="b"/>
              <a:pathLst>
                <a:path w="1418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68"/>
            <p:cNvSpPr/>
            <p:nvPr/>
          </p:nvSpPr>
          <p:spPr>
            <a:xfrm>
              <a:off x="4102200" y="245697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68"/>
            <p:cNvSpPr/>
            <p:nvPr/>
          </p:nvSpPr>
          <p:spPr>
            <a:xfrm>
              <a:off x="4155750" y="245697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68"/>
            <p:cNvSpPr/>
            <p:nvPr/>
          </p:nvSpPr>
          <p:spPr>
            <a:xfrm>
              <a:off x="3998225" y="24916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68"/>
            <p:cNvSpPr/>
            <p:nvPr/>
          </p:nvSpPr>
          <p:spPr>
            <a:xfrm>
              <a:off x="4050225" y="249165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68"/>
            <p:cNvSpPr/>
            <p:nvPr/>
          </p:nvSpPr>
          <p:spPr>
            <a:xfrm>
              <a:off x="4102200" y="249165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68"/>
            <p:cNvSpPr/>
            <p:nvPr/>
          </p:nvSpPr>
          <p:spPr>
            <a:xfrm>
              <a:off x="3998225" y="25263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68"/>
            <p:cNvSpPr/>
            <p:nvPr/>
          </p:nvSpPr>
          <p:spPr>
            <a:xfrm>
              <a:off x="4050225" y="2526300"/>
              <a:ext cx="35450" cy="18125"/>
            </a:xfrm>
            <a:custGeom>
              <a:avLst/>
              <a:gdLst/>
              <a:ahLst/>
              <a:cxnLst/>
              <a:rect l="l" t="t" r="r" b="b"/>
              <a:pathLst>
                <a:path w="1418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68"/>
            <p:cNvSpPr/>
            <p:nvPr/>
          </p:nvSpPr>
          <p:spPr>
            <a:xfrm>
              <a:off x="4102200" y="2526300"/>
              <a:ext cx="35475" cy="18125"/>
            </a:xfrm>
            <a:custGeom>
              <a:avLst/>
              <a:gdLst/>
              <a:ahLst/>
              <a:cxnLst/>
              <a:rect l="l" t="t" r="r" b="b"/>
              <a:pathLst>
                <a:path w="1419" h="725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89" name="Google Shape;8689;p68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690" name="Google Shape;8690;p68"/>
            <p:cNvSpPr/>
            <p:nvPr/>
          </p:nvSpPr>
          <p:spPr>
            <a:xfrm>
              <a:off x="3962775" y="2838200"/>
              <a:ext cx="296175" cy="140200"/>
            </a:xfrm>
            <a:custGeom>
              <a:avLst/>
              <a:gdLst/>
              <a:ahLst/>
              <a:cxnLst/>
              <a:rect l="l" t="t" r="r" b="b"/>
              <a:pathLst>
                <a:path w="11847" h="5608" extrusionOk="0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68"/>
            <p:cNvSpPr/>
            <p:nvPr/>
          </p:nvSpPr>
          <p:spPr>
            <a:xfrm>
              <a:off x="4051000" y="2683025"/>
              <a:ext cx="122100" cy="138650"/>
            </a:xfrm>
            <a:custGeom>
              <a:avLst/>
              <a:gdLst/>
              <a:ahLst/>
              <a:cxnLst/>
              <a:rect l="l" t="t" r="r" b="b"/>
              <a:pathLst>
                <a:path w="4884" h="5546" extrusionOk="0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68"/>
            <p:cNvSpPr/>
            <p:nvPr/>
          </p:nvSpPr>
          <p:spPr>
            <a:xfrm>
              <a:off x="4084875" y="2873200"/>
              <a:ext cx="52800" cy="69775"/>
            </a:xfrm>
            <a:custGeom>
              <a:avLst/>
              <a:gdLst/>
              <a:ahLst/>
              <a:cxnLst/>
              <a:rect l="l" t="t" r="r" b="b"/>
              <a:pathLst>
                <a:path w="2112" h="2791" extrusionOk="0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93" name="Google Shape;8693;p68"/>
          <p:cNvSpPr/>
          <p:nvPr/>
        </p:nvSpPr>
        <p:spPr>
          <a:xfrm>
            <a:off x="6917365" y="1688099"/>
            <a:ext cx="335240" cy="329934"/>
          </a:xfrm>
          <a:custGeom>
            <a:avLst/>
            <a:gdLst/>
            <a:ahLst/>
            <a:cxnLst/>
            <a:rect l="l" t="t" r="r" b="b"/>
            <a:pathLst>
              <a:path w="12005" h="11815" extrusionOk="0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694" name="Google Shape;8694;p68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695" name="Google Shape;8695;p68"/>
            <p:cNvSpPr/>
            <p:nvPr/>
          </p:nvSpPr>
          <p:spPr>
            <a:xfrm>
              <a:off x="5984625" y="2482975"/>
              <a:ext cx="18125" cy="18150"/>
            </a:xfrm>
            <a:custGeom>
              <a:avLst/>
              <a:gdLst/>
              <a:ahLst/>
              <a:cxnLst/>
              <a:rect l="l" t="t" r="r" b="b"/>
              <a:pathLst>
                <a:path w="725" h="726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68"/>
            <p:cNvSpPr/>
            <p:nvPr/>
          </p:nvSpPr>
          <p:spPr>
            <a:xfrm>
              <a:off x="5775900" y="2308125"/>
              <a:ext cx="295375" cy="295375"/>
            </a:xfrm>
            <a:custGeom>
              <a:avLst/>
              <a:gdLst/>
              <a:ahLst/>
              <a:cxnLst/>
              <a:rect l="l" t="t" r="r" b="b"/>
              <a:pathLst>
                <a:path w="11815" h="11815" extrusionOk="0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68"/>
            <p:cNvSpPr/>
            <p:nvPr/>
          </p:nvSpPr>
          <p:spPr>
            <a:xfrm>
              <a:off x="5984625" y="2508975"/>
              <a:ext cx="18125" cy="61450"/>
            </a:xfrm>
            <a:custGeom>
              <a:avLst/>
              <a:gdLst/>
              <a:ahLst/>
              <a:cxnLst/>
              <a:rect l="l" t="t" r="r" b="b"/>
              <a:pathLst>
                <a:path w="725" h="2458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68"/>
            <p:cNvSpPr/>
            <p:nvPr/>
          </p:nvSpPr>
          <p:spPr>
            <a:xfrm>
              <a:off x="5845200" y="2395550"/>
              <a:ext cx="122900" cy="17350"/>
            </a:xfrm>
            <a:custGeom>
              <a:avLst/>
              <a:gdLst/>
              <a:ahLst/>
              <a:cxnLst/>
              <a:rect l="l" t="t" r="r" b="b"/>
              <a:pathLst>
                <a:path w="491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68"/>
            <p:cNvSpPr/>
            <p:nvPr/>
          </p:nvSpPr>
          <p:spPr>
            <a:xfrm>
              <a:off x="5845200" y="2431000"/>
              <a:ext cx="122900" cy="17350"/>
            </a:xfrm>
            <a:custGeom>
              <a:avLst/>
              <a:gdLst/>
              <a:ahLst/>
              <a:cxnLst/>
              <a:rect l="l" t="t" r="r" b="b"/>
              <a:pathLst>
                <a:path w="4916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00" name="Google Shape;8700;p68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701" name="Google Shape;8701;p68"/>
            <p:cNvSpPr/>
            <p:nvPr/>
          </p:nvSpPr>
          <p:spPr>
            <a:xfrm>
              <a:off x="5794025" y="2673575"/>
              <a:ext cx="259925" cy="296175"/>
            </a:xfrm>
            <a:custGeom>
              <a:avLst/>
              <a:gdLst/>
              <a:ahLst/>
              <a:cxnLst/>
              <a:rect l="l" t="t" r="r" b="b"/>
              <a:pathLst>
                <a:path w="10397" h="11847" extrusionOk="0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68"/>
            <p:cNvSpPr/>
            <p:nvPr/>
          </p:nvSpPr>
          <p:spPr>
            <a:xfrm>
              <a:off x="5967300" y="2915375"/>
              <a:ext cx="35450" cy="17350"/>
            </a:xfrm>
            <a:custGeom>
              <a:avLst/>
              <a:gdLst/>
              <a:ahLst/>
              <a:cxnLst/>
              <a:rect l="l" t="t" r="r" b="b"/>
              <a:pathLst>
                <a:path w="1418" h="694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703" name="Google Shape;8703;p68"/>
          <p:cNvSpPr/>
          <p:nvPr/>
        </p:nvSpPr>
        <p:spPr>
          <a:xfrm>
            <a:off x="7765005" y="2080040"/>
            <a:ext cx="330827" cy="329934"/>
          </a:xfrm>
          <a:custGeom>
            <a:avLst/>
            <a:gdLst/>
            <a:ahLst/>
            <a:cxnLst/>
            <a:rect l="l" t="t" r="r" b="b"/>
            <a:pathLst>
              <a:path w="11847" h="11815" extrusionOk="0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704" name="Google Shape;8704;p68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705" name="Google Shape;8705;p68"/>
            <p:cNvSpPr/>
            <p:nvPr/>
          </p:nvSpPr>
          <p:spPr>
            <a:xfrm>
              <a:off x="616950" y="3358025"/>
              <a:ext cx="89025" cy="86650"/>
            </a:xfrm>
            <a:custGeom>
              <a:avLst/>
              <a:gdLst/>
              <a:ahLst/>
              <a:cxnLst/>
              <a:rect l="l" t="t" r="r" b="b"/>
              <a:pathLst>
                <a:path w="3561" h="3466" extrusionOk="0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68"/>
            <p:cNvSpPr/>
            <p:nvPr/>
          </p:nvSpPr>
          <p:spPr>
            <a:xfrm>
              <a:off x="721725" y="3254850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68"/>
            <p:cNvSpPr/>
            <p:nvPr/>
          </p:nvSpPr>
          <p:spPr>
            <a:xfrm>
              <a:off x="581525" y="3440725"/>
              <a:ext cx="157550" cy="108700"/>
            </a:xfrm>
            <a:custGeom>
              <a:avLst/>
              <a:gdLst/>
              <a:ahLst/>
              <a:cxnLst/>
              <a:rect l="l" t="t" r="r" b="b"/>
              <a:pathLst>
                <a:path w="6302" h="4348" extrusionOk="0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08" name="Google Shape;8708;p68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709" name="Google Shape;8709;p68"/>
            <p:cNvSpPr/>
            <p:nvPr/>
          </p:nvSpPr>
          <p:spPr>
            <a:xfrm>
              <a:off x="609075" y="366205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68"/>
            <p:cNvSpPr/>
            <p:nvPr/>
          </p:nvSpPr>
          <p:spPr>
            <a:xfrm>
              <a:off x="668950" y="3617925"/>
              <a:ext cx="122875" cy="104475"/>
            </a:xfrm>
            <a:custGeom>
              <a:avLst/>
              <a:gdLst/>
              <a:ahLst/>
              <a:cxnLst/>
              <a:rect l="l" t="t" r="r" b="b"/>
              <a:pathLst>
                <a:path w="4915" h="4179" extrusionOk="0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68"/>
            <p:cNvSpPr/>
            <p:nvPr/>
          </p:nvSpPr>
          <p:spPr>
            <a:xfrm>
              <a:off x="580725" y="3721900"/>
              <a:ext cx="141800" cy="192025"/>
            </a:xfrm>
            <a:custGeom>
              <a:avLst/>
              <a:gdLst/>
              <a:ahLst/>
              <a:cxnLst/>
              <a:rect l="l" t="t" r="r" b="b"/>
              <a:pathLst>
                <a:path w="5672" h="7681" extrusionOk="0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68"/>
            <p:cNvSpPr/>
            <p:nvPr/>
          </p:nvSpPr>
          <p:spPr>
            <a:xfrm>
              <a:off x="800475" y="366205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68"/>
            <p:cNvSpPr/>
            <p:nvPr/>
          </p:nvSpPr>
          <p:spPr>
            <a:xfrm>
              <a:off x="738250" y="3722700"/>
              <a:ext cx="141800" cy="192600"/>
            </a:xfrm>
            <a:custGeom>
              <a:avLst/>
              <a:gdLst/>
              <a:ahLst/>
              <a:cxnLst/>
              <a:rect l="l" t="t" r="r" b="b"/>
              <a:pathLst>
                <a:path w="5672" h="7704" extrusionOk="0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14" name="Google Shape;8714;p68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715" name="Google Shape;8715;p68"/>
            <p:cNvSpPr/>
            <p:nvPr/>
          </p:nvSpPr>
          <p:spPr>
            <a:xfrm>
              <a:off x="694925" y="3982600"/>
              <a:ext cx="70925" cy="68550"/>
            </a:xfrm>
            <a:custGeom>
              <a:avLst/>
              <a:gdLst/>
              <a:ahLst/>
              <a:cxnLst/>
              <a:rect l="l" t="t" r="r" b="b"/>
              <a:pathLst>
                <a:path w="2837" h="2742" extrusionOk="0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68"/>
            <p:cNvSpPr/>
            <p:nvPr/>
          </p:nvSpPr>
          <p:spPr>
            <a:xfrm>
              <a:off x="609075" y="4139350"/>
              <a:ext cx="69350" cy="68525"/>
            </a:xfrm>
            <a:custGeom>
              <a:avLst/>
              <a:gdLst/>
              <a:ahLst/>
              <a:cxnLst/>
              <a:rect l="l" t="t" r="r" b="b"/>
              <a:pathLst>
                <a:path w="2774" h="2741" extrusionOk="0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68"/>
            <p:cNvSpPr/>
            <p:nvPr/>
          </p:nvSpPr>
          <p:spPr>
            <a:xfrm>
              <a:off x="783925" y="4140125"/>
              <a:ext cx="68550" cy="68550"/>
            </a:xfrm>
            <a:custGeom>
              <a:avLst/>
              <a:gdLst/>
              <a:ahLst/>
              <a:cxnLst/>
              <a:rect l="l" t="t" r="r" b="b"/>
              <a:pathLst>
                <a:path w="2742" h="2742" extrusionOk="0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68"/>
            <p:cNvSpPr/>
            <p:nvPr/>
          </p:nvSpPr>
          <p:spPr>
            <a:xfrm>
              <a:off x="583100" y="4207075"/>
              <a:ext cx="122100" cy="71700"/>
            </a:xfrm>
            <a:custGeom>
              <a:avLst/>
              <a:gdLst/>
              <a:ahLst/>
              <a:cxnLst/>
              <a:rect l="l" t="t" r="r" b="b"/>
              <a:pathLst>
                <a:path w="4884" h="2868" extrusionOk="0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68"/>
            <p:cNvSpPr/>
            <p:nvPr/>
          </p:nvSpPr>
          <p:spPr>
            <a:xfrm>
              <a:off x="669725" y="4049550"/>
              <a:ext cx="122900" cy="72475"/>
            </a:xfrm>
            <a:custGeom>
              <a:avLst/>
              <a:gdLst/>
              <a:ahLst/>
              <a:cxnLst/>
              <a:rect l="l" t="t" r="r" b="b"/>
              <a:pathLst>
                <a:path w="4916" h="2899" extrusionOk="0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68"/>
            <p:cNvSpPr/>
            <p:nvPr/>
          </p:nvSpPr>
          <p:spPr>
            <a:xfrm>
              <a:off x="757150" y="4207075"/>
              <a:ext cx="122125" cy="71700"/>
            </a:xfrm>
            <a:custGeom>
              <a:avLst/>
              <a:gdLst/>
              <a:ahLst/>
              <a:cxnLst/>
              <a:rect l="l" t="t" r="r" b="b"/>
              <a:pathLst>
                <a:path w="4885" h="2868" extrusionOk="0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68"/>
            <p:cNvSpPr/>
            <p:nvPr/>
          </p:nvSpPr>
          <p:spPr>
            <a:xfrm>
              <a:off x="691775" y="4139350"/>
              <a:ext cx="77225" cy="64600"/>
            </a:xfrm>
            <a:custGeom>
              <a:avLst/>
              <a:gdLst/>
              <a:ahLst/>
              <a:cxnLst/>
              <a:rect l="l" t="t" r="r" b="b"/>
              <a:pathLst>
                <a:path w="3089" h="2584" extrusionOk="0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22" name="Google Shape;8722;p68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723" name="Google Shape;8723;p68"/>
            <p:cNvSpPr/>
            <p:nvPr/>
          </p:nvSpPr>
          <p:spPr>
            <a:xfrm>
              <a:off x="2509625" y="3365900"/>
              <a:ext cx="86650" cy="52000"/>
            </a:xfrm>
            <a:custGeom>
              <a:avLst/>
              <a:gdLst/>
              <a:ahLst/>
              <a:cxnLst/>
              <a:rect l="l" t="t" r="r" b="b"/>
              <a:pathLst>
                <a:path w="3466" h="2080" extrusionOk="0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68"/>
            <p:cNvSpPr/>
            <p:nvPr/>
          </p:nvSpPr>
          <p:spPr>
            <a:xfrm>
              <a:off x="2534825" y="3313925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68"/>
            <p:cNvSpPr/>
            <p:nvPr/>
          </p:nvSpPr>
          <p:spPr>
            <a:xfrm>
              <a:off x="2423775" y="3226875"/>
              <a:ext cx="259925" cy="295000"/>
            </a:xfrm>
            <a:custGeom>
              <a:avLst/>
              <a:gdLst/>
              <a:ahLst/>
              <a:cxnLst/>
              <a:rect l="l" t="t" r="r" b="b"/>
              <a:pathLst>
                <a:path w="10397" h="11800" extrusionOk="0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26" name="Google Shape;8726;p68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727" name="Google Shape;8727;p68"/>
            <p:cNvSpPr/>
            <p:nvPr/>
          </p:nvSpPr>
          <p:spPr>
            <a:xfrm>
              <a:off x="2404875" y="3747900"/>
              <a:ext cx="52775" cy="138650"/>
            </a:xfrm>
            <a:custGeom>
              <a:avLst/>
              <a:gdLst/>
              <a:ahLst/>
              <a:cxnLst/>
              <a:rect l="l" t="t" r="r" b="b"/>
              <a:pathLst>
                <a:path w="2111" h="5546" extrusionOk="0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68"/>
            <p:cNvSpPr/>
            <p:nvPr/>
          </p:nvSpPr>
          <p:spPr>
            <a:xfrm>
              <a:off x="2458425" y="3592725"/>
              <a:ext cx="190625" cy="160700"/>
            </a:xfrm>
            <a:custGeom>
              <a:avLst/>
              <a:gdLst/>
              <a:ahLst/>
              <a:cxnLst/>
              <a:rect l="l" t="t" r="r" b="b"/>
              <a:pathLst>
                <a:path w="7625" h="6428" extrusionOk="0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68"/>
            <p:cNvSpPr/>
            <p:nvPr/>
          </p:nvSpPr>
          <p:spPr>
            <a:xfrm>
              <a:off x="2474975" y="3742775"/>
              <a:ext cx="228425" cy="125650"/>
            </a:xfrm>
            <a:custGeom>
              <a:avLst/>
              <a:gdLst/>
              <a:ahLst/>
              <a:cxnLst/>
              <a:rect l="l" t="t" r="r" b="b"/>
              <a:pathLst>
                <a:path w="9137" h="5026" extrusionOk="0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30" name="Google Shape;8730;p68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731" name="Google Shape;8731;p68"/>
            <p:cNvSpPr/>
            <p:nvPr/>
          </p:nvSpPr>
          <p:spPr>
            <a:xfrm>
              <a:off x="2404875" y="3955825"/>
              <a:ext cx="219775" cy="224500"/>
            </a:xfrm>
            <a:custGeom>
              <a:avLst/>
              <a:gdLst/>
              <a:ahLst/>
              <a:cxnLst/>
              <a:rect l="l" t="t" r="r" b="b"/>
              <a:pathLst>
                <a:path w="8791" h="8980" extrusionOk="0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68"/>
            <p:cNvSpPr/>
            <p:nvPr/>
          </p:nvSpPr>
          <p:spPr>
            <a:xfrm>
              <a:off x="2510400" y="4024075"/>
              <a:ext cx="191425" cy="87575"/>
            </a:xfrm>
            <a:custGeom>
              <a:avLst/>
              <a:gdLst/>
              <a:ahLst/>
              <a:cxnLst/>
              <a:rect l="l" t="t" r="r" b="b"/>
              <a:pathLst>
                <a:path w="7657" h="3503" extrusionOk="0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68"/>
            <p:cNvSpPr/>
            <p:nvPr/>
          </p:nvSpPr>
          <p:spPr>
            <a:xfrm>
              <a:off x="2424550" y="4188175"/>
              <a:ext cx="189050" cy="63025"/>
            </a:xfrm>
            <a:custGeom>
              <a:avLst/>
              <a:gdLst/>
              <a:ahLst/>
              <a:cxnLst/>
              <a:rect l="l" t="t" r="r" b="b"/>
              <a:pathLst>
                <a:path w="7562" h="2521" extrusionOk="0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68"/>
            <p:cNvSpPr/>
            <p:nvPr/>
          </p:nvSpPr>
          <p:spPr>
            <a:xfrm>
              <a:off x="2457625" y="4007025"/>
              <a:ext cx="115025" cy="122100"/>
            </a:xfrm>
            <a:custGeom>
              <a:avLst/>
              <a:gdLst/>
              <a:ahLst/>
              <a:cxnLst/>
              <a:rect l="l" t="t" r="r" b="b"/>
              <a:pathLst>
                <a:path w="4601" h="4884" extrusionOk="0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35" name="Google Shape;8735;p68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736" name="Google Shape;8736;p68"/>
            <p:cNvSpPr/>
            <p:nvPr/>
          </p:nvSpPr>
          <p:spPr>
            <a:xfrm>
              <a:off x="4393625" y="3391100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68"/>
            <p:cNvSpPr/>
            <p:nvPr/>
          </p:nvSpPr>
          <p:spPr>
            <a:xfrm>
              <a:off x="4377075" y="3443875"/>
              <a:ext cx="70125" cy="34675"/>
            </a:xfrm>
            <a:custGeom>
              <a:avLst/>
              <a:gdLst/>
              <a:ahLst/>
              <a:cxnLst/>
              <a:rect l="l" t="t" r="r" b="b"/>
              <a:pathLst>
                <a:path w="2805" h="1387" extrusionOk="0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68"/>
            <p:cNvSpPr/>
            <p:nvPr/>
          </p:nvSpPr>
          <p:spPr>
            <a:xfrm>
              <a:off x="4333750" y="3357225"/>
              <a:ext cx="156775" cy="174100"/>
            </a:xfrm>
            <a:custGeom>
              <a:avLst/>
              <a:gdLst/>
              <a:ahLst/>
              <a:cxnLst/>
              <a:rect l="l" t="t" r="r" b="b"/>
              <a:pathLst>
                <a:path w="6271" h="6964" extrusionOk="0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68"/>
            <p:cNvSpPr/>
            <p:nvPr/>
          </p:nvSpPr>
          <p:spPr>
            <a:xfrm>
              <a:off x="4316425" y="3235150"/>
              <a:ext cx="191425" cy="35475"/>
            </a:xfrm>
            <a:custGeom>
              <a:avLst/>
              <a:gdLst/>
              <a:ahLst/>
              <a:cxnLst/>
              <a:rect l="l" t="t" r="r" b="b"/>
              <a:pathLst>
                <a:path w="7657" h="1419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68"/>
            <p:cNvSpPr/>
            <p:nvPr/>
          </p:nvSpPr>
          <p:spPr>
            <a:xfrm>
              <a:off x="4263650" y="3288700"/>
              <a:ext cx="295400" cy="137875"/>
            </a:xfrm>
            <a:custGeom>
              <a:avLst/>
              <a:gdLst/>
              <a:ahLst/>
              <a:cxnLst/>
              <a:rect l="l" t="t" r="r" b="b"/>
              <a:pathLst>
                <a:path w="11816" h="5515" extrusionOk="0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41" name="Google Shape;8741;p68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742" name="Google Shape;8742;p68"/>
            <p:cNvSpPr/>
            <p:nvPr/>
          </p:nvSpPr>
          <p:spPr>
            <a:xfrm>
              <a:off x="4266025" y="3609275"/>
              <a:ext cx="299325" cy="224500"/>
            </a:xfrm>
            <a:custGeom>
              <a:avLst/>
              <a:gdLst/>
              <a:ahLst/>
              <a:cxnLst/>
              <a:rect l="l" t="t" r="r" b="b"/>
              <a:pathLst>
                <a:path w="11973" h="8980" extrusionOk="0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68"/>
            <p:cNvSpPr/>
            <p:nvPr/>
          </p:nvSpPr>
          <p:spPr>
            <a:xfrm>
              <a:off x="4332975" y="3851850"/>
              <a:ext cx="157550" cy="34700"/>
            </a:xfrm>
            <a:custGeom>
              <a:avLst/>
              <a:gdLst/>
              <a:ahLst/>
              <a:cxnLst/>
              <a:rect l="l" t="t" r="r" b="b"/>
              <a:pathLst>
                <a:path w="6302" h="1388" extrusionOk="0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44" name="Google Shape;8744;p68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745" name="Google Shape;8745;p68"/>
            <p:cNvSpPr/>
            <p:nvPr/>
          </p:nvSpPr>
          <p:spPr>
            <a:xfrm>
              <a:off x="4384950" y="3963700"/>
              <a:ext cx="53575" cy="51225"/>
            </a:xfrm>
            <a:custGeom>
              <a:avLst/>
              <a:gdLst/>
              <a:ahLst/>
              <a:cxnLst/>
              <a:rect l="l" t="t" r="r" b="b"/>
              <a:pathLst>
                <a:path w="2143" h="2049" extrusionOk="0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68"/>
            <p:cNvSpPr/>
            <p:nvPr/>
          </p:nvSpPr>
          <p:spPr>
            <a:xfrm>
              <a:off x="4315650" y="41369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68"/>
            <p:cNvSpPr/>
            <p:nvPr/>
          </p:nvSpPr>
          <p:spPr>
            <a:xfrm>
              <a:off x="4455850" y="41369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68"/>
            <p:cNvSpPr/>
            <p:nvPr/>
          </p:nvSpPr>
          <p:spPr>
            <a:xfrm>
              <a:off x="4263650" y="4085000"/>
              <a:ext cx="298550" cy="122100"/>
            </a:xfrm>
            <a:custGeom>
              <a:avLst/>
              <a:gdLst/>
              <a:ahLst/>
              <a:cxnLst/>
              <a:rect l="l" t="t" r="r" b="b"/>
              <a:pathLst>
                <a:path w="11942" h="4884" extrusionOk="0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68"/>
            <p:cNvSpPr/>
            <p:nvPr/>
          </p:nvSpPr>
          <p:spPr>
            <a:xfrm>
              <a:off x="4431425" y="4196825"/>
              <a:ext cx="104000" cy="62250"/>
            </a:xfrm>
            <a:custGeom>
              <a:avLst/>
              <a:gdLst/>
              <a:ahLst/>
              <a:cxnLst/>
              <a:rect l="l" t="t" r="r" b="b"/>
              <a:pathLst>
                <a:path w="4160" h="2490" extrusionOk="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68"/>
            <p:cNvSpPr/>
            <p:nvPr/>
          </p:nvSpPr>
          <p:spPr>
            <a:xfrm>
              <a:off x="4359750" y="4022775"/>
              <a:ext cx="104775" cy="44125"/>
            </a:xfrm>
            <a:custGeom>
              <a:avLst/>
              <a:gdLst/>
              <a:ahLst/>
              <a:cxnLst/>
              <a:rect l="l" t="t" r="r" b="b"/>
              <a:pathLst>
                <a:path w="4191" h="1765" extrusionOk="0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68"/>
            <p:cNvSpPr/>
            <p:nvPr/>
          </p:nvSpPr>
          <p:spPr>
            <a:xfrm>
              <a:off x="4291225" y="4196825"/>
              <a:ext cx="102425" cy="62250"/>
            </a:xfrm>
            <a:custGeom>
              <a:avLst/>
              <a:gdLst/>
              <a:ahLst/>
              <a:cxnLst/>
              <a:rect l="l" t="t" r="r" b="b"/>
              <a:pathLst>
                <a:path w="4097" h="2490" extrusionOk="0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52" name="Google Shape;8752;p68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753" name="Google Shape;8753;p68"/>
            <p:cNvSpPr/>
            <p:nvPr/>
          </p:nvSpPr>
          <p:spPr>
            <a:xfrm>
              <a:off x="6269750" y="3371400"/>
              <a:ext cx="68525" cy="84300"/>
            </a:xfrm>
            <a:custGeom>
              <a:avLst/>
              <a:gdLst/>
              <a:ahLst/>
              <a:cxnLst/>
              <a:rect l="l" t="t" r="r" b="b"/>
              <a:pathLst>
                <a:path w="2741" h="3372" extrusionOk="0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68"/>
            <p:cNvSpPr/>
            <p:nvPr/>
          </p:nvSpPr>
          <p:spPr>
            <a:xfrm>
              <a:off x="6228775" y="3424175"/>
              <a:ext cx="62250" cy="30750"/>
            </a:xfrm>
            <a:custGeom>
              <a:avLst/>
              <a:gdLst/>
              <a:ahLst/>
              <a:cxnLst/>
              <a:rect l="l" t="t" r="r" b="b"/>
              <a:pathLst>
                <a:path w="2490" h="1230" extrusionOk="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68"/>
            <p:cNvSpPr/>
            <p:nvPr/>
          </p:nvSpPr>
          <p:spPr>
            <a:xfrm>
              <a:off x="6182300" y="3369825"/>
              <a:ext cx="69350" cy="85100"/>
            </a:xfrm>
            <a:custGeom>
              <a:avLst/>
              <a:gdLst/>
              <a:ahLst/>
              <a:cxnLst/>
              <a:rect l="l" t="t" r="r" b="b"/>
              <a:pathLst>
                <a:path w="2774" h="3404" extrusionOk="0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68"/>
            <p:cNvSpPr/>
            <p:nvPr/>
          </p:nvSpPr>
          <p:spPr>
            <a:xfrm>
              <a:off x="6164975" y="3472225"/>
              <a:ext cx="191425" cy="35475"/>
            </a:xfrm>
            <a:custGeom>
              <a:avLst/>
              <a:gdLst/>
              <a:ahLst/>
              <a:cxnLst/>
              <a:rect l="l" t="t" r="r" b="b"/>
              <a:pathLst>
                <a:path w="7657" h="1419" extrusionOk="0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68"/>
            <p:cNvSpPr/>
            <p:nvPr/>
          </p:nvSpPr>
          <p:spPr>
            <a:xfrm>
              <a:off x="6164975" y="3211525"/>
              <a:ext cx="191425" cy="35475"/>
            </a:xfrm>
            <a:custGeom>
              <a:avLst/>
              <a:gdLst/>
              <a:ahLst/>
              <a:cxnLst/>
              <a:rect l="l" t="t" r="r" b="b"/>
              <a:pathLst>
                <a:path w="7657" h="1419" extrusionOk="0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68"/>
            <p:cNvSpPr/>
            <p:nvPr/>
          </p:nvSpPr>
          <p:spPr>
            <a:xfrm>
              <a:off x="6183100" y="3262725"/>
              <a:ext cx="155175" cy="35650"/>
            </a:xfrm>
            <a:custGeom>
              <a:avLst/>
              <a:gdLst/>
              <a:ahLst/>
              <a:cxnLst/>
              <a:rect l="l" t="t" r="r" b="b"/>
              <a:pathLst>
                <a:path w="6207" h="1426" extrusionOk="0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68"/>
            <p:cNvSpPr/>
            <p:nvPr/>
          </p:nvSpPr>
          <p:spPr>
            <a:xfrm>
              <a:off x="6181525" y="3294225"/>
              <a:ext cx="155975" cy="74050"/>
            </a:xfrm>
            <a:custGeom>
              <a:avLst/>
              <a:gdLst/>
              <a:ahLst/>
              <a:cxnLst/>
              <a:rect l="l" t="t" r="r" b="b"/>
              <a:pathLst>
                <a:path w="6239" h="2962" extrusionOk="0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60" name="Google Shape;8760;p68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761" name="Google Shape;8761;p68"/>
            <p:cNvSpPr/>
            <p:nvPr/>
          </p:nvSpPr>
          <p:spPr>
            <a:xfrm>
              <a:off x="946175" y="3253275"/>
              <a:ext cx="209550" cy="261500"/>
            </a:xfrm>
            <a:custGeom>
              <a:avLst/>
              <a:gdLst/>
              <a:ahLst/>
              <a:cxnLst/>
              <a:rect l="l" t="t" r="r" b="b"/>
              <a:pathLst>
                <a:path w="8382" h="10460" extrusionOk="0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68"/>
            <p:cNvSpPr/>
            <p:nvPr/>
          </p:nvSpPr>
          <p:spPr>
            <a:xfrm>
              <a:off x="986350" y="3293425"/>
              <a:ext cx="47300" cy="48075"/>
            </a:xfrm>
            <a:custGeom>
              <a:avLst/>
              <a:gdLst/>
              <a:ahLst/>
              <a:cxnLst/>
              <a:rect l="l" t="t" r="r" b="b"/>
              <a:pathLst>
                <a:path w="1892" h="1923" extrusionOk="0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68"/>
            <p:cNvSpPr/>
            <p:nvPr/>
          </p:nvSpPr>
          <p:spPr>
            <a:xfrm>
              <a:off x="1051725" y="3359600"/>
              <a:ext cx="122100" cy="121325"/>
            </a:xfrm>
            <a:custGeom>
              <a:avLst/>
              <a:gdLst/>
              <a:ahLst/>
              <a:cxnLst/>
              <a:rect l="l" t="t" r="r" b="b"/>
              <a:pathLst>
                <a:path w="4884" h="4853" extrusionOk="0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68"/>
            <p:cNvSpPr/>
            <p:nvPr/>
          </p:nvSpPr>
          <p:spPr>
            <a:xfrm>
              <a:off x="980050" y="3289500"/>
              <a:ext cx="192200" cy="242600"/>
            </a:xfrm>
            <a:custGeom>
              <a:avLst/>
              <a:gdLst/>
              <a:ahLst/>
              <a:cxnLst/>
              <a:rect l="l" t="t" r="r" b="b"/>
              <a:pathLst>
                <a:path w="7688" h="9704" extrusionOk="0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68"/>
            <p:cNvSpPr/>
            <p:nvPr/>
          </p:nvSpPr>
          <p:spPr>
            <a:xfrm>
              <a:off x="1154125" y="3460400"/>
              <a:ext cx="90600" cy="89025"/>
            </a:xfrm>
            <a:custGeom>
              <a:avLst/>
              <a:gdLst/>
              <a:ahLst/>
              <a:cxnLst/>
              <a:rect l="l" t="t" r="r" b="b"/>
              <a:pathLst>
                <a:path w="3624" h="3561" extrusionOk="0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66" name="Google Shape;8766;p68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767" name="Google Shape;8767;p68"/>
            <p:cNvSpPr/>
            <p:nvPr/>
          </p:nvSpPr>
          <p:spPr>
            <a:xfrm>
              <a:off x="963525" y="3619500"/>
              <a:ext cx="207950" cy="293825"/>
            </a:xfrm>
            <a:custGeom>
              <a:avLst/>
              <a:gdLst/>
              <a:ahLst/>
              <a:cxnLst/>
              <a:rect l="l" t="t" r="r" b="b"/>
              <a:pathLst>
                <a:path w="8318" h="11753" extrusionOk="0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68"/>
            <p:cNvSpPr/>
            <p:nvPr/>
          </p:nvSpPr>
          <p:spPr>
            <a:xfrm>
              <a:off x="1185625" y="3688025"/>
              <a:ext cx="57525" cy="55950"/>
            </a:xfrm>
            <a:custGeom>
              <a:avLst/>
              <a:gdLst/>
              <a:ahLst/>
              <a:cxnLst/>
              <a:rect l="l" t="t" r="r" b="b"/>
              <a:pathLst>
                <a:path w="2301" h="2238" extrusionOk="0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68"/>
            <p:cNvSpPr/>
            <p:nvPr/>
          </p:nvSpPr>
          <p:spPr>
            <a:xfrm>
              <a:off x="1088075" y="3795925"/>
              <a:ext cx="46375" cy="45025"/>
            </a:xfrm>
            <a:custGeom>
              <a:avLst/>
              <a:gdLst/>
              <a:ahLst/>
              <a:cxnLst/>
              <a:rect l="l" t="t" r="r" b="b"/>
              <a:pathLst>
                <a:path w="1855" h="1801" extrusionOk="0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68"/>
            <p:cNvSpPr/>
            <p:nvPr/>
          </p:nvSpPr>
          <p:spPr>
            <a:xfrm>
              <a:off x="1112375" y="3720325"/>
              <a:ext cx="97700" cy="97700"/>
            </a:xfrm>
            <a:custGeom>
              <a:avLst/>
              <a:gdLst/>
              <a:ahLst/>
              <a:cxnLst/>
              <a:rect l="l" t="t" r="r" b="b"/>
              <a:pathLst>
                <a:path w="3908" h="3908" extrusionOk="0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68"/>
            <p:cNvSpPr/>
            <p:nvPr/>
          </p:nvSpPr>
          <p:spPr>
            <a:xfrm>
              <a:off x="1120250" y="3623450"/>
              <a:ext cx="47275" cy="47275"/>
            </a:xfrm>
            <a:custGeom>
              <a:avLst/>
              <a:gdLst/>
              <a:ahLst/>
              <a:cxnLst/>
              <a:rect l="l" t="t" r="r" b="b"/>
              <a:pathLst>
                <a:path w="1891" h="1891" extrusionOk="0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68"/>
            <p:cNvSpPr/>
            <p:nvPr/>
          </p:nvSpPr>
          <p:spPr>
            <a:xfrm>
              <a:off x="946175" y="3879425"/>
              <a:ext cx="166225" cy="33900"/>
            </a:xfrm>
            <a:custGeom>
              <a:avLst/>
              <a:gdLst/>
              <a:ahLst/>
              <a:cxnLst/>
              <a:rect l="l" t="t" r="r" b="b"/>
              <a:pathLst>
                <a:path w="6649" h="1356" extrusionOk="0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73" name="Google Shape;8773;p68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774" name="Google Shape;8774;p68"/>
            <p:cNvSpPr/>
            <p:nvPr/>
          </p:nvSpPr>
          <p:spPr>
            <a:xfrm>
              <a:off x="944600" y="3981825"/>
              <a:ext cx="297750" cy="296950"/>
            </a:xfrm>
            <a:custGeom>
              <a:avLst/>
              <a:gdLst/>
              <a:ahLst/>
              <a:cxnLst/>
              <a:rect l="l" t="t" r="r" b="b"/>
              <a:pathLst>
                <a:path w="11910" h="11878" extrusionOk="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68"/>
            <p:cNvSpPr/>
            <p:nvPr/>
          </p:nvSpPr>
          <p:spPr>
            <a:xfrm>
              <a:off x="1058025" y="4155875"/>
              <a:ext cx="72500" cy="52000"/>
            </a:xfrm>
            <a:custGeom>
              <a:avLst/>
              <a:gdLst/>
              <a:ahLst/>
              <a:cxnLst/>
              <a:rect l="l" t="t" r="r" b="b"/>
              <a:pathLst>
                <a:path w="2900" h="2080" extrusionOk="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68"/>
            <p:cNvSpPr/>
            <p:nvPr/>
          </p:nvSpPr>
          <p:spPr>
            <a:xfrm>
              <a:off x="1076150" y="41039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68"/>
            <p:cNvSpPr/>
            <p:nvPr/>
          </p:nvSpPr>
          <p:spPr>
            <a:xfrm>
              <a:off x="1016275" y="4051125"/>
              <a:ext cx="155975" cy="137075"/>
            </a:xfrm>
            <a:custGeom>
              <a:avLst/>
              <a:gdLst/>
              <a:ahLst/>
              <a:cxnLst/>
              <a:rect l="l" t="t" r="r" b="b"/>
              <a:pathLst>
                <a:path w="6239" h="5483" extrusionOk="0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78" name="Google Shape;8778;p68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779" name="Google Shape;8779;p68"/>
            <p:cNvSpPr/>
            <p:nvPr/>
          </p:nvSpPr>
          <p:spPr>
            <a:xfrm>
              <a:off x="2882950" y="3227275"/>
              <a:ext cx="68550" cy="69325"/>
            </a:xfrm>
            <a:custGeom>
              <a:avLst/>
              <a:gdLst/>
              <a:ahLst/>
              <a:cxnLst/>
              <a:rect l="l" t="t" r="r" b="b"/>
              <a:pathLst>
                <a:path w="2742" h="2773" extrusionOk="0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68"/>
            <p:cNvSpPr/>
            <p:nvPr/>
          </p:nvSpPr>
          <p:spPr>
            <a:xfrm>
              <a:off x="2856175" y="3436000"/>
              <a:ext cx="17350" cy="34675"/>
            </a:xfrm>
            <a:custGeom>
              <a:avLst/>
              <a:gdLst/>
              <a:ahLst/>
              <a:cxnLst/>
              <a:rect l="l" t="t" r="r" b="b"/>
              <a:pathLst>
                <a:path w="694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68"/>
            <p:cNvSpPr/>
            <p:nvPr/>
          </p:nvSpPr>
          <p:spPr>
            <a:xfrm>
              <a:off x="2890050" y="3436000"/>
              <a:ext cx="18125" cy="34675"/>
            </a:xfrm>
            <a:custGeom>
              <a:avLst/>
              <a:gdLst/>
              <a:ahLst/>
              <a:cxnLst/>
              <a:rect l="l" t="t" r="r" b="b"/>
              <a:pathLst>
                <a:path w="725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68"/>
            <p:cNvSpPr/>
            <p:nvPr/>
          </p:nvSpPr>
          <p:spPr>
            <a:xfrm>
              <a:off x="2821525" y="3436000"/>
              <a:ext cx="17350" cy="34675"/>
            </a:xfrm>
            <a:custGeom>
              <a:avLst/>
              <a:gdLst/>
              <a:ahLst/>
              <a:cxnLst/>
              <a:rect l="l" t="t" r="r" b="b"/>
              <a:pathLst>
                <a:path w="694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68"/>
            <p:cNvSpPr/>
            <p:nvPr/>
          </p:nvSpPr>
          <p:spPr>
            <a:xfrm>
              <a:off x="2924700" y="3436000"/>
              <a:ext cx="34675" cy="34675"/>
            </a:xfrm>
            <a:custGeom>
              <a:avLst/>
              <a:gdLst/>
              <a:ahLst/>
              <a:cxnLst/>
              <a:rect l="l" t="t" r="r" b="b"/>
              <a:pathLst>
                <a:path w="1387" h="1387" extrusionOk="0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68"/>
            <p:cNvSpPr/>
            <p:nvPr/>
          </p:nvSpPr>
          <p:spPr>
            <a:xfrm>
              <a:off x="2768750" y="3384800"/>
              <a:ext cx="244175" cy="137850"/>
            </a:xfrm>
            <a:custGeom>
              <a:avLst/>
              <a:gdLst/>
              <a:ahLst/>
              <a:cxnLst/>
              <a:rect l="l" t="t" r="r" b="b"/>
              <a:pathLst>
                <a:path w="9767" h="5514" extrusionOk="0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68"/>
            <p:cNvSpPr/>
            <p:nvPr/>
          </p:nvSpPr>
          <p:spPr>
            <a:xfrm>
              <a:off x="3030250" y="3419450"/>
              <a:ext cx="34675" cy="68550"/>
            </a:xfrm>
            <a:custGeom>
              <a:avLst/>
              <a:gdLst/>
              <a:ahLst/>
              <a:cxnLst/>
              <a:rect l="l" t="t" r="r" b="b"/>
              <a:pathLst>
                <a:path w="1387" h="2742" extrusionOk="0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68"/>
            <p:cNvSpPr/>
            <p:nvPr/>
          </p:nvSpPr>
          <p:spPr>
            <a:xfrm>
              <a:off x="2856175" y="3294225"/>
              <a:ext cx="122100" cy="73275"/>
            </a:xfrm>
            <a:custGeom>
              <a:avLst/>
              <a:gdLst/>
              <a:ahLst/>
              <a:cxnLst/>
              <a:rect l="l" t="t" r="r" b="b"/>
              <a:pathLst>
                <a:path w="4884" h="2931" extrusionOk="0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87" name="Google Shape;8787;p68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788" name="Google Shape;8788;p68"/>
            <p:cNvSpPr/>
            <p:nvPr/>
          </p:nvSpPr>
          <p:spPr>
            <a:xfrm>
              <a:off x="2898700" y="36770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68"/>
            <p:cNvSpPr/>
            <p:nvPr/>
          </p:nvSpPr>
          <p:spPr>
            <a:xfrm>
              <a:off x="2883750" y="3729775"/>
              <a:ext cx="66975" cy="33900"/>
            </a:xfrm>
            <a:custGeom>
              <a:avLst/>
              <a:gdLst/>
              <a:ahLst/>
              <a:cxnLst/>
              <a:rect l="l" t="t" r="r" b="b"/>
              <a:pathLst>
                <a:path w="2679" h="1356" extrusionOk="0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68"/>
            <p:cNvSpPr/>
            <p:nvPr/>
          </p:nvSpPr>
          <p:spPr>
            <a:xfrm>
              <a:off x="2855375" y="3643150"/>
              <a:ext cx="122125" cy="98475"/>
            </a:xfrm>
            <a:custGeom>
              <a:avLst/>
              <a:gdLst/>
              <a:ahLst/>
              <a:cxnLst/>
              <a:rect l="l" t="t" r="r" b="b"/>
              <a:pathLst>
                <a:path w="4885" h="3939" extrusionOk="0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68"/>
            <p:cNvSpPr/>
            <p:nvPr/>
          </p:nvSpPr>
          <p:spPr>
            <a:xfrm>
              <a:off x="2801050" y="3591800"/>
              <a:ext cx="229225" cy="258500"/>
            </a:xfrm>
            <a:custGeom>
              <a:avLst/>
              <a:gdLst/>
              <a:ahLst/>
              <a:cxnLst/>
              <a:rect l="l" t="t" r="r" b="b"/>
              <a:pathLst>
                <a:path w="9169" h="10340" extrusionOk="0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68"/>
            <p:cNvSpPr/>
            <p:nvPr/>
          </p:nvSpPr>
          <p:spPr>
            <a:xfrm>
              <a:off x="2786075" y="3800675"/>
              <a:ext cx="260725" cy="86025"/>
            </a:xfrm>
            <a:custGeom>
              <a:avLst/>
              <a:gdLst/>
              <a:ahLst/>
              <a:cxnLst/>
              <a:rect l="l" t="t" r="r" b="b"/>
              <a:pathLst>
                <a:path w="10429" h="3441" extrusionOk="0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93" name="Google Shape;8793;p68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794" name="Google Shape;8794;p68"/>
            <p:cNvSpPr/>
            <p:nvPr/>
          </p:nvSpPr>
          <p:spPr>
            <a:xfrm>
              <a:off x="2856175" y="4007025"/>
              <a:ext cx="122100" cy="70125"/>
            </a:xfrm>
            <a:custGeom>
              <a:avLst/>
              <a:gdLst/>
              <a:ahLst/>
              <a:cxnLst/>
              <a:rect l="l" t="t" r="r" b="b"/>
              <a:pathLst>
                <a:path w="4884" h="2805" extrusionOk="0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68"/>
            <p:cNvSpPr/>
            <p:nvPr/>
          </p:nvSpPr>
          <p:spPr>
            <a:xfrm>
              <a:off x="2819150" y="4180300"/>
              <a:ext cx="192200" cy="70900"/>
            </a:xfrm>
            <a:custGeom>
              <a:avLst/>
              <a:gdLst/>
              <a:ahLst/>
              <a:cxnLst/>
              <a:rect l="l" t="t" r="r" b="b"/>
              <a:pathLst>
                <a:path w="7688" h="2836" extrusionOk="0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68"/>
            <p:cNvSpPr/>
            <p:nvPr/>
          </p:nvSpPr>
          <p:spPr>
            <a:xfrm>
              <a:off x="2882950" y="3955025"/>
              <a:ext cx="68550" cy="35475"/>
            </a:xfrm>
            <a:custGeom>
              <a:avLst/>
              <a:gdLst/>
              <a:ahLst/>
              <a:cxnLst/>
              <a:rect l="l" t="t" r="r" b="b"/>
              <a:pathLst>
                <a:path w="2742" h="1419" extrusionOk="0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68"/>
            <p:cNvSpPr/>
            <p:nvPr/>
          </p:nvSpPr>
          <p:spPr>
            <a:xfrm>
              <a:off x="2856975" y="4093650"/>
              <a:ext cx="118950" cy="70125"/>
            </a:xfrm>
            <a:custGeom>
              <a:avLst/>
              <a:gdLst/>
              <a:ahLst/>
              <a:cxnLst/>
              <a:rect l="l" t="t" r="r" b="b"/>
              <a:pathLst>
                <a:path w="4758" h="2805" extrusionOk="0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98" name="Google Shape;8798;p68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799" name="Google Shape;8799;p68"/>
            <p:cNvSpPr/>
            <p:nvPr/>
          </p:nvSpPr>
          <p:spPr>
            <a:xfrm>
              <a:off x="4696850" y="33911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68"/>
            <p:cNvSpPr/>
            <p:nvPr/>
          </p:nvSpPr>
          <p:spPr>
            <a:xfrm>
              <a:off x="4680300" y="3443875"/>
              <a:ext cx="69350" cy="34675"/>
            </a:xfrm>
            <a:custGeom>
              <a:avLst/>
              <a:gdLst/>
              <a:ahLst/>
              <a:cxnLst/>
              <a:rect l="l" t="t" r="r" b="b"/>
              <a:pathLst>
                <a:path w="2774" h="1387" extrusionOk="0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68"/>
            <p:cNvSpPr/>
            <p:nvPr/>
          </p:nvSpPr>
          <p:spPr>
            <a:xfrm>
              <a:off x="4629125" y="3339900"/>
              <a:ext cx="295375" cy="189850"/>
            </a:xfrm>
            <a:custGeom>
              <a:avLst/>
              <a:gdLst/>
              <a:ahLst/>
              <a:cxnLst/>
              <a:rect l="l" t="t" r="r" b="b"/>
              <a:pathLst>
                <a:path w="11815" h="7594" extrusionOk="0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68"/>
            <p:cNvSpPr/>
            <p:nvPr/>
          </p:nvSpPr>
          <p:spPr>
            <a:xfrm>
              <a:off x="4714975" y="3287125"/>
              <a:ext cx="122100" cy="70125"/>
            </a:xfrm>
            <a:custGeom>
              <a:avLst/>
              <a:gdLst/>
              <a:ahLst/>
              <a:cxnLst/>
              <a:rect l="l" t="t" r="r" b="b"/>
              <a:pathLst>
                <a:path w="4884" h="2805" extrusionOk="0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68"/>
            <p:cNvSpPr/>
            <p:nvPr/>
          </p:nvSpPr>
          <p:spPr>
            <a:xfrm>
              <a:off x="4732300" y="3235150"/>
              <a:ext cx="86650" cy="35475"/>
            </a:xfrm>
            <a:custGeom>
              <a:avLst/>
              <a:gdLst/>
              <a:ahLst/>
              <a:cxnLst/>
              <a:rect l="l" t="t" r="r" b="b"/>
              <a:pathLst>
                <a:path w="3466" h="1419" extrusionOk="0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04" name="Google Shape;8804;p68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805" name="Google Shape;8805;p68"/>
            <p:cNvSpPr/>
            <p:nvPr/>
          </p:nvSpPr>
          <p:spPr>
            <a:xfrm>
              <a:off x="4679525" y="3686450"/>
              <a:ext cx="17350" cy="86675"/>
            </a:xfrm>
            <a:custGeom>
              <a:avLst/>
              <a:gdLst/>
              <a:ahLst/>
              <a:cxnLst/>
              <a:rect l="l" t="t" r="r" b="b"/>
              <a:pathLst>
                <a:path w="694" h="3467" extrusionOk="0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68"/>
            <p:cNvSpPr/>
            <p:nvPr/>
          </p:nvSpPr>
          <p:spPr>
            <a:xfrm>
              <a:off x="4854375" y="3686450"/>
              <a:ext cx="18150" cy="86675"/>
            </a:xfrm>
            <a:custGeom>
              <a:avLst/>
              <a:gdLst/>
              <a:ahLst/>
              <a:cxnLst/>
              <a:rect l="l" t="t" r="r" b="b"/>
              <a:pathLst>
                <a:path w="726" h="3467" extrusionOk="0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68"/>
            <p:cNvSpPr/>
            <p:nvPr/>
          </p:nvSpPr>
          <p:spPr>
            <a:xfrm>
              <a:off x="4679525" y="3790425"/>
              <a:ext cx="17350" cy="104000"/>
            </a:xfrm>
            <a:custGeom>
              <a:avLst/>
              <a:gdLst/>
              <a:ahLst/>
              <a:cxnLst/>
              <a:rect l="l" t="t" r="r" b="b"/>
              <a:pathLst>
                <a:path w="694" h="4160" extrusionOk="0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68"/>
            <p:cNvSpPr/>
            <p:nvPr/>
          </p:nvSpPr>
          <p:spPr>
            <a:xfrm>
              <a:off x="4854375" y="3790425"/>
              <a:ext cx="18150" cy="104000"/>
            </a:xfrm>
            <a:custGeom>
              <a:avLst/>
              <a:gdLst/>
              <a:ahLst/>
              <a:cxnLst/>
              <a:rect l="l" t="t" r="r" b="b"/>
              <a:pathLst>
                <a:path w="726" h="4160" extrusionOk="0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68"/>
            <p:cNvSpPr/>
            <p:nvPr/>
          </p:nvSpPr>
          <p:spPr>
            <a:xfrm>
              <a:off x="4628325" y="3686450"/>
              <a:ext cx="34675" cy="86675"/>
            </a:xfrm>
            <a:custGeom>
              <a:avLst/>
              <a:gdLst/>
              <a:ahLst/>
              <a:cxnLst/>
              <a:rect l="l" t="t" r="r" b="b"/>
              <a:pathLst>
                <a:path w="1387" h="3467" extrusionOk="0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68"/>
            <p:cNvSpPr/>
            <p:nvPr/>
          </p:nvSpPr>
          <p:spPr>
            <a:xfrm>
              <a:off x="4714975" y="3686450"/>
              <a:ext cx="122100" cy="86675"/>
            </a:xfrm>
            <a:custGeom>
              <a:avLst/>
              <a:gdLst/>
              <a:ahLst/>
              <a:cxnLst/>
              <a:rect l="l" t="t" r="r" b="b"/>
              <a:pathLst>
                <a:path w="4884" h="3467" extrusionOk="0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68"/>
            <p:cNvSpPr/>
            <p:nvPr/>
          </p:nvSpPr>
          <p:spPr>
            <a:xfrm>
              <a:off x="4889025" y="3777825"/>
              <a:ext cx="34700" cy="117375"/>
            </a:xfrm>
            <a:custGeom>
              <a:avLst/>
              <a:gdLst/>
              <a:ahLst/>
              <a:cxnLst/>
              <a:rect l="l" t="t" r="r" b="b"/>
              <a:pathLst>
                <a:path w="1388" h="4695" extrusionOk="0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68"/>
            <p:cNvSpPr/>
            <p:nvPr/>
          </p:nvSpPr>
          <p:spPr>
            <a:xfrm>
              <a:off x="4628325" y="3777825"/>
              <a:ext cx="34675" cy="116600"/>
            </a:xfrm>
            <a:custGeom>
              <a:avLst/>
              <a:gdLst/>
              <a:ahLst/>
              <a:cxnLst/>
              <a:rect l="l" t="t" r="r" b="b"/>
              <a:pathLst>
                <a:path w="1387" h="4664" extrusionOk="0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68"/>
            <p:cNvSpPr/>
            <p:nvPr/>
          </p:nvSpPr>
          <p:spPr>
            <a:xfrm>
              <a:off x="4766950" y="37904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68"/>
            <p:cNvSpPr/>
            <p:nvPr/>
          </p:nvSpPr>
          <p:spPr>
            <a:xfrm>
              <a:off x="4889025" y="3686450"/>
              <a:ext cx="34700" cy="86675"/>
            </a:xfrm>
            <a:custGeom>
              <a:avLst/>
              <a:gdLst/>
              <a:ahLst/>
              <a:cxnLst/>
              <a:rect l="l" t="t" r="r" b="b"/>
              <a:pathLst>
                <a:path w="1388" h="3467" extrusionOk="0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68"/>
            <p:cNvSpPr/>
            <p:nvPr/>
          </p:nvSpPr>
          <p:spPr>
            <a:xfrm>
              <a:off x="4714975" y="3790425"/>
              <a:ext cx="122100" cy="104000"/>
            </a:xfrm>
            <a:custGeom>
              <a:avLst/>
              <a:gdLst/>
              <a:ahLst/>
              <a:cxnLst/>
              <a:rect l="l" t="t" r="r" b="b"/>
              <a:pathLst>
                <a:path w="4884" h="4160" extrusionOk="0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68"/>
            <p:cNvSpPr/>
            <p:nvPr/>
          </p:nvSpPr>
          <p:spPr>
            <a:xfrm>
              <a:off x="4714175" y="3599825"/>
              <a:ext cx="122100" cy="69325"/>
            </a:xfrm>
            <a:custGeom>
              <a:avLst/>
              <a:gdLst/>
              <a:ahLst/>
              <a:cxnLst/>
              <a:rect l="l" t="t" r="r" b="b"/>
              <a:pathLst>
                <a:path w="4884" h="2773" extrusionOk="0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17" name="Google Shape;8817;p68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818" name="Google Shape;8818;p68"/>
            <p:cNvSpPr/>
            <p:nvPr/>
          </p:nvSpPr>
          <p:spPr>
            <a:xfrm>
              <a:off x="4853600" y="4155100"/>
              <a:ext cx="52000" cy="103975"/>
            </a:xfrm>
            <a:custGeom>
              <a:avLst/>
              <a:gdLst/>
              <a:ahLst/>
              <a:cxnLst/>
              <a:rect l="l" t="t" r="r" b="b"/>
              <a:pathLst>
                <a:path w="2080" h="4159" extrusionOk="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68"/>
            <p:cNvSpPr/>
            <p:nvPr/>
          </p:nvSpPr>
          <p:spPr>
            <a:xfrm>
              <a:off x="4714975" y="4155100"/>
              <a:ext cx="121300" cy="50625"/>
            </a:xfrm>
            <a:custGeom>
              <a:avLst/>
              <a:gdLst/>
              <a:ahLst/>
              <a:cxnLst/>
              <a:rect l="l" t="t" r="r" b="b"/>
              <a:pathLst>
                <a:path w="4852" h="2025" extrusionOk="0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68"/>
            <p:cNvSpPr/>
            <p:nvPr/>
          </p:nvSpPr>
          <p:spPr>
            <a:xfrm>
              <a:off x="4714975" y="4211025"/>
              <a:ext cx="121300" cy="48050"/>
            </a:xfrm>
            <a:custGeom>
              <a:avLst/>
              <a:gdLst/>
              <a:ahLst/>
              <a:cxnLst/>
              <a:rect l="l" t="t" r="r" b="b"/>
              <a:pathLst>
                <a:path w="4852" h="1922" extrusionOk="0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68"/>
            <p:cNvSpPr/>
            <p:nvPr/>
          </p:nvSpPr>
          <p:spPr>
            <a:xfrm>
              <a:off x="4645650" y="4154300"/>
              <a:ext cx="52025" cy="104775"/>
            </a:xfrm>
            <a:custGeom>
              <a:avLst/>
              <a:gdLst/>
              <a:ahLst/>
              <a:cxnLst/>
              <a:rect l="l" t="t" r="r" b="b"/>
              <a:pathLst>
                <a:path w="2081" h="4191" extrusionOk="0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68"/>
            <p:cNvSpPr/>
            <p:nvPr/>
          </p:nvSpPr>
          <p:spPr>
            <a:xfrm>
              <a:off x="4722850" y="4049550"/>
              <a:ext cx="103975" cy="105575"/>
            </a:xfrm>
            <a:custGeom>
              <a:avLst/>
              <a:gdLst/>
              <a:ahLst/>
              <a:cxnLst/>
              <a:rect l="l" t="t" r="r" b="b"/>
              <a:pathLst>
                <a:path w="4159" h="4223" extrusionOk="0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68"/>
            <p:cNvSpPr/>
            <p:nvPr/>
          </p:nvSpPr>
          <p:spPr>
            <a:xfrm>
              <a:off x="4678725" y="3962900"/>
              <a:ext cx="190650" cy="174100"/>
            </a:xfrm>
            <a:custGeom>
              <a:avLst/>
              <a:gdLst/>
              <a:ahLst/>
              <a:cxnLst/>
              <a:rect l="l" t="t" r="r" b="b"/>
              <a:pathLst>
                <a:path w="7626" h="6964" extrusionOk="0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24" name="Google Shape;8824;p68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825" name="Google Shape;8825;p68"/>
            <p:cNvSpPr/>
            <p:nvPr/>
          </p:nvSpPr>
          <p:spPr>
            <a:xfrm>
              <a:off x="6143725" y="3720325"/>
              <a:ext cx="295375" cy="156750"/>
            </a:xfrm>
            <a:custGeom>
              <a:avLst/>
              <a:gdLst/>
              <a:ahLst/>
              <a:cxnLst/>
              <a:rect l="l" t="t" r="r" b="b"/>
              <a:pathLst>
                <a:path w="11815" h="6270" extrusionOk="0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68"/>
            <p:cNvSpPr/>
            <p:nvPr/>
          </p:nvSpPr>
          <p:spPr>
            <a:xfrm>
              <a:off x="6246900" y="3773100"/>
              <a:ext cx="88225" cy="17350"/>
            </a:xfrm>
            <a:custGeom>
              <a:avLst/>
              <a:gdLst/>
              <a:ahLst/>
              <a:cxnLst/>
              <a:rect l="l" t="t" r="r" b="b"/>
              <a:pathLst>
                <a:path w="3529" h="694" extrusionOk="0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68"/>
            <p:cNvSpPr/>
            <p:nvPr/>
          </p:nvSpPr>
          <p:spPr>
            <a:xfrm>
              <a:off x="6161050" y="3582500"/>
              <a:ext cx="86650" cy="34675"/>
            </a:xfrm>
            <a:custGeom>
              <a:avLst/>
              <a:gdLst/>
              <a:ahLst/>
              <a:cxnLst/>
              <a:rect l="l" t="t" r="r" b="b"/>
              <a:pathLst>
                <a:path w="3466" h="1387" extrusionOk="0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68"/>
            <p:cNvSpPr/>
            <p:nvPr/>
          </p:nvSpPr>
          <p:spPr>
            <a:xfrm>
              <a:off x="6160250" y="3633675"/>
              <a:ext cx="86675" cy="69350"/>
            </a:xfrm>
            <a:custGeom>
              <a:avLst/>
              <a:gdLst/>
              <a:ahLst/>
              <a:cxnLst/>
              <a:rect l="l" t="t" r="r" b="b"/>
              <a:pathLst>
                <a:path w="3467" h="2774" extrusionOk="0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68"/>
            <p:cNvSpPr/>
            <p:nvPr/>
          </p:nvSpPr>
          <p:spPr>
            <a:xfrm>
              <a:off x="6336675" y="3599025"/>
              <a:ext cx="85875" cy="69350"/>
            </a:xfrm>
            <a:custGeom>
              <a:avLst/>
              <a:gdLst/>
              <a:ahLst/>
              <a:cxnLst/>
              <a:rect l="l" t="t" r="r" b="b"/>
              <a:pathLst>
                <a:path w="3435" h="2774" extrusionOk="0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68"/>
            <p:cNvSpPr/>
            <p:nvPr/>
          </p:nvSpPr>
          <p:spPr>
            <a:xfrm>
              <a:off x="6335100" y="3686450"/>
              <a:ext cx="86675" cy="17350"/>
            </a:xfrm>
            <a:custGeom>
              <a:avLst/>
              <a:gdLst/>
              <a:ahLst/>
              <a:cxnLst/>
              <a:rect l="l" t="t" r="r" b="b"/>
              <a:pathLst>
                <a:path w="3467" h="694" extrusionOk="0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68"/>
            <p:cNvSpPr/>
            <p:nvPr/>
          </p:nvSpPr>
          <p:spPr>
            <a:xfrm>
              <a:off x="6264225" y="3617150"/>
              <a:ext cx="53575" cy="86650"/>
            </a:xfrm>
            <a:custGeom>
              <a:avLst/>
              <a:gdLst/>
              <a:ahLst/>
              <a:cxnLst/>
              <a:rect l="l" t="t" r="r" b="b"/>
              <a:pathLst>
                <a:path w="2143" h="3466" extrusionOk="0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32" name="Google Shape;8832;p68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833" name="Google Shape;8833;p68"/>
            <p:cNvSpPr/>
            <p:nvPr/>
          </p:nvSpPr>
          <p:spPr>
            <a:xfrm>
              <a:off x="1423475" y="3359600"/>
              <a:ext cx="69350" cy="68550"/>
            </a:xfrm>
            <a:custGeom>
              <a:avLst/>
              <a:gdLst/>
              <a:ahLst/>
              <a:cxnLst/>
              <a:rect l="l" t="t" r="r" b="b"/>
              <a:pathLst>
                <a:path w="2774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68"/>
            <p:cNvSpPr/>
            <p:nvPr/>
          </p:nvSpPr>
          <p:spPr>
            <a:xfrm>
              <a:off x="1310075" y="3253275"/>
              <a:ext cx="296950" cy="296150"/>
            </a:xfrm>
            <a:custGeom>
              <a:avLst/>
              <a:gdLst/>
              <a:ahLst/>
              <a:cxnLst/>
              <a:rect l="l" t="t" r="r" b="b"/>
              <a:pathLst>
                <a:path w="11878" h="11846" extrusionOk="0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68"/>
            <p:cNvSpPr/>
            <p:nvPr/>
          </p:nvSpPr>
          <p:spPr>
            <a:xfrm>
              <a:off x="1399850" y="3426550"/>
              <a:ext cx="116600" cy="52800"/>
            </a:xfrm>
            <a:custGeom>
              <a:avLst/>
              <a:gdLst/>
              <a:ahLst/>
              <a:cxnLst/>
              <a:rect l="l" t="t" r="r" b="b"/>
              <a:pathLst>
                <a:path w="4664" h="2112" extrusionOk="0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836" name="Google Shape;8836;p68"/>
          <p:cNvSpPr/>
          <p:nvPr/>
        </p:nvSpPr>
        <p:spPr>
          <a:xfrm>
            <a:off x="1892174" y="3466681"/>
            <a:ext cx="329068" cy="328175"/>
          </a:xfrm>
          <a:custGeom>
            <a:avLst/>
            <a:gdLst/>
            <a:ahLst/>
            <a:cxnLst/>
            <a:rect l="l" t="t" r="r" b="b"/>
            <a:pathLst>
              <a:path w="11784" h="11752" extrusionOk="0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837" name="Google Shape;8837;p68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838" name="Google Shape;8838;p68"/>
            <p:cNvSpPr/>
            <p:nvPr/>
          </p:nvSpPr>
          <p:spPr>
            <a:xfrm>
              <a:off x="1310075" y="3980250"/>
              <a:ext cx="297750" cy="297525"/>
            </a:xfrm>
            <a:custGeom>
              <a:avLst/>
              <a:gdLst/>
              <a:ahLst/>
              <a:cxnLst/>
              <a:rect l="l" t="t" r="r" b="b"/>
              <a:pathLst>
                <a:path w="11910" h="11901" extrusionOk="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68"/>
            <p:cNvSpPr/>
            <p:nvPr/>
          </p:nvSpPr>
          <p:spPr>
            <a:xfrm>
              <a:off x="1449475" y="4086575"/>
              <a:ext cx="17350" cy="52000"/>
            </a:xfrm>
            <a:custGeom>
              <a:avLst/>
              <a:gdLst/>
              <a:ahLst/>
              <a:cxnLst/>
              <a:rect l="l" t="t" r="r" b="b"/>
              <a:pathLst>
                <a:path w="694" h="2080" extrusionOk="0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68"/>
            <p:cNvSpPr/>
            <p:nvPr/>
          </p:nvSpPr>
          <p:spPr>
            <a:xfrm>
              <a:off x="1380175" y="4121225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68"/>
            <p:cNvSpPr/>
            <p:nvPr/>
          </p:nvSpPr>
          <p:spPr>
            <a:xfrm>
              <a:off x="1518800" y="4051925"/>
              <a:ext cx="18125" cy="86650"/>
            </a:xfrm>
            <a:custGeom>
              <a:avLst/>
              <a:gdLst/>
              <a:ahLst/>
              <a:cxnLst/>
              <a:rect l="l" t="t" r="r" b="b"/>
              <a:pathLst>
                <a:path w="725" h="3466" extrusionOk="0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42" name="Google Shape;8842;p68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843" name="Google Shape;8843;p68"/>
            <p:cNvSpPr/>
            <p:nvPr/>
          </p:nvSpPr>
          <p:spPr>
            <a:xfrm>
              <a:off x="3167275" y="3227275"/>
              <a:ext cx="225300" cy="207950"/>
            </a:xfrm>
            <a:custGeom>
              <a:avLst/>
              <a:gdLst/>
              <a:ahLst/>
              <a:cxnLst/>
              <a:rect l="l" t="t" r="r" b="b"/>
              <a:pathLst>
                <a:path w="9012" h="8318" extrusionOk="0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68"/>
            <p:cNvSpPr/>
            <p:nvPr/>
          </p:nvSpPr>
          <p:spPr>
            <a:xfrm>
              <a:off x="3262600" y="3278475"/>
              <a:ext cx="35450" cy="35475"/>
            </a:xfrm>
            <a:custGeom>
              <a:avLst/>
              <a:gdLst/>
              <a:ahLst/>
              <a:cxnLst/>
              <a:rect l="l" t="t" r="r" b="b"/>
              <a:pathLst>
                <a:path w="1418" h="1419" extrusionOk="0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68"/>
            <p:cNvSpPr/>
            <p:nvPr/>
          </p:nvSpPr>
          <p:spPr>
            <a:xfrm>
              <a:off x="3220050" y="3452525"/>
              <a:ext cx="121325" cy="35475"/>
            </a:xfrm>
            <a:custGeom>
              <a:avLst/>
              <a:gdLst/>
              <a:ahLst/>
              <a:cxnLst/>
              <a:rect l="l" t="t" r="r" b="b"/>
              <a:pathLst>
                <a:path w="4853" h="1419" extrusionOk="0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68"/>
            <p:cNvSpPr/>
            <p:nvPr/>
          </p:nvSpPr>
          <p:spPr>
            <a:xfrm>
              <a:off x="3237375" y="3332025"/>
              <a:ext cx="86675" cy="52000"/>
            </a:xfrm>
            <a:custGeom>
              <a:avLst/>
              <a:gdLst/>
              <a:ahLst/>
              <a:cxnLst/>
              <a:rect l="l" t="t" r="r" b="b"/>
              <a:pathLst>
                <a:path w="3467" h="2080" extrusionOk="0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68"/>
            <p:cNvSpPr/>
            <p:nvPr/>
          </p:nvSpPr>
          <p:spPr>
            <a:xfrm>
              <a:off x="3237375" y="3505300"/>
              <a:ext cx="87450" cy="17350"/>
            </a:xfrm>
            <a:custGeom>
              <a:avLst/>
              <a:gdLst/>
              <a:ahLst/>
              <a:cxnLst/>
              <a:rect l="l" t="t" r="r" b="b"/>
              <a:pathLst>
                <a:path w="3498" h="694" extrusionOk="0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848" name="Google Shape;8848;p68"/>
          <p:cNvSpPr/>
          <p:nvPr/>
        </p:nvSpPr>
        <p:spPr>
          <a:xfrm>
            <a:off x="3982694" y="3465033"/>
            <a:ext cx="347555" cy="331470"/>
          </a:xfrm>
          <a:custGeom>
            <a:avLst/>
            <a:gdLst/>
            <a:ahLst/>
            <a:cxnLst/>
            <a:rect l="l" t="t" r="r" b="b"/>
            <a:pathLst>
              <a:path w="12446" h="11870" extrusionOk="0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849" name="Google Shape;8849;p68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850" name="Google Shape;8850;p68"/>
            <p:cNvSpPr/>
            <p:nvPr/>
          </p:nvSpPr>
          <p:spPr>
            <a:xfrm>
              <a:off x="3133425" y="4058225"/>
              <a:ext cx="297750" cy="192200"/>
            </a:xfrm>
            <a:custGeom>
              <a:avLst/>
              <a:gdLst/>
              <a:ahLst/>
              <a:cxnLst/>
              <a:rect l="l" t="t" r="r" b="b"/>
              <a:pathLst>
                <a:path w="11910" h="7688" extrusionOk="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68"/>
            <p:cNvSpPr/>
            <p:nvPr/>
          </p:nvSpPr>
          <p:spPr>
            <a:xfrm>
              <a:off x="3263375" y="4007025"/>
              <a:ext cx="35475" cy="35450"/>
            </a:xfrm>
            <a:custGeom>
              <a:avLst/>
              <a:gdLst/>
              <a:ahLst/>
              <a:cxnLst/>
              <a:rect l="l" t="t" r="r" b="b"/>
              <a:pathLst>
                <a:path w="1419" h="1418" extrusionOk="0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68"/>
            <p:cNvSpPr/>
            <p:nvPr/>
          </p:nvSpPr>
          <p:spPr>
            <a:xfrm>
              <a:off x="3203525" y="3955025"/>
              <a:ext cx="155175" cy="135500"/>
            </a:xfrm>
            <a:custGeom>
              <a:avLst/>
              <a:gdLst/>
              <a:ahLst/>
              <a:cxnLst/>
              <a:rect l="l" t="t" r="r" b="b"/>
              <a:pathLst>
                <a:path w="6207" h="5420" extrusionOk="0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53" name="Google Shape;8853;p68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854" name="Google Shape;8854;p68"/>
            <p:cNvSpPr/>
            <p:nvPr/>
          </p:nvSpPr>
          <p:spPr>
            <a:xfrm>
              <a:off x="5077275" y="3304450"/>
              <a:ext cx="122100" cy="99275"/>
            </a:xfrm>
            <a:custGeom>
              <a:avLst/>
              <a:gdLst/>
              <a:ahLst/>
              <a:cxnLst/>
              <a:rect l="l" t="t" r="r" b="b"/>
              <a:pathLst>
                <a:path w="4884" h="3971" extrusionOk="0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68"/>
            <p:cNvSpPr/>
            <p:nvPr/>
          </p:nvSpPr>
          <p:spPr>
            <a:xfrm>
              <a:off x="5121375" y="33399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68"/>
            <p:cNvSpPr/>
            <p:nvPr/>
          </p:nvSpPr>
          <p:spPr>
            <a:xfrm>
              <a:off x="5009550" y="3234750"/>
              <a:ext cx="259150" cy="261125"/>
            </a:xfrm>
            <a:custGeom>
              <a:avLst/>
              <a:gdLst/>
              <a:ahLst/>
              <a:cxnLst/>
              <a:rect l="l" t="t" r="r" b="b"/>
              <a:pathLst>
                <a:path w="10366" h="10445" extrusionOk="0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68"/>
            <p:cNvSpPr/>
            <p:nvPr/>
          </p:nvSpPr>
          <p:spPr>
            <a:xfrm>
              <a:off x="5105625" y="3391900"/>
              <a:ext cx="66975" cy="34675"/>
            </a:xfrm>
            <a:custGeom>
              <a:avLst/>
              <a:gdLst/>
              <a:ahLst/>
              <a:cxnLst/>
              <a:rect l="l" t="t" r="r" b="b"/>
              <a:pathLst>
                <a:path w="2679" h="1387" extrusionOk="0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68"/>
            <p:cNvSpPr/>
            <p:nvPr/>
          </p:nvSpPr>
          <p:spPr>
            <a:xfrm>
              <a:off x="5192275" y="3443075"/>
              <a:ext cx="95325" cy="86975"/>
            </a:xfrm>
            <a:custGeom>
              <a:avLst/>
              <a:gdLst/>
              <a:ahLst/>
              <a:cxnLst/>
              <a:rect l="l" t="t" r="r" b="b"/>
              <a:pathLst>
                <a:path w="3813" h="3479" extrusionOk="0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68"/>
            <p:cNvSpPr/>
            <p:nvPr/>
          </p:nvSpPr>
          <p:spPr>
            <a:xfrm>
              <a:off x="4991425" y="3444650"/>
              <a:ext cx="95325" cy="87325"/>
            </a:xfrm>
            <a:custGeom>
              <a:avLst/>
              <a:gdLst/>
              <a:ahLst/>
              <a:cxnLst/>
              <a:rect l="l" t="t" r="r" b="b"/>
              <a:pathLst>
                <a:path w="3813" h="3493" extrusionOk="0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60" name="Google Shape;8860;p68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861" name="Google Shape;8861;p68"/>
            <p:cNvSpPr/>
            <p:nvPr/>
          </p:nvSpPr>
          <p:spPr>
            <a:xfrm>
              <a:off x="5069400" y="3738450"/>
              <a:ext cx="139425" cy="139425"/>
            </a:xfrm>
            <a:custGeom>
              <a:avLst/>
              <a:gdLst/>
              <a:ahLst/>
              <a:cxnLst/>
              <a:rect l="l" t="t" r="r" b="b"/>
              <a:pathLst>
                <a:path w="5577" h="5577" extrusionOk="0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68"/>
            <p:cNvSpPr/>
            <p:nvPr/>
          </p:nvSpPr>
          <p:spPr>
            <a:xfrm>
              <a:off x="5200150" y="3617150"/>
              <a:ext cx="69325" cy="69325"/>
            </a:xfrm>
            <a:custGeom>
              <a:avLst/>
              <a:gdLst/>
              <a:ahLst/>
              <a:cxnLst/>
              <a:rect l="l" t="t" r="r" b="b"/>
              <a:pathLst>
                <a:path w="2773" h="2773" extrusionOk="0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68"/>
            <p:cNvSpPr/>
            <p:nvPr/>
          </p:nvSpPr>
          <p:spPr>
            <a:xfrm>
              <a:off x="5009550" y="3617150"/>
              <a:ext cx="68525" cy="69325"/>
            </a:xfrm>
            <a:custGeom>
              <a:avLst/>
              <a:gdLst/>
              <a:ahLst/>
              <a:cxnLst/>
              <a:rect l="l" t="t" r="r" b="b"/>
              <a:pathLst>
                <a:path w="2741" h="2773" extrusionOk="0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68"/>
            <p:cNvSpPr/>
            <p:nvPr/>
          </p:nvSpPr>
          <p:spPr>
            <a:xfrm>
              <a:off x="4991425" y="3686450"/>
              <a:ext cx="104775" cy="52025"/>
            </a:xfrm>
            <a:custGeom>
              <a:avLst/>
              <a:gdLst/>
              <a:ahLst/>
              <a:cxnLst/>
              <a:rect l="l" t="t" r="r" b="b"/>
              <a:pathLst>
                <a:path w="4191" h="2081" extrusionOk="0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68"/>
            <p:cNvSpPr/>
            <p:nvPr/>
          </p:nvSpPr>
          <p:spPr>
            <a:xfrm>
              <a:off x="5183600" y="3686450"/>
              <a:ext cx="104000" cy="52025"/>
            </a:xfrm>
            <a:custGeom>
              <a:avLst/>
              <a:gdLst/>
              <a:ahLst/>
              <a:cxnLst/>
              <a:rect l="l" t="t" r="r" b="b"/>
              <a:pathLst>
                <a:path w="4160" h="2081" extrusionOk="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68"/>
            <p:cNvSpPr/>
            <p:nvPr/>
          </p:nvSpPr>
          <p:spPr>
            <a:xfrm>
              <a:off x="5187550" y="3755775"/>
              <a:ext cx="100050" cy="52800"/>
            </a:xfrm>
            <a:custGeom>
              <a:avLst/>
              <a:gdLst/>
              <a:ahLst/>
              <a:cxnLst/>
              <a:rect l="l" t="t" r="r" b="b"/>
              <a:pathLst>
                <a:path w="4002" h="2112" extrusionOk="0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68"/>
            <p:cNvSpPr/>
            <p:nvPr/>
          </p:nvSpPr>
          <p:spPr>
            <a:xfrm>
              <a:off x="4991425" y="3755775"/>
              <a:ext cx="100850" cy="52000"/>
            </a:xfrm>
            <a:custGeom>
              <a:avLst/>
              <a:gdLst/>
              <a:ahLst/>
              <a:cxnLst/>
              <a:rect l="l" t="t" r="r" b="b"/>
              <a:pathLst>
                <a:path w="4034" h="2080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68" name="Google Shape;8868;p68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869" name="Google Shape;8869;p68"/>
            <p:cNvSpPr/>
            <p:nvPr/>
          </p:nvSpPr>
          <p:spPr>
            <a:xfrm>
              <a:off x="5155250" y="4042450"/>
              <a:ext cx="66975" cy="104800"/>
            </a:xfrm>
            <a:custGeom>
              <a:avLst/>
              <a:gdLst/>
              <a:ahLst/>
              <a:cxnLst/>
              <a:rect l="l" t="t" r="r" b="b"/>
              <a:pathLst>
                <a:path w="2679" h="4192" extrusionOk="0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68"/>
            <p:cNvSpPr/>
            <p:nvPr/>
          </p:nvSpPr>
          <p:spPr>
            <a:xfrm>
              <a:off x="5065450" y="3962900"/>
              <a:ext cx="88250" cy="52025"/>
            </a:xfrm>
            <a:custGeom>
              <a:avLst/>
              <a:gdLst/>
              <a:ahLst/>
              <a:cxnLst/>
              <a:rect l="l" t="t" r="r" b="b"/>
              <a:pathLst>
                <a:path w="3530" h="2081" extrusionOk="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68"/>
            <p:cNvSpPr/>
            <p:nvPr/>
          </p:nvSpPr>
          <p:spPr>
            <a:xfrm>
              <a:off x="5056800" y="4032225"/>
              <a:ext cx="104000" cy="226075"/>
            </a:xfrm>
            <a:custGeom>
              <a:avLst/>
              <a:gdLst/>
              <a:ahLst/>
              <a:cxnLst/>
              <a:rect l="l" t="t" r="r" b="b"/>
              <a:pathLst>
                <a:path w="4160" h="9043" extrusionOk="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72" name="Google Shape;8872;p68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873" name="Google Shape;8873;p68"/>
            <p:cNvSpPr/>
            <p:nvPr/>
          </p:nvSpPr>
          <p:spPr>
            <a:xfrm>
              <a:off x="6220900" y="4164550"/>
              <a:ext cx="18150" cy="18125"/>
            </a:xfrm>
            <a:custGeom>
              <a:avLst/>
              <a:gdLst/>
              <a:ahLst/>
              <a:cxnLst/>
              <a:rect l="l" t="t" r="r" b="b"/>
              <a:pathLst>
                <a:path w="726" h="725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68"/>
            <p:cNvSpPr/>
            <p:nvPr/>
          </p:nvSpPr>
          <p:spPr>
            <a:xfrm>
              <a:off x="6168925" y="3972375"/>
              <a:ext cx="227650" cy="259925"/>
            </a:xfrm>
            <a:custGeom>
              <a:avLst/>
              <a:gdLst/>
              <a:ahLst/>
              <a:cxnLst/>
              <a:rect l="l" t="t" r="r" b="b"/>
              <a:pathLst>
                <a:path w="9106" h="10397" extrusionOk="0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68"/>
            <p:cNvSpPr/>
            <p:nvPr/>
          </p:nvSpPr>
          <p:spPr>
            <a:xfrm>
              <a:off x="6228775" y="3936925"/>
              <a:ext cx="106350" cy="53575"/>
            </a:xfrm>
            <a:custGeom>
              <a:avLst/>
              <a:gdLst/>
              <a:ahLst/>
              <a:cxnLst/>
              <a:rect l="l" t="t" r="r" b="b"/>
              <a:pathLst>
                <a:path w="4254" h="2143" extrusionOk="0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68"/>
            <p:cNvSpPr/>
            <p:nvPr/>
          </p:nvSpPr>
          <p:spPr>
            <a:xfrm>
              <a:off x="6412300" y="4059000"/>
              <a:ext cx="52000" cy="105575"/>
            </a:xfrm>
            <a:custGeom>
              <a:avLst/>
              <a:gdLst/>
              <a:ahLst/>
              <a:cxnLst/>
              <a:rect l="l" t="t" r="r" b="b"/>
              <a:pathLst>
                <a:path w="2080" h="4223" extrusionOk="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68"/>
            <p:cNvSpPr/>
            <p:nvPr/>
          </p:nvSpPr>
          <p:spPr>
            <a:xfrm>
              <a:off x="6413875" y="4007025"/>
              <a:ext cx="52000" cy="34675"/>
            </a:xfrm>
            <a:custGeom>
              <a:avLst/>
              <a:gdLst/>
              <a:ahLst/>
              <a:cxnLst/>
              <a:rect l="l" t="t" r="r" b="b"/>
              <a:pathLst>
                <a:path w="2080" h="1387" extrusionOk="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68"/>
            <p:cNvSpPr/>
            <p:nvPr/>
          </p:nvSpPr>
          <p:spPr>
            <a:xfrm>
              <a:off x="6417800" y="4173200"/>
              <a:ext cx="43350" cy="43350"/>
            </a:xfrm>
            <a:custGeom>
              <a:avLst/>
              <a:gdLst/>
              <a:ahLst/>
              <a:cxnLst/>
              <a:rect l="l" t="t" r="r" b="b"/>
              <a:pathLst>
                <a:path w="1734" h="1734" extrusionOk="0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79" name="Google Shape;8879;p68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880" name="Google Shape;8880;p68"/>
            <p:cNvSpPr/>
            <p:nvPr/>
          </p:nvSpPr>
          <p:spPr>
            <a:xfrm>
              <a:off x="1691275" y="3351700"/>
              <a:ext cx="278050" cy="197725"/>
            </a:xfrm>
            <a:custGeom>
              <a:avLst/>
              <a:gdLst/>
              <a:ahLst/>
              <a:cxnLst/>
              <a:rect l="l" t="t" r="r" b="b"/>
              <a:pathLst>
                <a:path w="11122" h="7909" extrusionOk="0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68"/>
            <p:cNvSpPr/>
            <p:nvPr/>
          </p:nvSpPr>
          <p:spPr>
            <a:xfrm>
              <a:off x="1674750" y="3254050"/>
              <a:ext cx="277250" cy="197900"/>
            </a:xfrm>
            <a:custGeom>
              <a:avLst/>
              <a:gdLst/>
              <a:ahLst/>
              <a:cxnLst/>
              <a:rect l="l" t="t" r="r" b="b"/>
              <a:pathLst>
                <a:path w="11090" h="7916" extrusionOk="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68"/>
            <p:cNvSpPr/>
            <p:nvPr/>
          </p:nvSpPr>
          <p:spPr>
            <a:xfrm>
              <a:off x="1727500" y="3306825"/>
              <a:ext cx="189075" cy="189050"/>
            </a:xfrm>
            <a:custGeom>
              <a:avLst/>
              <a:gdLst/>
              <a:ahLst/>
              <a:cxnLst/>
              <a:rect l="l" t="t" r="r" b="b"/>
              <a:pathLst>
                <a:path w="7563" h="7562" extrusionOk="0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83" name="Google Shape;8883;p68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884" name="Google Shape;8884;p68"/>
            <p:cNvSpPr/>
            <p:nvPr/>
          </p:nvSpPr>
          <p:spPr>
            <a:xfrm>
              <a:off x="1829900" y="3808550"/>
              <a:ext cx="18150" cy="35450"/>
            </a:xfrm>
            <a:custGeom>
              <a:avLst/>
              <a:gdLst/>
              <a:ahLst/>
              <a:cxnLst/>
              <a:rect l="l" t="t" r="r" b="b"/>
              <a:pathLst>
                <a:path w="726" h="1418" extrusionOk="0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68"/>
            <p:cNvSpPr/>
            <p:nvPr/>
          </p:nvSpPr>
          <p:spPr>
            <a:xfrm>
              <a:off x="1795250" y="3755775"/>
              <a:ext cx="18125" cy="35450"/>
            </a:xfrm>
            <a:custGeom>
              <a:avLst/>
              <a:gdLst/>
              <a:ahLst/>
              <a:cxnLst/>
              <a:rect l="l" t="t" r="r" b="b"/>
              <a:pathLst>
                <a:path w="725" h="1418" extrusionOk="0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68"/>
            <p:cNvSpPr/>
            <p:nvPr/>
          </p:nvSpPr>
          <p:spPr>
            <a:xfrm>
              <a:off x="1687350" y="3618725"/>
              <a:ext cx="270175" cy="295375"/>
            </a:xfrm>
            <a:custGeom>
              <a:avLst/>
              <a:gdLst/>
              <a:ahLst/>
              <a:cxnLst/>
              <a:rect l="l" t="t" r="r" b="b"/>
              <a:pathLst>
                <a:path w="10807" h="11815" extrusionOk="0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87" name="Google Shape;8887;p68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888" name="Google Shape;8888;p68"/>
            <p:cNvSpPr/>
            <p:nvPr/>
          </p:nvSpPr>
          <p:spPr>
            <a:xfrm>
              <a:off x="1796825" y="3982600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68"/>
            <p:cNvSpPr/>
            <p:nvPr/>
          </p:nvSpPr>
          <p:spPr>
            <a:xfrm>
              <a:off x="1672375" y="4092075"/>
              <a:ext cx="297750" cy="185900"/>
            </a:xfrm>
            <a:custGeom>
              <a:avLst/>
              <a:gdLst/>
              <a:ahLst/>
              <a:cxnLst/>
              <a:rect l="l" t="t" r="r" b="b"/>
              <a:pathLst>
                <a:path w="11910" h="7436" extrusionOk="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68"/>
            <p:cNvSpPr/>
            <p:nvPr/>
          </p:nvSpPr>
          <p:spPr>
            <a:xfrm>
              <a:off x="1778700" y="4051125"/>
              <a:ext cx="86675" cy="69325"/>
            </a:xfrm>
            <a:custGeom>
              <a:avLst/>
              <a:gdLst/>
              <a:ahLst/>
              <a:cxnLst/>
              <a:rect l="l" t="t" r="r" b="b"/>
              <a:pathLst>
                <a:path w="3467" h="2773" extrusionOk="0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91" name="Google Shape;8891;p68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892" name="Google Shape;8892;p68"/>
            <p:cNvSpPr/>
            <p:nvPr/>
          </p:nvSpPr>
          <p:spPr>
            <a:xfrm>
              <a:off x="3609925" y="3339900"/>
              <a:ext cx="69350" cy="68550"/>
            </a:xfrm>
            <a:custGeom>
              <a:avLst/>
              <a:gdLst/>
              <a:ahLst/>
              <a:cxnLst/>
              <a:rect l="l" t="t" r="r" b="b"/>
              <a:pathLst>
                <a:path w="2774" h="2742" extrusionOk="0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68"/>
            <p:cNvSpPr/>
            <p:nvPr/>
          </p:nvSpPr>
          <p:spPr>
            <a:xfrm>
              <a:off x="3531175" y="3227275"/>
              <a:ext cx="86650" cy="86675"/>
            </a:xfrm>
            <a:custGeom>
              <a:avLst/>
              <a:gdLst/>
              <a:ahLst/>
              <a:cxnLst/>
              <a:rect l="l" t="t" r="r" b="b"/>
              <a:pathLst>
                <a:path w="3466" h="3467" extrusionOk="0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68"/>
            <p:cNvSpPr/>
            <p:nvPr/>
          </p:nvSpPr>
          <p:spPr>
            <a:xfrm>
              <a:off x="3670575" y="3227275"/>
              <a:ext cx="86675" cy="86675"/>
            </a:xfrm>
            <a:custGeom>
              <a:avLst/>
              <a:gdLst/>
              <a:ahLst/>
              <a:cxnLst/>
              <a:rect l="l" t="t" r="r" b="b"/>
              <a:pathLst>
                <a:path w="3467" h="3467" extrusionOk="0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68"/>
            <p:cNvSpPr/>
            <p:nvPr/>
          </p:nvSpPr>
          <p:spPr>
            <a:xfrm>
              <a:off x="3622525" y="3421825"/>
              <a:ext cx="41775" cy="25225"/>
            </a:xfrm>
            <a:custGeom>
              <a:avLst/>
              <a:gdLst/>
              <a:ahLst/>
              <a:cxnLst/>
              <a:rect l="l" t="t" r="r" b="b"/>
              <a:pathLst>
                <a:path w="1671" h="1009" extrusionOk="0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68"/>
            <p:cNvSpPr/>
            <p:nvPr/>
          </p:nvSpPr>
          <p:spPr>
            <a:xfrm>
              <a:off x="3566600" y="3416300"/>
              <a:ext cx="70125" cy="106350"/>
            </a:xfrm>
            <a:custGeom>
              <a:avLst/>
              <a:gdLst/>
              <a:ahLst/>
              <a:cxnLst/>
              <a:rect l="l" t="t" r="r" b="b"/>
              <a:pathLst>
                <a:path w="2805" h="4254" extrusionOk="0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68"/>
            <p:cNvSpPr/>
            <p:nvPr/>
          </p:nvSpPr>
          <p:spPr>
            <a:xfrm>
              <a:off x="3653250" y="3417100"/>
              <a:ext cx="70125" cy="106350"/>
            </a:xfrm>
            <a:custGeom>
              <a:avLst/>
              <a:gdLst/>
              <a:ahLst/>
              <a:cxnLst/>
              <a:rect l="l" t="t" r="r" b="b"/>
              <a:pathLst>
                <a:path w="2805" h="4254" extrusionOk="0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68"/>
            <p:cNvSpPr/>
            <p:nvPr/>
          </p:nvSpPr>
          <p:spPr>
            <a:xfrm>
              <a:off x="3655625" y="3310775"/>
              <a:ext cx="137850" cy="108700"/>
            </a:xfrm>
            <a:custGeom>
              <a:avLst/>
              <a:gdLst/>
              <a:ahLst/>
              <a:cxnLst/>
              <a:rect l="l" t="t" r="r" b="b"/>
              <a:pathLst>
                <a:path w="5514" h="4348" extrusionOk="0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68"/>
            <p:cNvSpPr/>
            <p:nvPr/>
          </p:nvSpPr>
          <p:spPr>
            <a:xfrm>
              <a:off x="3497300" y="3309975"/>
              <a:ext cx="136275" cy="108725"/>
            </a:xfrm>
            <a:custGeom>
              <a:avLst/>
              <a:gdLst/>
              <a:ahLst/>
              <a:cxnLst/>
              <a:rect l="l" t="t" r="r" b="b"/>
              <a:pathLst>
                <a:path w="5451" h="4349" extrusionOk="0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00" name="Google Shape;8900;p68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901" name="Google Shape;8901;p68"/>
            <p:cNvSpPr/>
            <p:nvPr/>
          </p:nvSpPr>
          <p:spPr>
            <a:xfrm>
              <a:off x="3628825" y="3724275"/>
              <a:ext cx="18150" cy="16550"/>
            </a:xfrm>
            <a:custGeom>
              <a:avLst/>
              <a:gdLst/>
              <a:ahLst/>
              <a:cxnLst/>
              <a:rect l="l" t="t" r="r" b="b"/>
              <a:pathLst>
                <a:path w="726" h="662" extrusionOk="0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68"/>
            <p:cNvSpPr/>
            <p:nvPr/>
          </p:nvSpPr>
          <p:spPr>
            <a:xfrm>
              <a:off x="3590250" y="3689400"/>
              <a:ext cx="94525" cy="86675"/>
            </a:xfrm>
            <a:custGeom>
              <a:avLst/>
              <a:gdLst/>
              <a:ahLst/>
              <a:cxnLst/>
              <a:rect l="l" t="t" r="r" b="b"/>
              <a:pathLst>
                <a:path w="3781" h="3467" extrusionOk="0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68"/>
            <p:cNvSpPr/>
            <p:nvPr/>
          </p:nvSpPr>
          <p:spPr>
            <a:xfrm>
              <a:off x="3674525" y="3601400"/>
              <a:ext cx="118150" cy="118950"/>
            </a:xfrm>
            <a:custGeom>
              <a:avLst/>
              <a:gdLst/>
              <a:ahLst/>
              <a:cxnLst/>
              <a:rect l="l" t="t" r="r" b="b"/>
              <a:pathLst>
                <a:path w="4726" h="4758" extrusionOk="0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68"/>
            <p:cNvSpPr/>
            <p:nvPr/>
          </p:nvSpPr>
          <p:spPr>
            <a:xfrm>
              <a:off x="3631200" y="3774675"/>
              <a:ext cx="103200" cy="102400"/>
            </a:xfrm>
            <a:custGeom>
              <a:avLst/>
              <a:gdLst/>
              <a:ahLst/>
              <a:cxnLst/>
              <a:rect l="l" t="t" r="r" b="b"/>
              <a:pathLst>
                <a:path w="4128" h="4096" extrusionOk="0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68"/>
            <p:cNvSpPr/>
            <p:nvPr/>
          </p:nvSpPr>
          <p:spPr>
            <a:xfrm>
              <a:off x="3691850" y="3726625"/>
              <a:ext cx="89800" cy="89050"/>
            </a:xfrm>
            <a:custGeom>
              <a:avLst/>
              <a:gdLst/>
              <a:ahLst/>
              <a:cxnLst/>
              <a:rect l="l" t="t" r="r" b="b"/>
              <a:pathLst>
                <a:path w="3592" h="3562" extrusionOk="0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68"/>
            <p:cNvSpPr/>
            <p:nvPr/>
          </p:nvSpPr>
          <p:spPr>
            <a:xfrm>
              <a:off x="3505175" y="3767575"/>
              <a:ext cx="120525" cy="118175"/>
            </a:xfrm>
            <a:custGeom>
              <a:avLst/>
              <a:gdLst/>
              <a:ahLst/>
              <a:cxnLst/>
              <a:rect l="l" t="t" r="r" b="b"/>
              <a:pathLst>
                <a:path w="4821" h="4727" extrusionOk="0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68"/>
            <p:cNvSpPr/>
            <p:nvPr/>
          </p:nvSpPr>
          <p:spPr>
            <a:xfrm>
              <a:off x="3631200" y="3591950"/>
              <a:ext cx="104000" cy="84300"/>
            </a:xfrm>
            <a:custGeom>
              <a:avLst/>
              <a:gdLst/>
              <a:ahLst/>
              <a:cxnLst/>
              <a:rect l="l" t="t" r="r" b="b"/>
              <a:pathLst>
                <a:path w="4160" h="3372" extrusionOk="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68"/>
            <p:cNvSpPr/>
            <p:nvPr/>
          </p:nvSpPr>
          <p:spPr>
            <a:xfrm>
              <a:off x="3497300" y="3721900"/>
              <a:ext cx="84300" cy="107150"/>
            </a:xfrm>
            <a:custGeom>
              <a:avLst/>
              <a:gdLst/>
              <a:ahLst/>
              <a:cxnLst/>
              <a:rect l="l" t="t" r="r" b="b"/>
              <a:pathLst>
                <a:path w="3372" h="4286" extrusionOk="0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09" name="Google Shape;8909;p68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910" name="Google Shape;8910;p68"/>
            <p:cNvSpPr/>
            <p:nvPr/>
          </p:nvSpPr>
          <p:spPr>
            <a:xfrm>
              <a:off x="3660350" y="4035375"/>
              <a:ext cx="132325" cy="155175"/>
            </a:xfrm>
            <a:custGeom>
              <a:avLst/>
              <a:gdLst/>
              <a:ahLst/>
              <a:cxnLst/>
              <a:rect l="l" t="t" r="r" b="b"/>
              <a:pathLst>
                <a:path w="5293" h="6207" extrusionOk="0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68"/>
            <p:cNvSpPr/>
            <p:nvPr/>
          </p:nvSpPr>
          <p:spPr>
            <a:xfrm>
              <a:off x="3653250" y="3955025"/>
              <a:ext cx="114225" cy="133150"/>
            </a:xfrm>
            <a:custGeom>
              <a:avLst/>
              <a:gdLst/>
              <a:ahLst/>
              <a:cxnLst/>
              <a:rect l="l" t="t" r="r" b="b"/>
              <a:pathLst>
                <a:path w="4569" h="5326" extrusionOk="0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68"/>
            <p:cNvSpPr/>
            <p:nvPr/>
          </p:nvSpPr>
          <p:spPr>
            <a:xfrm>
              <a:off x="3497300" y="3955025"/>
              <a:ext cx="256000" cy="295400"/>
            </a:xfrm>
            <a:custGeom>
              <a:avLst/>
              <a:gdLst/>
              <a:ahLst/>
              <a:cxnLst/>
              <a:rect l="l" t="t" r="r" b="b"/>
              <a:pathLst>
                <a:path w="10240" h="11816" extrusionOk="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13" name="Google Shape;8913;p68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914" name="Google Shape;8914;p68"/>
            <p:cNvSpPr/>
            <p:nvPr/>
          </p:nvSpPr>
          <p:spPr>
            <a:xfrm>
              <a:off x="5502600" y="3235150"/>
              <a:ext cx="17350" cy="44125"/>
            </a:xfrm>
            <a:custGeom>
              <a:avLst/>
              <a:gdLst/>
              <a:ahLst/>
              <a:cxnLst/>
              <a:rect l="l" t="t" r="r" b="b"/>
              <a:pathLst>
                <a:path w="694" h="1765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68"/>
            <p:cNvSpPr/>
            <p:nvPr/>
          </p:nvSpPr>
          <p:spPr>
            <a:xfrm>
              <a:off x="5555375" y="3253850"/>
              <a:ext cx="35450" cy="34100"/>
            </a:xfrm>
            <a:custGeom>
              <a:avLst/>
              <a:gdLst/>
              <a:ahLst/>
              <a:cxnLst/>
              <a:rect l="l" t="t" r="r" b="b"/>
              <a:pathLst>
                <a:path w="1418" h="1364" extrusionOk="0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68"/>
            <p:cNvSpPr/>
            <p:nvPr/>
          </p:nvSpPr>
          <p:spPr>
            <a:xfrm>
              <a:off x="5606550" y="3357225"/>
              <a:ext cx="35475" cy="18150"/>
            </a:xfrm>
            <a:custGeom>
              <a:avLst/>
              <a:gdLst/>
              <a:ahLst/>
              <a:cxnLst/>
              <a:rect l="l" t="t" r="r" b="b"/>
              <a:pathLst>
                <a:path w="1419" h="726" extrusionOk="0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68"/>
            <p:cNvSpPr/>
            <p:nvPr/>
          </p:nvSpPr>
          <p:spPr>
            <a:xfrm>
              <a:off x="5364750" y="3357225"/>
              <a:ext cx="35475" cy="17350"/>
            </a:xfrm>
            <a:custGeom>
              <a:avLst/>
              <a:gdLst/>
              <a:ahLst/>
              <a:cxnLst/>
              <a:rect l="l" t="t" r="r" b="b"/>
              <a:pathLst>
                <a:path w="1419" h="69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68"/>
            <p:cNvSpPr/>
            <p:nvPr/>
          </p:nvSpPr>
          <p:spPr>
            <a:xfrm>
              <a:off x="5433275" y="3253850"/>
              <a:ext cx="35475" cy="34100"/>
            </a:xfrm>
            <a:custGeom>
              <a:avLst/>
              <a:gdLst/>
              <a:ahLst/>
              <a:cxnLst/>
              <a:rect l="l" t="t" r="r" b="b"/>
              <a:pathLst>
                <a:path w="1419" h="1364" extrusionOk="0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68"/>
            <p:cNvSpPr/>
            <p:nvPr/>
          </p:nvSpPr>
          <p:spPr>
            <a:xfrm>
              <a:off x="5380500" y="3287775"/>
              <a:ext cx="37050" cy="25975"/>
            </a:xfrm>
            <a:custGeom>
              <a:avLst/>
              <a:gdLst/>
              <a:ahLst/>
              <a:cxnLst/>
              <a:rect l="l" t="t" r="r" b="b"/>
              <a:pathLst>
                <a:path w="1482" h="1039" extrusionOk="0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68"/>
            <p:cNvSpPr/>
            <p:nvPr/>
          </p:nvSpPr>
          <p:spPr>
            <a:xfrm>
              <a:off x="5588450" y="3288075"/>
              <a:ext cx="37025" cy="26800"/>
            </a:xfrm>
            <a:custGeom>
              <a:avLst/>
              <a:gdLst/>
              <a:ahLst/>
              <a:cxnLst/>
              <a:rect l="l" t="t" r="r" b="b"/>
              <a:pathLst>
                <a:path w="1481" h="1072" extrusionOk="0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68"/>
            <p:cNvSpPr/>
            <p:nvPr/>
          </p:nvSpPr>
          <p:spPr>
            <a:xfrm>
              <a:off x="5412025" y="3286350"/>
              <a:ext cx="177225" cy="243750"/>
            </a:xfrm>
            <a:custGeom>
              <a:avLst/>
              <a:gdLst/>
              <a:ahLst/>
              <a:cxnLst/>
              <a:rect l="l" t="t" r="r" b="b"/>
              <a:pathLst>
                <a:path w="7089" h="9750" extrusionOk="0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22" name="Google Shape;8922;p68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923" name="Google Shape;8923;p68"/>
            <p:cNvSpPr/>
            <p:nvPr/>
          </p:nvSpPr>
          <p:spPr>
            <a:xfrm>
              <a:off x="5355300" y="3703000"/>
              <a:ext cx="35475" cy="191425"/>
            </a:xfrm>
            <a:custGeom>
              <a:avLst/>
              <a:gdLst/>
              <a:ahLst/>
              <a:cxnLst/>
              <a:rect l="l" t="t" r="r" b="b"/>
              <a:pathLst>
                <a:path w="1419" h="7657" extrusionOk="0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68"/>
            <p:cNvSpPr/>
            <p:nvPr/>
          </p:nvSpPr>
          <p:spPr>
            <a:xfrm>
              <a:off x="5389175" y="3773100"/>
              <a:ext cx="122900" cy="122900"/>
            </a:xfrm>
            <a:custGeom>
              <a:avLst/>
              <a:gdLst/>
              <a:ahLst/>
              <a:cxnLst/>
              <a:rect l="l" t="t" r="r" b="b"/>
              <a:pathLst>
                <a:path w="4916" h="4916" extrusionOk="0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68"/>
            <p:cNvSpPr/>
            <p:nvPr/>
          </p:nvSpPr>
          <p:spPr>
            <a:xfrm>
              <a:off x="5527800" y="3598250"/>
              <a:ext cx="105550" cy="35450"/>
            </a:xfrm>
            <a:custGeom>
              <a:avLst/>
              <a:gdLst/>
              <a:ahLst/>
              <a:cxnLst/>
              <a:rect l="l" t="t" r="r" b="b"/>
              <a:pathLst>
                <a:path w="4222" h="1418" extrusionOk="0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68"/>
            <p:cNvSpPr/>
            <p:nvPr/>
          </p:nvSpPr>
          <p:spPr>
            <a:xfrm>
              <a:off x="5545900" y="3651800"/>
              <a:ext cx="104800" cy="35475"/>
            </a:xfrm>
            <a:custGeom>
              <a:avLst/>
              <a:gdLst/>
              <a:ahLst/>
              <a:cxnLst/>
              <a:rect l="l" t="t" r="r" b="b"/>
              <a:pathLst>
                <a:path w="4192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68"/>
            <p:cNvSpPr/>
            <p:nvPr/>
          </p:nvSpPr>
          <p:spPr>
            <a:xfrm>
              <a:off x="5529375" y="3754975"/>
              <a:ext cx="122100" cy="35475"/>
            </a:xfrm>
            <a:custGeom>
              <a:avLst/>
              <a:gdLst/>
              <a:ahLst/>
              <a:cxnLst/>
              <a:rect l="l" t="t" r="r" b="b"/>
              <a:pathLst>
                <a:path w="4884" h="1419" extrusionOk="0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68"/>
            <p:cNvSpPr/>
            <p:nvPr/>
          </p:nvSpPr>
          <p:spPr>
            <a:xfrm>
              <a:off x="5511250" y="3703000"/>
              <a:ext cx="140225" cy="33900"/>
            </a:xfrm>
            <a:custGeom>
              <a:avLst/>
              <a:gdLst/>
              <a:ahLst/>
              <a:cxnLst/>
              <a:rect l="l" t="t" r="r" b="b"/>
              <a:pathLst>
                <a:path w="5609" h="1356" extrusionOk="0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68"/>
            <p:cNvSpPr/>
            <p:nvPr/>
          </p:nvSpPr>
          <p:spPr>
            <a:xfrm>
              <a:off x="5529375" y="3808550"/>
              <a:ext cx="122900" cy="87450"/>
            </a:xfrm>
            <a:custGeom>
              <a:avLst/>
              <a:gdLst/>
              <a:ahLst/>
              <a:cxnLst/>
              <a:rect l="l" t="t" r="r" b="b"/>
              <a:pathLst>
                <a:path w="4916" h="3498" extrusionOk="0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68"/>
            <p:cNvSpPr/>
            <p:nvPr/>
          </p:nvSpPr>
          <p:spPr>
            <a:xfrm>
              <a:off x="5408075" y="3651025"/>
              <a:ext cx="86675" cy="103975"/>
            </a:xfrm>
            <a:custGeom>
              <a:avLst/>
              <a:gdLst/>
              <a:ahLst/>
              <a:cxnLst/>
              <a:rect l="l" t="t" r="r" b="b"/>
              <a:pathLst>
                <a:path w="3467" h="4159" extrusionOk="0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31" name="Google Shape;8931;p68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8932" name="Google Shape;8932;p68"/>
            <p:cNvSpPr/>
            <p:nvPr/>
          </p:nvSpPr>
          <p:spPr>
            <a:xfrm>
              <a:off x="5358450" y="4015675"/>
              <a:ext cx="289875" cy="89025"/>
            </a:xfrm>
            <a:custGeom>
              <a:avLst/>
              <a:gdLst/>
              <a:ahLst/>
              <a:cxnLst/>
              <a:rect l="l" t="t" r="r" b="b"/>
              <a:pathLst>
                <a:path w="11595" h="3561" extrusionOk="0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68"/>
            <p:cNvSpPr/>
            <p:nvPr/>
          </p:nvSpPr>
          <p:spPr>
            <a:xfrm>
              <a:off x="5494725" y="4101525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68"/>
            <p:cNvSpPr/>
            <p:nvPr/>
          </p:nvSpPr>
          <p:spPr>
            <a:xfrm>
              <a:off x="5460050" y="4077125"/>
              <a:ext cx="86675" cy="78000"/>
            </a:xfrm>
            <a:custGeom>
              <a:avLst/>
              <a:gdLst/>
              <a:ahLst/>
              <a:cxnLst/>
              <a:rect l="l" t="t" r="r" b="b"/>
              <a:pathLst>
                <a:path w="3467" h="3120" extrusionOk="0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68"/>
            <p:cNvSpPr/>
            <p:nvPr/>
          </p:nvSpPr>
          <p:spPr>
            <a:xfrm>
              <a:off x="5362400" y="4084200"/>
              <a:ext cx="282000" cy="122900"/>
            </a:xfrm>
            <a:custGeom>
              <a:avLst/>
              <a:gdLst/>
              <a:ahLst/>
              <a:cxnLst/>
              <a:rect l="l" t="t" r="r" b="b"/>
              <a:pathLst>
                <a:path w="11280" h="4916" extrusionOk="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36" name="Google Shape;8936;p68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8937" name="Google Shape;8937;p68"/>
            <p:cNvSpPr/>
            <p:nvPr/>
          </p:nvSpPr>
          <p:spPr>
            <a:xfrm>
              <a:off x="6683250" y="3202075"/>
              <a:ext cx="17350" cy="43350"/>
            </a:xfrm>
            <a:custGeom>
              <a:avLst/>
              <a:gdLst/>
              <a:ahLst/>
              <a:cxnLst/>
              <a:rect l="l" t="t" r="r" b="b"/>
              <a:pathLst>
                <a:path w="694" h="1734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68"/>
            <p:cNvSpPr/>
            <p:nvPr/>
          </p:nvSpPr>
          <p:spPr>
            <a:xfrm>
              <a:off x="6613925" y="3236125"/>
              <a:ext cx="35475" cy="34700"/>
            </a:xfrm>
            <a:custGeom>
              <a:avLst/>
              <a:gdLst/>
              <a:ahLst/>
              <a:cxnLst/>
              <a:rect l="l" t="t" r="r" b="b"/>
              <a:pathLst>
                <a:path w="1419" h="1388" extrusionOk="0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68"/>
            <p:cNvSpPr/>
            <p:nvPr/>
          </p:nvSpPr>
          <p:spPr>
            <a:xfrm>
              <a:off x="6734425" y="3236425"/>
              <a:ext cx="35475" cy="34400"/>
            </a:xfrm>
            <a:custGeom>
              <a:avLst/>
              <a:gdLst/>
              <a:ahLst/>
              <a:cxnLst/>
              <a:rect l="l" t="t" r="r" b="b"/>
              <a:pathLst>
                <a:path w="1419" h="1376" extrusionOk="0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68"/>
            <p:cNvSpPr/>
            <p:nvPr/>
          </p:nvSpPr>
          <p:spPr>
            <a:xfrm>
              <a:off x="6805325" y="3322575"/>
              <a:ext cx="35475" cy="121325"/>
            </a:xfrm>
            <a:custGeom>
              <a:avLst/>
              <a:gdLst/>
              <a:ahLst/>
              <a:cxnLst/>
              <a:rect l="l" t="t" r="r" b="b"/>
              <a:pathLst>
                <a:path w="1419" h="4853" extrusionOk="0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68"/>
            <p:cNvSpPr/>
            <p:nvPr/>
          </p:nvSpPr>
          <p:spPr>
            <a:xfrm>
              <a:off x="6543825" y="3323275"/>
              <a:ext cx="35475" cy="121400"/>
            </a:xfrm>
            <a:custGeom>
              <a:avLst/>
              <a:gdLst/>
              <a:ahLst/>
              <a:cxnLst/>
              <a:rect l="l" t="t" r="r" b="b"/>
              <a:pathLst>
                <a:path w="1419" h="4856" extrusionOk="0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68"/>
            <p:cNvSpPr/>
            <p:nvPr/>
          </p:nvSpPr>
          <p:spPr>
            <a:xfrm>
              <a:off x="6643075" y="3332025"/>
              <a:ext cx="143375" cy="104000"/>
            </a:xfrm>
            <a:custGeom>
              <a:avLst/>
              <a:gdLst/>
              <a:ahLst/>
              <a:cxnLst/>
              <a:rect l="l" t="t" r="r" b="b"/>
              <a:pathLst>
                <a:path w="5735" h="4160" extrusionOk="0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68"/>
            <p:cNvSpPr/>
            <p:nvPr/>
          </p:nvSpPr>
          <p:spPr>
            <a:xfrm>
              <a:off x="6595025" y="3288700"/>
              <a:ext cx="175675" cy="188725"/>
            </a:xfrm>
            <a:custGeom>
              <a:avLst/>
              <a:gdLst/>
              <a:ahLst/>
              <a:cxnLst/>
              <a:rect l="l" t="t" r="r" b="b"/>
              <a:pathLst>
                <a:path w="7027" h="7549" extrusionOk="0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44" name="Google Shape;8944;p68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8945" name="Google Shape;8945;p68"/>
            <p:cNvSpPr/>
            <p:nvPr/>
          </p:nvSpPr>
          <p:spPr>
            <a:xfrm>
              <a:off x="2063825" y="3254050"/>
              <a:ext cx="86675" cy="86675"/>
            </a:xfrm>
            <a:custGeom>
              <a:avLst/>
              <a:gdLst/>
              <a:ahLst/>
              <a:cxnLst/>
              <a:rect l="l" t="t" r="r" b="b"/>
              <a:pathLst>
                <a:path w="3467" h="3467" extrusionOk="0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68"/>
            <p:cNvSpPr/>
            <p:nvPr/>
          </p:nvSpPr>
          <p:spPr>
            <a:xfrm>
              <a:off x="2178025" y="3289500"/>
              <a:ext cx="104000" cy="67950"/>
            </a:xfrm>
            <a:custGeom>
              <a:avLst/>
              <a:gdLst/>
              <a:ahLst/>
              <a:cxnLst/>
              <a:rect l="l" t="t" r="r" b="b"/>
              <a:pathLst>
                <a:path w="4160" h="2718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68"/>
            <p:cNvSpPr/>
            <p:nvPr/>
          </p:nvSpPr>
          <p:spPr>
            <a:xfrm>
              <a:off x="2070125" y="3444225"/>
              <a:ext cx="106350" cy="69075"/>
            </a:xfrm>
            <a:custGeom>
              <a:avLst/>
              <a:gdLst/>
              <a:ahLst/>
              <a:cxnLst/>
              <a:rect l="l" t="t" r="r" b="b"/>
              <a:pathLst>
                <a:path w="4254" h="2763" extrusionOk="0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68"/>
            <p:cNvSpPr/>
            <p:nvPr/>
          </p:nvSpPr>
          <p:spPr>
            <a:xfrm>
              <a:off x="2219775" y="3375350"/>
              <a:ext cx="89025" cy="85875"/>
            </a:xfrm>
            <a:custGeom>
              <a:avLst/>
              <a:gdLst/>
              <a:ahLst/>
              <a:cxnLst/>
              <a:rect l="l" t="t" r="r" b="b"/>
              <a:pathLst>
                <a:path w="3561" h="3435" extrusionOk="0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68"/>
            <p:cNvSpPr/>
            <p:nvPr/>
          </p:nvSpPr>
          <p:spPr>
            <a:xfrm>
              <a:off x="2037825" y="3339125"/>
              <a:ext cx="138650" cy="88225"/>
            </a:xfrm>
            <a:custGeom>
              <a:avLst/>
              <a:gdLst/>
              <a:ahLst/>
              <a:cxnLst/>
              <a:rect l="l" t="t" r="r" b="b"/>
              <a:pathLst>
                <a:path w="5546" h="3529" extrusionOk="0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68"/>
            <p:cNvSpPr/>
            <p:nvPr/>
          </p:nvSpPr>
          <p:spPr>
            <a:xfrm>
              <a:off x="2193775" y="3460400"/>
              <a:ext cx="140225" cy="89825"/>
            </a:xfrm>
            <a:custGeom>
              <a:avLst/>
              <a:gdLst/>
              <a:ahLst/>
              <a:cxnLst/>
              <a:rect l="l" t="t" r="r" b="b"/>
              <a:pathLst>
                <a:path w="5609" h="3593" extrusionOk="0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51" name="Google Shape;8951;p68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8952" name="Google Shape;8952;p68"/>
            <p:cNvSpPr/>
            <p:nvPr/>
          </p:nvSpPr>
          <p:spPr>
            <a:xfrm>
              <a:off x="2195350" y="3721900"/>
              <a:ext cx="69350" cy="33900"/>
            </a:xfrm>
            <a:custGeom>
              <a:avLst/>
              <a:gdLst/>
              <a:ahLst/>
              <a:cxnLst/>
              <a:rect l="l" t="t" r="r" b="b"/>
              <a:pathLst>
                <a:path w="2774" h="1356" extrusionOk="0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68"/>
            <p:cNvSpPr/>
            <p:nvPr/>
          </p:nvSpPr>
          <p:spPr>
            <a:xfrm>
              <a:off x="2211900" y="3669125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68"/>
            <p:cNvSpPr/>
            <p:nvPr/>
          </p:nvSpPr>
          <p:spPr>
            <a:xfrm>
              <a:off x="2125250" y="3617925"/>
              <a:ext cx="208750" cy="208750"/>
            </a:xfrm>
            <a:custGeom>
              <a:avLst/>
              <a:gdLst/>
              <a:ahLst/>
              <a:cxnLst/>
              <a:rect l="l" t="t" r="r" b="b"/>
              <a:pathLst>
                <a:path w="8350" h="8350" extrusionOk="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68"/>
            <p:cNvSpPr/>
            <p:nvPr/>
          </p:nvSpPr>
          <p:spPr>
            <a:xfrm>
              <a:off x="2107150" y="3771525"/>
              <a:ext cx="73275" cy="72475"/>
            </a:xfrm>
            <a:custGeom>
              <a:avLst/>
              <a:gdLst/>
              <a:ahLst/>
              <a:cxnLst/>
              <a:rect l="l" t="t" r="r" b="b"/>
              <a:pathLst>
                <a:path w="2931" h="2899" extrusionOk="0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68"/>
            <p:cNvSpPr/>
            <p:nvPr/>
          </p:nvSpPr>
          <p:spPr>
            <a:xfrm>
              <a:off x="2034675" y="3816425"/>
              <a:ext cx="100050" cy="96700"/>
            </a:xfrm>
            <a:custGeom>
              <a:avLst/>
              <a:gdLst/>
              <a:ahLst/>
              <a:cxnLst/>
              <a:rect l="l" t="t" r="r" b="b"/>
              <a:pathLst>
                <a:path w="4002" h="3868" extrusionOk="0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57" name="Google Shape;8957;p68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8958" name="Google Shape;8958;p68"/>
            <p:cNvSpPr/>
            <p:nvPr/>
          </p:nvSpPr>
          <p:spPr>
            <a:xfrm>
              <a:off x="2072500" y="4085775"/>
              <a:ext cx="88225" cy="86675"/>
            </a:xfrm>
            <a:custGeom>
              <a:avLst/>
              <a:gdLst/>
              <a:ahLst/>
              <a:cxnLst/>
              <a:rect l="l" t="t" r="r" b="b"/>
              <a:pathLst>
                <a:path w="3529" h="3467" extrusionOk="0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68"/>
            <p:cNvSpPr/>
            <p:nvPr/>
          </p:nvSpPr>
          <p:spPr>
            <a:xfrm>
              <a:off x="2176450" y="3981825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68"/>
            <p:cNvSpPr/>
            <p:nvPr/>
          </p:nvSpPr>
          <p:spPr>
            <a:xfrm>
              <a:off x="2037825" y="4168475"/>
              <a:ext cx="157550" cy="108725"/>
            </a:xfrm>
            <a:custGeom>
              <a:avLst/>
              <a:gdLst/>
              <a:ahLst/>
              <a:cxnLst/>
              <a:rect l="l" t="t" r="r" b="b"/>
              <a:pathLst>
                <a:path w="6302" h="4349" extrusionOk="0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61" name="Google Shape;8961;p68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8962" name="Google Shape;8962;p68"/>
            <p:cNvSpPr/>
            <p:nvPr/>
          </p:nvSpPr>
          <p:spPr>
            <a:xfrm>
              <a:off x="4112425" y="3358025"/>
              <a:ext cx="44150" cy="18125"/>
            </a:xfrm>
            <a:custGeom>
              <a:avLst/>
              <a:gdLst/>
              <a:ahLst/>
              <a:cxnLst/>
              <a:rect l="l" t="t" r="r" b="b"/>
              <a:pathLst>
                <a:path w="1766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68"/>
            <p:cNvSpPr/>
            <p:nvPr/>
          </p:nvSpPr>
          <p:spPr>
            <a:xfrm>
              <a:off x="4102200" y="3393475"/>
              <a:ext cx="37050" cy="33875"/>
            </a:xfrm>
            <a:custGeom>
              <a:avLst/>
              <a:gdLst/>
              <a:ahLst/>
              <a:cxnLst/>
              <a:rect l="l" t="t" r="r" b="b"/>
              <a:pathLst>
                <a:path w="1482" h="1355" extrusionOk="0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68"/>
            <p:cNvSpPr/>
            <p:nvPr/>
          </p:nvSpPr>
          <p:spPr>
            <a:xfrm>
              <a:off x="4103775" y="3306025"/>
              <a:ext cx="35475" cy="34500"/>
            </a:xfrm>
            <a:custGeom>
              <a:avLst/>
              <a:gdLst/>
              <a:ahLst/>
              <a:cxnLst/>
              <a:rect l="l" t="t" r="r" b="b"/>
              <a:pathLst>
                <a:path w="1419" h="1380" extrusionOk="0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68"/>
            <p:cNvSpPr/>
            <p:nvPr/>
          </p:nvSpPr>
          <p:spPr>
            <a:xfrm>
              <a:off x="3860400" y="3306025"/>
              <a:ext cx="105550" cy="104800"/>
            </a:xfrm>
            <a:custGeom>
              <a:avLst/>
              <a:gdLst/>
              <a:ahLst/>
              <a:cxnLst/>
              <a:rect l="l" t="t" r="r" b="b"/>
              <a:pathLst>
                <a:path w="4222" h="4192" extrusionOk="0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68"/>
            <p:cNvSpPr/>
            <p:nvPr/>
          </p:nvSpPr>
          <p:spPr>
            <a:xfrm>
              <a:off x="4050225" y="3254050"/>
              <a:ext cx="35450" cy="208750"/>
            </a:xfrm>
            <a:custGeom>
              <a:avLst/>
              <a:gdLst/>
              <a:ahLst/>
              <a:cxnLst/>
              <a:rect l="l" t="t" r="r" b="b"/>
              <a:pathLst>
                <a:path w="1418" h="8350" extrusionOk="0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68"/>
            <p:cNvSpPr/>
            <p:nvPr/>
          </p:nvSpPr>
          <p:spPr>
            <a:xfrm>
              <a:off x="3912375" y="3426550"/>
              <a:ext cx="51225" cy="69325"/>
            </a:xfrm>
            <a:custGeom>
              <a:avLst/>
              <a:gdLst/>
              <a:ahLst/>
              <a:cxnLst/>
              <a:rect l="l" t="t" r="r" b="b"/>
              <a:pathLst>
                <a:path w="2049" h="2773" extrusionOk="0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68"/>
            <p:cNvSpPr/>
            <p:nvPr/>
          </p:nvSpPr>
          <p:spPr>
            <a:xfrm>
              <a:off x="3982475" y="3275325"/>
              <a:ext cx="52000" cy="163850"/>
            </a:xfrm>
            <a:custGeom>
              <a:avLst/>
              <a:gdLst/>
              <a:ahLst/>
              <a:cxnLst/>
              <a:rect l="l" t="t" r="r" b="b"/>
              <a:pathLst>
                <a:path w="2080" h="6554" extrusionOk="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69" name="Google Shape;8969;p68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8970" name="Google Shape;8970;p68"/>
            <p:cNvSpPr/>
            <p:nvPr/>
          </p:nvSpPr>
          <p:spPr>
            <a:xfrm>
              <a:off x="4034450" y="3766000"/>
              <a:ext cx="122125" cy="122125"/>
            </a:xfrm>
            <a:custGeom>
              <a:avLst/>
              <a:gdLst/>
              <a:ahLst/>
              <a:cxnLst/>
              <a:rect l="l" t="t" r="r" b="b"/>
              <a:pathLst>
                <a:path w="4885" h="4885" extrusionOk="0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68"/>
            <p:cNvSpPr/>
            <p:nvPr/>
          </p:nvSpPr>
          <p:spPr>
            <a:xfrm>
              <a:off x="3860400" y="3679375"/>
              <a:ext cx="260725" cy="173300"/>
            </a:xfrm>
            <a:custGeom>
              <a:avLst/>
              <a:gdLst/>
              <a:ahLst/>
              <a:cxnLst/>
              <a:rect l="l" t="t" r="r" b="b"/>
              <a:pathLst>
                <a:path w="10429" h="6932" extrusionOk="0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68"/>
            <p:cNvSpPr/>
            <p:nvPr/>
          </p:nvSpPr>
          <p:spPr>
            <a:xfrm>
              <a:off x="3859600" y="3591950"/>
              <a:ext cx="261525" cy="70900"/>
            </a:xfrm>
            <a:custGeom>
              <a:avLst/>
              <a:gdLst/>
              <a:ahLst/>
              <a:cxnLst/>
              <a:rect l="l" t="t" r="r" b="b"/>
              <a:pathLst>
                <a:path w="10461" h="2836" extrusionOk="0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73" name="Google Shape;8973;p68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8974" name="Google Shape;8974;p68"/>
            <p:cNvSpPr/>
            <p:nvPr/>
          </p:nvSpPr>
          <p:spPr>
            <a:xfrm>
              <a:off x="3973825" y="3955025"/>
              <a:ext cx="68525" cy="68550"/>
            </a:xfrm>
            <a:custGeom>
              <a:avLst/>
              <a:gdLst/>
              <a:ahLst/>
              <a:cxnLst/>
              <a:rect l="l" t="t" r="r" b="b"/>
              <a:pathLst>
                <a:path w="2741" h="2742" extrusionOk="0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68"/>
            <p:cNvSpPr/>
            <p:nvPr/>
          </p:nvSpPr>
          <p:spPr>
            <a:xfrm>
              <a:off x="3947025" y="4021975"/>
              <a:ext cx="122125" cy="71700"/>
            </a:xfrm>
            <a:custGeom>
              <a:avLst/>
              <a:gdLst/>
              <a:ahLst/>
              <a:cxnLst/>
              <a:rect l="l" t="t" r="r" b="b"/>
              <a:pathLst>
                <a:path w="4885" h="2868" extrusionOk="0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68"/>
            <p:cNvSpPr/>
            <p:nvPr/>
          </p:nvSpPr>
          <p:spPr>
            <a:xfrm>
              <a:off x="4086450" y="4145650"/>
              <a:ext cx="70125" cy="104775"/>
            </a:xfrm>
            <a:custGeom>
              <a:avLst/>
              <a:gdLst/>
              <a:ahLst/>
              <a:cxnLst/>
              <a:rect l="l" t="t" r="r" b="b"/>
              <a:pathLst>
                <a:path w="2805" h="4191" extrusionOk="0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68"/>
            <p:cNvSpPr/>
            <p:nvPr/>
          </p:nvSpPr>
          <p:spPr>
            <a:xfrm>
              <a:off x="3860400" y="4180300"/>
              <a:ext cx="70125" cy="70125"/>
            </a:xfrm>
            <a:custGeom>
              <a:avLst/>
              <a:gdLst/>
              <a:ahLst/>
              <a:cxnLst/>
              <a:rect l="l" t="t" r="r" b="b"/>
              <a:pathLst>
                <a:path w="2805" h="2805" extrusionOk="0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68"/>
            <p:cNvSpPr/>
            <p:nvPr/>
          </p:nvSpPr>
          <p:spPr>
            <a:xfrm>
              <a:off x="3947025" y="4111775"/>
              <a:ext cx="122125" cy="139425"/>
            </a:xfrm>
            <a:custGeom>
              <a:avLst/>
              <a:gdLst/>
              <a:ahLst/>
              <a:cxnLst/>
              <a:rect l="l" t="t" r="r" b="b"/>
              <a:pathLst>
                <a:path w="4885" h="5577" extrusionOk="0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79" name="Google Shape;8979;p68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8980" name="Google Shape;8980;p68"/>
            <p:cNvSpPr/>
            <p:nvPr/>
          </p:nvSpPr>
          <p:spPr>
            <a:xfrm>
              <a:off x="5716825" y="3309975"/>
              <a:ext cx="137075" cy="146525"/>
            </a:xfrm>
            <a:custGeom>
              <a:avLst/>
              <a:gdLst/>
              <a:ahLst/>
              <a:cxnLst/>
              <a:rect l="l" t="t" r="r" b="b"/>
              <a:pathLst>
                <a:path w="5483" h="5861" extrusionOk="0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68"/>
            <p:cNvSpPr/>
            <p:nvPr/>
          </p:nvSpPr>
          <p:spPr>
            <a:xfrm>
              <a:off x="5794025" y="3235950"/>
              <a:ext cx="145725" cy="133900"/>
            </a:xfrm>
            <a:custGeom>
              <a:avLst/>
              <a:gdLst/>
              <a:ahLst/>
              <a:cxnLst/>
              <a:rect l="l" t="t" r="r" b="b"/>
              <a:pathLst>
                <a:path w="5829" h="5356" extrusionOk="0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68"/>
            <p:cNvSpPr/>
            <p:nvPr/>
          </p:nvSpPr>
          <p:spPr>
            <a:xfrm>
              <a:off x="5880650" y="3309975"/>
              <a:ext cx="137075" cy="145725"/>
            </a:xfrm>
            <a:custGeom>
              <a:avLst/>
              <a:gdLst/>
              <a:ahLst/>
              <a:cxnLst/>
              <a:rect l="l" t="t" r="r" b="b"/>
              <a:pathLst>
                <a:path w="5483" h="5829" extrusionOk="0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68"/>
            <p:cNvSpPr/>
            <p:nvPr/>
          </p:nvSpPr>
          <p:spPr>
            <a:xfrm>
              <a:off x="5794025" y="3396625"/>
              <a:ext cx="147300" cy="134700"/>
            </a:xfrm>
            <a:custGeom>
              <a:avLst/>
              <a:gdLst/>
              <a:ahLst/>
              <a:cxnLst/>
              <a:rect l="l" t="t" r="r" b="b"/>
              <a:pathLst>
                <a:path w="5892" h="5388" extrusionOk="0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84" name="Google Shape;8984;p68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8985" name="Google Shape;8985;p68"/>
            <p:cNvSpPr/>
            <p:nvPr/>
          </p:nvSpPr>
          <p:spPr>
            <a:xfrm>
              <a:off x="5884600" y="3765225"/>
              <a:ext cx="122100" cy="121325"/>
            </a:xfrm>
            <a:custGeom>
              <a:avLst/>
              <a:gdLst/>
              <a:ahLst/>
              <a:cxnLst/>
              <a:rect l="l" t="t" r="r" b="b"/>
              <a:pathLst>
                <a:path w="4884" h="4853" extrusionOk="0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68"/>
            <p:cNvSpPr/>
            <p:nvPr/>
          </p:nvSpPr>
          <p:spPr>
            <a:xfrm>
              <a:off x="5727850" y="3669125"/>
              <a:ext cx="35475" cy="216625"/>
            </a:xfrm>
            <a:custGeom>
              <a:avLst/>
              <a:gdLst/>
              <a:ahLst/>
              <a:cxnLst/>
              <a:rect l="l" t="t" r="r" b="b"/>
              <a:pathLst>
                <a:path w="1419" h="8665" extrusionOk="0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68"/>
            <p:cNvSpPr/>
            <p:nvPr/>
          </p:nvSpPr>
          <p:spPr>
            <a:xfrm>
              <a:off x="5779825" y="3677800"/>
              <a:ext cx="174900" cy="207950"/>
            </a:xfrm>
            <a:custGeom>
              <a:avLst/>
              <a:gdLst/>
              <a:ahLst/>
              <a:cxnLst/>
              <a:rect l="l" t="t" r="r" b="b"/>
              <a:pathLst>
                <a:path w="6996" h="8318" extrusionOk="0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68"/>
            <p:cNvSpPr/>
            <p:nvPr/>
          </p:nvSpPr>
          <p:spPr>
            <a:xfrm>
              <a:off x="5815275" y="3781750"/>
              <a:ext cx="66200" cy="17350"/>
            </a:xfrm>
            <a:custGeom>
              <a:avLst/>
              <a:gdLst/>
              <a:ahLst/>
              <a:cxnLst/>
              <a:rect l="l" t="t" r="r" b="b"/>
              <a:pathLst>
                <a:path w="2648" h="694" extrusionOk="0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68"/>
            <p:cNvSpPr/>
            <p:nvPr/>
          </p:nvSpPr>
          <p:spPr>
            <a:xfrm>
              <a:off x="5727850" y="3609275"/>
              <a:ext cx="226075" cy="51225"/>
            </a:xfrm>
            <a:custGeom>
              <a:avLst/>
              <a:gdLst/>
              <a:ahLst/>
              <a:cxnLst/>
              <a:rect l="l" t="t" r="r" b="b"/>
              <a:pathLst>
                <a:path w="9043" h="2049" extrusionOk="0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90" name="Google Shape;8990;p68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8991" name="Google Shape;8991;p68"/>
            <p:cNvSpPr/>
            <p:nvPr/>
          </p:nvSpPr>
          <p:spPr>
            <a:xfrm>
              <a:off x="5736525" y="4153525"/>
              <a:ext cx="121300" cy="105550"/>
            </a:xfrm>
            <a:custGeom>
              <a:avLst/>
              <a:gdLst/>
              <a:ahLst/>
              <a:cxnLst/>
              <a:rect l="l" t="t" r="r" b="b"/>
              <a:pathLst>
                <a:path w="4852" h="4222" extrusionOk="0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68"/>
            <p:cNvSpPr/>
            <p:nvPr/>
          </p:nvSpPr>
          <p:spPr>
            <a:xfrm>
              <a:off x="5833400" y="4168475"/>
              <a:ext cx="66975" cy="33900"/>
            </a:xfrm>
            <a:custGeom>
              <a:avLst/>
              <a:gdLst/>
              <a:ahLst/>
              <a:cxnLst/>
              <a:rect l="l" t="t" r="r" b="b"/>
              <a:pathLst>
                <a:path w="2679" h="1356" extrusionOk="0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68"/>
            <p:cNvSpPr/>
            <p:nvPr/>
          </p:nvSpPr>
          <p:spPr>
            <a:xfrm>
              <a:off x="5875925" y="4153525"/>
              <a:ext cx="120525" cy="105550"/>
            </a:xfrm>
            <a:custGeom>
              <a:avLst/>
              <a:gdLst/>
              <a:ahLst/>
              <a:cxnLst/>
              <a:rect l="l" t="t" r="r" b="b"/>
              <a:pathLst>
                <a:path w="4821" h="4222" extrusionOk="0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68"/>
            <p:cNvSpPr/>
            <p:nvPr/>
          </p:nvSpPr>
          <p:spPr>
            <a:xfrm>
              <a:off x="5754625" y="3963700"/>
              <a:ext cx="224500" cy="154400"/>
            </a:xfrm>
            <a:custGeom>
              <a:avLst/>
              <a:gdLst/>
              <a:ahLst/>
              <a:cxnLst/>
              <a:rect l="l" t="t" r="r" b="b"/>
              <a:pathLst>
                <a:path w="8980" h="6176" extrusionOk="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68"/>
            <p:cNvSpPr/>
            <p:nvPr/>
          </p:nvSpPr>
          <p:spPr>
            <a:xfrm>
              <a:off x="5806625" y="3998350"/>
              <a:ext cx="69325" cy="52025"/>
            </a:xfrm>
            <a:custGeom>
              <a:avLst/>
              <a:gdLst/>
              <a:ahLst/>
              <a:cxnLst/>
              <a:rect l="l" t="t" r="r" b="b"/>
              <a:pathLst>
                <a:path w="2773" h="2081" extrusionOk="0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68"/>
            <p:cNvSpPr/>
            <p:nvPr/>
          </p:nvSpPr>
          <p:spPr>
            <a:xfrm>
              <a:off x="5893250" y="3999150"/>
              <a:ext cx="34675" cy="51225"/>
            </a:xfrm>
            <a:custGeom>
              <a:avLst/>
              <a:gdLst/>
              <a:ahLst/>
              <a:cxnLst/>
              <a:rect l="l" t="t" r="r" b="b"/>
              <a:pathLst>
                <a:path w="1387" h="2049" extrusionOk="0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68"/>
            <p:cNvSpPr/>
            <p:nvPr/>
          </p:nvSpPr>
          <p:spPr>
            <a:xfrm>
              <a:off x="5806625" y="4049550"/>
              <a:ext cx="121300" cy="104000"/>
            </a:xfrm>
            <a:custGeom>
              <a:avLst/>
              <a:gdLst/>
              <a:ahLst/>
              <a:cxnLst/>
              <a:rect l="l" t="t" r="r" b="b"/>
              <a:pathLst>
                <a:path w="4852" h="4160" extrusionOk="0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98" name="Google Shape;8998;p68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8999" name="Google Shape;8999;p68"/>
            <p:cNvSpPr/>
            <p:nvPr/>
          </p:nvSpPr>
          <p:spPr>
            <a:xfrm>
              <a:off x="6657250" y="3604550"/>
              <a:ext cx="86650" cy="86650"/>
            </a:xfrm>
            <a:custGeom>
              <a:avLst/>
              <a:gdLst/>
              <a:ahLst/>
              <a:cxnLst/>
              <a:rect l="l" t="t" r="r" b="b"/>
              <a:pathLst>
                <a:path w="3466" h="3466" extrusionOk="0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68"/>
            <p:cNvSpPr/>
            <p:nvPr/>
          </p:nvSpPr>
          <p:spPr>
            <a:xfrm>
              <a:off x="6553275" y="3777825"/>
              <a:ext cx="296975" cy="122900"/>
            </a:xfrm>
            <a:custGeom>
              <a:avLst/>
              <a:gdLst/>
              <a:ahLst/>
              <a:cxnLst/>
              <a:rect l="l" t="t" r="r" b="b"/>
              <a:pathLst>
                <a:path w="11879" h="4916" extrusionOk="0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68"/>
            <p:cNvSpPr/>
            <p:nvPr/>
          </p:nvSpPr>
          <p:spPr>
            <a:xfrm>
              <a:off x="6755700" y="3640000"/>
              <a:ext cx="74850" cy="121300"/>
            </a:xfrm>
            <a:custGeom>
              <a:avLst/>
              <a:gdLst/>
              <a:ahLst/>
              <a:cxnLst/>
              <a:rect l="l" t="t" r="r" b="b"/>
              <a:pathLst>
                <a:path w="2994" h="4852" extrusionOk="0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68"/>
            <p:cNvSpPr/>
            <p:nvPr/>
          </p:nvSpPr>
          <p:spPr>
            <a:xfrm>
              <a:off x="6570600" y="3640000"/>
              <a:ext cx="74850" cy="121300"/>
            </a:xfrm>
            <a:custGeom>
              <a:avLst/>
              <a:gdLst/>
              <a:ahLst/>
              <a:cxnLst/>
              <a:rect l="l" t="t" r="r" b="b"/>
              <a:pathLst>
                <a:path w="2994" h="4852" extrusionOk="0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68"/>
            <p:cNvSpPr/>
            <p:nvPr/>
          </p:nvSpPr>
          <p:spPr>
            <a:xfrm>
              <a:off x="6707650" y="3688025"/>
              <a:ext cx="70925" cy="70925"/>
            </a:xfrm>
            <a:custGeom>
              <a:avLst/>
              <a:gdLst/>
              <a:ahLst/>
              <a:cxnLst/>
              <a:rect l="l" t="t" r="r" b="b"/>
              <a:pathLst>
                <a:path w="2837" h="2837" extrusionOk="0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68"/>
            <p:cNvSpPr/>
            <p:nvPr/>
          </p:nvSpPr>
          <p:spPr>
            <a:xfrm>
              <a:off x="6621025" y="3688825"/>
              <a:ext cx="70900" cy="73275"/>
            </a:xfrm>
            <a:custGeom>
              <a:avLst/>
              <a:gdLst/>
              <a:ahLst/>
              <a:cxnLst/>
              <a:rect l="l" t="t" r="r" b="b"/>
              <a:pathLst>
                <a:path w="2836" h="2931" extrusionOk="0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Google Shape;183;p32"/>
          <p:cNvSpPr txBox="1">
            <a:spLocks noGrp="1"/>
          </p:cNvSpPr>
          <p:nvPr>
            <p:ph type="ctrTitle" idx="4294967295"/>
          </p:nvPr>
        </p:nvSpPr>
        <p:spPr>
          <a:xfrm>
            <a:off x="2555776" y="1347614"/>
            <a:ext cx="3867300" cy="650936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3600" dirty="0">
                <a:cs typeface="B Titr" panose="00000700000000000000" pitchFamily="2" charset="-78"/>
              </a:rPr>
              <a:t>درباره ما</a:t>
            </a:r>
            <a:endParaRPr sz="3600" dirty="0">
              <a:cs typeface="B Titr" panose="00000700000000000000" pitchFamily="2" charset="-78"/>
            </a:endParaRPr>
          </a:p>
        </p:txBody>
      </p:sp>
      <p:sp>
        <p:nvSpPr>
          <p:cNvPr id="184" name="Google Shape;184;p32"/>
          <p:cNvSpPr txBox="1">
            <a:spLocks noGrp="1"/>
          </p:cNvSpPr>
          <p:nvPr>
            <p:ph type="subTitle" idx="4294967295"/>
          </p:nvPr>
        </p:nvSpPr>
        <p:spPr>
          <a:xfrm>
            <a:off x="1331640" y="2083494"/>
            <a:ext cx="5976664" cy="178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1">
              <a:lnSpc>
                <a:spcPct val="150000"/>
              </a:lnSpc>
            </a:pPr>
            <a:r>
              <a:rPr lang="fa-IR" sz="2000" dirty="0">
                <a:cs typeface="B Nazanin" panose="00000400000000000000" pitchFamily="2" charset="-78"/>
              </a:rPr>
              <a:t>لورم ایپسوم متن ساختگی با تولید سادگی نامفهوم از صنعت چاپ، و با استفاده از طراحان گرافیک است، چاپگرها و متون بلکه روزنامه و مجله در ستون و سطرآنچنان که لازم است، و برای شرایط فعلی تکنولوژی مورد نیاز، و کاربردهای متنوع با هدف بهبود ابزارهای کاربردی می باشد. </a:t>
            </a:r>
          </a:p>
        </p:txBody>
      </p:sp>
      <p:cxnSp>
        <p:nvCxnSpPr>
          <p:cNvPr id="185" name="Google Shape;185;p32"/>
          <p:cNvCxnSpPr/>
          <p:nvPr/>
        </p:nvCxnSpPr>
        <p:spPr>
          <a:xfrm>
            <a:off x="4569600" y="1059582"/>
            <a:ext cx="45744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86" name="Google Shape;186;p32"/>
          <p:cNvCxnSpPr/>
          <p:nvPr/>
        </p:nvCxnSpPr>
        <p:spPr>
          <a:xfrm>
            <a:off x="0" y="4443958"/>
            <a:ext cx="45744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3" grpId="0"/>
      <p:bldP spid="184" grpId="0" build="p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75" name="Google Shape;275;p38"/>
          <p:cNvCxnSpPr/>
          <p:nvPr/>
        </p:nvCxnSpPr>
        <p:spPr>
          <a:xfrm>
            <a:off x="3235200" y="2186175"/>
            <a:ext cx="0" cy="1647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76" name="Google Shape;276;p38"/>
          <p:cNvCxnSpPr/>
          <p:nvPr/>
        </p:nvCxnSpPr>
        <p:spPr>
          <a:xfrm>
            <a:off x="5908800" y="2186175"/>
            <a:ext cx="0" cy="1647600"/>
          </a:xfrm>
          <a:prstGeom prst="straightConnector1">
            <a:avLst/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77" name="Google Shape;277;p38"/>
          <p:cNvSpPr/>
          <p:nvPr/>
        </p:nvSpPr>
        <p:spPr>
          <a:xfrm>
            <a:off x="1576050" y="1853650"/>
            <a:ext cx="644700" cy="6447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8" name="Google Shape;278;p38"/>
          <p:cNvSpPr/>
          <p:nvPr/>
        </p:nvSpPr>
        <p:spPr>
          <a:xfrm>
            <a:off x="4249650" y="3516549"/>
            <a:ext cx="644700" cy="6447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9" name="Google Shape;279;p38"/>
          <p:cNvSpPr/>
          <p:nvPr/>
        </p:nvSpPr>
        <p:spPr>
          <a:xfrm>
            <a:off x="6923250" y="1855160"/>
            <a:ext cx="644700" cy="6447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0" name="Google Shape;280;p38"/>
          <p:cNvGrpSpPr/>
          <p:nvPr/>
        </p:nvGrpSpPr>
        <p:grpSpPr>
          <a:xfrm>
            <a:off x="1733606" y="2012194"/>
            <a:ext cx="329595" cy="327598"/>
            <a:chOff x="-6689825" y="3992050"/>
            <a:chExt cx="293025" cy="291250"/>
          </a:xfrm>
        </p:grpSpPr>
        <p:sp>
          <p:nvSpPr>
            <p:cNvPr id="281" name="Google Shape;281;p38"/>
            <p:cNvSpPr/>
            <p:nvPr/>
          </p:nvSpPr>
          <p:spPr>
            <a:xfrm>
              <a:off x="-6547275" y="3992050"/>
              <a:ext cx="30750" cy="65400"/>
            </a:xfrm>
            <a:custGeom>
              <a:avLst/>
              <a:gdLst/>
              <a:ahLst/>
              <a:cxnLst/>
              <a:rect l="l" t="t" r="r" b="b"/>
              <a:pathLst>
                <a:path w="1230" h="2616" extrusionOk="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38"/>
            <p:cNvSpPr/>
            <p:nvPr/>
          </p:nvSpPr>
          <p:spPr>
            <a:xfrm>
              <a:off x="-6547275" y="4143275"/>
              <a:ext cx="30750" cy="64600"/>
            </a:xfrm>
            <a:custGeom>
              <a:avLst/>
              <a:gdLst/>
              <a:ahLst/>
              <a:cxnLst/>
              <a:rect l="l" t="t" r="r" b="b"/>
              <a:pathLst>
                <a:path w="1230" h="2584" extrusionOk="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38"/>
            <p:cNvSpPr/>
            <p:nvPr/>
          </p:nvSpPr>
          <p:spPr>
            <a:xfrm>
              <a:off x="-6551200" y="4073975"/>
              <a:ext cx="34675" cy="51200"/>
            </a:xfrm>
            <a:custGeom>
              <a:avLst/>
              <a:gdLst/>
              <a:ahLst/>
              <a:cxnLst/>
              <a:rect l="l" t="t" r="r" b="b"/>
              <a:pathLst>
                <a:path w="1387" h="2048" extrusionOk="0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38"/>
            <p:cNvSpPr/>
            <p:nvPr/>
          </p:nvSpPr>
          <p:spPr>
            <a:xfrm>
              <a:off x="-6475600" y="3994425"/>
              <a:ext cx="70125" cy="63025"/>
            </a:xfrm>
            <a:custGeom>
              <a:avLst/>
              <a:gdLst/>
              <a:ahLst/>
              <a:cxnLst/>
              <a:rect l="l" t="t" r="r" b="b"/>
              <a:pathLst>
                <a:path w="2805" h="2521" extrusionOk="0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38"/>
            <p:cNvSpPr/>
            <p:nvPr/>
          </p:nvSpPr>
          <p:spPr>
            <a:xfrm>
              <a:off x="-6449600" y="4073975"/>
              <a:ext cx="52800" cy="51200"/>
            </a:xfrm>
            <a:custGeom>
              <a:avLst/>
              <a:gdLst/>
              <a:ahLst/>
              <a:cxnLst/>
              <a:rect l="l" t="t" r="r" b="b"/>
              <a:pathLst>
                <a:path w="2112" h="2048" extrusionOk="0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38"/>
            <p:cNvSpPr/>
            <p:nvPr/>
          </p:nvSpPr>
          <p:spPr>
            <a:xfrm>
              <a:off x="-6500000" y="3992050"/>
              <a:ext cx="30725" cy="65400"/>
            </a:xfrm>
            <a:custGeom>
              <a:avLst/>
              <a:gdLst/>
              <a:ahLst/>
              <a:cxnLst/>
              <a:rect l="l" t="t" r="r" b="b"/>
              <a:pathLst>
                <a:path w="1229" h="2616" extrusionOk="0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38"/>
            <p:cNvSpPr/>
            <p:nvPr/>
          </p:nvSpPr>
          <p:spPr>
            <a:xfrm>
              <a:off x="-6500000" y="4143275"/>
              <a:ext cx="30725" cy="64600"/>
            </a:xfrm>
            <a:custGeom>
              <a:avLst/>
              <a:gdLst/>
              <a:ahLst/>
              <a:cxnLst/>
              <a:rect l="l" t="t" r="r" b="b"/>
              <a:pathLst>
                <a:path w="1229" h="2584" extrusionOk="0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38"/>
            <p:cNvSpPr/>
            <p:nvPr/>
          </p:nvSpPr>
          <p:spPr>
            <a:xfrm>
              <a:off x="-6689825" y="4141700"/>
              <a:ext cx="149675" cy="141600"/>
            </a:xfrm>
            <a:custGeom>
              <a:avLst/>
              <a:gdLst/>
              <a:ahLst/>
              <a:cxnLst/>
              <a:rect l="l" t="t" r="r" b="b"/>
              <a:pathLst>
                <a:path w="5987" h="5664" extrusionOk="0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8"/>
            <p:cNvSpPr/>
            <p:nvPr/>
          </p:nvSpPr>
          <p:spPr>
            <a:xfrm>
              <a:off x="-6475600" y="4141700"/>
              <a:ext cx="70125" cy="64600"/>
            </a:xfrm>
            <a:custGeom>
              <a:avLst/>
              <a:gdLst/>
              <a:ahLst/>
              <a:cxnLst/>
              <a:rect l="l" t="t" r="r" b="b"/>
              <a:pathLst>
                <a:path w="2805" h="2584" extrusionOk="0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8"/>
            <p:cNvSpPr/>
            <p:nvPr/>
          </p:nvSpPr>
          <p:spPr>
            <a:xfrm>
              <a:off x="-6618950" y="4073975"/>
              <a:ext cx="52025" cy="51200"/>
            </a:xfrm>
            <a:custGeom>
              <a:avLst/>
              <a:gdLst/>
              <a:ahLst/>
              <a:cxnLst/>
              <a:rect l="l" t="t" r="r" b="b"/>
              <a:pathLst>
                <a:path w="2081" h="2048" extrusionOk="0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8"/>
            <p:cNvSpPr/>
            <p:nvPr/>
          </p:nvSpPr>
          <p:spPr>
            <a:xfrm>
              <a:off x="-6610275" y="3992850"/>
              <a:ext cx="70125" cy="63025"/>
            </a:xfrm>
            <a:custGeom>
              <a:avLst/>
              <a:gdLst/>
              <a:ahLst/>
              <a:cxnLst/>
              <a:rect l="l" t="t" r="r" b="b"/>
              <a:pathLst>
                <a:path w="2805" h="2521" extrusionOk="0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8"/>
            <p:cNvSpPr/>
            <p:nvPr/>
          </p:nvSpPr>
          <p:spPr>
            <a:xfrm>
              <a:off x="-6500000" y="4073975"/>
              <a:ext cx="35450" cy="51200"/>
            </a:xfrm>
            <a:custGeom>
              <a:avLst/>
              <a:gdLst/>
              <a:ahLst/>
              <a:cxnLst/>
              <a:rect l="l" t="t" r="r" b="b"/>
              <a:pathLst>
                <a:path w="1418" h="2048" extrusionOk="0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3" name="Google Shape;293;p38"/>
          <p:cNvGrpSpPr/>
          <p:nvPr/>
        </p:nvGrpSpPr>
        <p:grpSpPr>
          <a:xfrm>
            <a:off x="7080796" y="2013156"/>
            <a:ext cx="330494" cy="328723"/>
            <a:chOff x="-3031325" y="3597450"/>
            <a:chExt cx="293825" cy="292250"/>
          </a:xfrm>
        </p:grpSpPr>
        <p:sp>
          <p:nvSpPr>
            <p:cNvPr id="294" name="Google Shape;294;p38"/>
            <p:cNvSpPr/>
            <p:nvPr/>
          </p:nvSpPr>
          <p:spPr>
            <a:xfrm>
              <a:off x="-3029750" y="3597450"/>
              <a:ext cx="292250" cy="67775"/>
            </a:xfrm>
            <a:custGeom>
              <a:avLst/>
              <a:gdLst/>
              <a:ahLst/>
              <a:cxnLst/>
              <a:rect l="l" t="t" r="r" b="b"/>
              <a:pathLst>
                <a:path w="11690" h="2711" extrusionOk="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8"/>
            <p:cNvSpPr/>
            <p:nvPr/>
          </p:nvSpPr>
          <p:spPr>
            <a:xfrm>
              <a:off x="-3031325" y="3687250"/>
              <a:ext cx="292250" cy="153600"/>
            </a:xfrm>
            <a:custGeom>
              <a:avLst/>
              <a:gdLst/>
              <a:ahLst/>
              <a:cxnLst/>
              <a:rect l="l" t="t" r="r" b="b"/>
              <a:pathLst>
                <a:path w="11690" h="6144" extrusionOk="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8"/>
            <p:cNvSpPr/>
            <p:nvPr/>
          </p:nvSpPr>
          <p:spPr>
            <a:xfrm>
              <a:off x="-2908450" y="3724275"/>
              <a:ext cx="59900" cy="164625"/>
            </a:xfrm>
            <a:custGeom>
              <a:avLst/>
              <a:gdLst/>
              <a:ahLst/>
              <a:cxnLst/>
              <a:rect l="l" t="t" r="r" b="b"/>
              <a:pathLst>
                <a:path w="2396" h="6585" extrusionOk="0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8"/>
            <p:cNvSpPr/>
            <p:nvPr/>
          </p:nvSpPr>
          <p:spPr>
            <a:xfrm>
              <a:off x="-2831250" y="3725850"/>
              <a:ext cx="59875" cy="163850"/>
            </a:xfrm>
            <a:custGeom>
              <a:avLst/>
              <a:gdLst/>
              <a:ahLst/>
              <a:cxnLst/>
              <a:rect l="l" t="t" r="r" b="b"/>
              <a:pathLst>
                <a:path w="2395" h="6554" extrusionOk="0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8" name="Google Shape;298;p38"/>
          <p:cNvGrpSpPr/>
          <p:nvPr/>
        </p:nvGrpSpPr>
        <p:grpSpPr>
          <a:xfrm>
            <a:off x="4406312" y="3674544"/>
            <a:ext cx="331366" cy="328695"/>
            <a:chOff x="-5613150" y="3991275"/>
            <a:chExt cx="294600" cy="292225"/>
          </a:xfrm>
        </p:grpSpPr>
        <p:sp>
          <p:nvSpPr>
            <p:cNvPr id="299" name="Google Shape;299;p38"/>
            <p:cNvSpPr/>
            <p:nvPr/>
          </p:nvSpPr>
          <p:spPr>
            <a:xfrm>
              <a:off x="-5480050" y="4046400"/>
              <a:ext cx="27600" cy="14200"/>
            </a:xfrm>
            <a:custGeom>
              <a:avLst/>
              <a:gdLst/>
              <a:ahLst/>
              <a:cxnLst/>
              <a:rect l="l" t="t" r="r" b="b"/>
              <a:pathLst>
                <a:path w="1104" h="568" extrusionOk="0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8"/>
            <p:cNvSpPr/>
            <p:nvPr/>
          </p:nvSpPr>
          <p:spPr>
            <a:xfrm>
              <a:off x="-5531225" y="4042450"/>
              <a:ext cx="44125" cy="18150"/>
            </a:xfrm>
            <a:custGeom>
              <a:avLst/>
              <a:gdLst/>
              <a:ahLst/>
              <a:cxnLst/>
              <a:rect l="l" t="t" r="r" b="b"/>
              <a:pathLst>
                <a:path w="1765" h="726" extrusionOk="0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8"/>
            <p:cNvSpPr/>
            <p:nvPr/>
          </p:nvSpPr>
          <p:spPr>
            <a:xfrm>
              <a:off x="-5443025" y="4077125"/>
              <a:ext cx="41775" cy="40975"/>
            </a:xfrm>
            <a:custGeom>
              <a:avLst/>
              <a:gdLst/>
              <a:ahLst/>
              <a:cxnLst/>
              <a:rect l="l" t="t" r="r" b="b"/>
              <a:pathLst>
                <a:path w="1671" h="1639" extrusionOk="0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8"/>
            <p:cNvSpPr/>
            <p:nvPr/>
          </p:nvSpPr>
          <p:spPr>
            <a:xfrm>
              <a:off x="-5487925" y="4077125"/>
              <a:ext cx="43350" cy="54375"/>
            </a:xfrm>
            <a:custGeom>
              <a:avLst/>
              <a:gdLst/>
              <a:ahLst/>
              <a:cxnLst/>
              <a:rect l="l" t="t" r="r" b="b"/>
              <a:pathLst>
                <a:path w="1734" h="2175" extrusionOk="0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8"/>
            <p:cNvSpPr/>
            <p:nvPr/>
          </p:nvSpPr>
          <p:spPr>
            <a:xfrm>
              <a:off x="-5445375" y="4042450"/>
              <a:ext cx="44125" cy="18150"/>
            </a:xfrm>
            <a:custGeom>
              <a:avLst/>
              <a:gdLst/>
              <a:ahLst/>
              <a:cxnLst/>
              <a:rect l="l" t="t" r="r" b="b"/>
              <a:pathLst>
                <a:path w="1765" h="726" extrusionOk="0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8"/>
            <p:cNvSpPr/>
            <p:nvPr/>
          </p:nvSpPr>
          <p:spPr>
            <a:xfrm>
              <a:off x="-5531225" y="4077125"/>
              <a:ext cx="41750" cy="40975"/>
            </a:xfrm>
            <a:custGeom>
              <a:avLst/>
              <a:gdLst/>
              <a:ahLst/>
              <a:cxnLst/>
              <a:rect l="l" t="t" r="r" b="b"/>
              <a:pathLst>
                <a:path w="1670" h="1639" extrusionOk="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8"/>
            <p:cNvSpPr/>
            <p:nvPr/>
          </p:nvSpPr>
          <p:spPr>
            <a:xfrm>
              <a:off x="-5613150" y="4198400"/>
              <a:ext cx="292225" cy="33900"/>
            </a:xfrm>
            <a:custGeom>
              <a:avLst/>
              <a:gdLst/>
              <a:ahLst/>
              <a:cxnLst/>
              <a:rect l="l" t="t" r="r" b="b"/>
              <a:pathLst>
                <a:path w="11689" h="1356" extrusionOk="0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8"/>
            <p:cNvSpPr/>
            <p:nvPr/>
          </p:nvSpPr>
          <p:spPr>
            <a:xfrm>
              <a:off x="-5610775" y="3991275"/>
              <a:ext cx="292225" cy="189050"/>
            </a:xfrm>
            <a:custGeom>
              <a:avLst/>
              <a:gdLst/>
              <a:ahLst/>
              <a:cxnLst/>
              <a:rect l="l" t="t" r="r" b="b"/>
              <a:pathLst>
                <a:path w="11689" h="7562" extrusionOk="0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8"/>
            <p:cNvSpPr/>
            <p:nvPr/>
          </p:nvSpPr>
          <p:spPr>
            <a:xfrm>
              <a:off x="-5546975" y="4250400"/>
              <a:ext cx="160700" cy="33100"/>
            </a:xfrm>
            <a:custGeom>
              <a:avLst/>
              <a:gdLst/>
              <a:ahLst/>
              <a:cxnLst/>
              <a:rect l="l" t="t" r="r" b="b"/>
              <a:pathLst>
                <a:path w="6428" h="1324" extrusionOk="0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" name="Google Shape;197;p33"/>
          <p:cNvSpPr txBox="1">
            <a:spLocks noGrp="1"/>
          </p:cNvSpPr>
          <p:nvPr>
            <p:ph type="ctrTitle" idx="4294967295"/>
          </p:nvPr>
        </p:nvSpPr>
        <p:spPr>
          <a:xfrm>
            <a:off x="1964851" y="352850"/>
            <a:ext cx="5214300" cy="94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3200" dirty="0">
                <a:cs typeface="B Titr" panose="00000700000000000000" pitchFamily="2" charset="-78"/>
              </a:rPr>
              <a:t>دستاورد ها</a:t>
            </a:r>
            <a:endParaRPr sz="3200" dirty="0">
              <a:cs typeface="B Titr" panose="00000700000000000000" pitchFamily="2" charset="-78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6372200" y="3249205"/>
            <a:ext cx="1728192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6615869" y="2619658"/>
            <a:ext cx="1268499" cy="600164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2400" dirty="0">
                <a:solidFill>
                  <a:schemeClr val="tx1"/>
                </a:solidFill>
                <a:cs typeface="B Titr" panose="00000700000000000000" pitchFamily="2" charset="-78"/>
              </a:rPr>
              <a:t>عنوان</a:t>
            </a:r>
          </a:p>
        </p:txBody>
      </p:sp>
      <p:sp>
        <p:nvSpPr>
          <p:cNvPr id="52" name="Rectangle 51"/>
          <p:cNvSpPr/>
          <p:nvPr/>
        </p:nvSpPr>
        <p:spPr>
          <a:xfrm>
            <a:off x="971600" y="3273305"/>
            <a:ext cx="1728192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215269" y="2643758"/>
            <a:ext cx="1268499" cy="600164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2400" dirty="0">
                <a:solidFill>
                  <a:schemeClr val="tx1"/>
                </a:solidFill>
                <a:cs typeface="B Titr" panose="00000700000000000000" pitchFamily="2" charset="-78"/>
              </a:rPr>
              <a:t>عنوان</a:t>
            </a:r>
          </a:p>
        </p:txBody>
      </p:sp>
      <p:sp>
        <p:nvSpPr>
          <p:cNvPr id="54" name="Rectangle 53"/>
          <p:cNvSpPr/>
          <p:nvPr/>
        </p:nvSpPr>
        <p:spPr>
          <a:xfrm>
            <a:off x="3635896" y="2265193"/>
            <a:ext cx="1728192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3879565" y="1635646"/>
            <a:ext cx="1268499" cy="600164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 rtl="1">
              <a:lnSpc>
                <a:spcPct val="150000"/>
              </a:lnSpc>
            </a:pPr>
            <a:r>
              <a:rPr lang="fa-IR" sz="2400" dirty="0">
                <a:solidFill>
                  <a:schemeClr val="tx1"/>
                </a:solidFill>
                <a:cs typeface="B Titr" panose="00000700000000000000" pitchFamily="2" charset="-78"/>
              </a:rPr>
              <a:t>عنوان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29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29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54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2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2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7" grpId="0" animBg="1"/>
      <p:bldP spid="278" grpId="0" animBg="1"/>
      <p:bldP spid="279" grpId="0" animBg="1"/>
      <p:bldP spid="50" grpId="0"/>
      <p:bldP spid="51" grpId="0"/>
      <p:bldP spid="52" grpId="0"/>
      <p:bldP spid="53" grpId="0"/>
      <p:bldP spid="54" grpId="0"/>
      <p:bldP spid="5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" name="Google Shape;191;p33"/>
          <p:cNvSpPr/>
          <p:nvPr/>
        </p:nvSpPr>
        <p:spPr>
          <a:xfrm>
            <a:off x="1660512" y="3713782"/>
            <a:ext cx="1486200" cy="9462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4" name="Google Shape;194;p33"/>
          <p:cNvSpPr/>
          <p:nvPr/>
        </p:nvSpPr>
        <p:spPr>
          <a:xfrm>
            <a:off x="6046450" y="3713782"/>
            <a:ext cx="1486200" cy="9462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7" name="Google Shape;197;p33"/>
          <p:cNvSpPr txBox="1">
            <a:spLocks noGrp="1"/>
          </p:cNvSpPr>
          <p:nvPr>
            <p:ph type="ctrTitle" idx="4294967295"/>
          </p:nvPr>
        </p:nvSpPr>
        <p:spPr>
          <a:xfrm>
            <a:off x="1964851" y="352850"/>
            <a:ext cx="5214300" cy="56271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2800" dirty="0">
                <a:cs typeface="B Titr" panose="00000700000000000000" pitchFamily="2" charset="-78"/>
              </a:rPr>
              <a:t>بخش های سازمانی</a:t>
            </a:r>
            <a:endParaRPr sz="2800" dirty="0">
              <a:cs typeface="B Titr" panose="00000700000000000000" pitchFamily="2" charset="-78"/>
            </a:endParaRPr>
          </a:p>
        </p:txBody>
      </p:sp>
      <p:cxnSp>
        <p:nvCxnSpPr>
          <p:cNvPr id="198" name="Google Shape;198;p33"/>
          <p:cNvCxnSpPr/>
          <p:nvPr/>
        </p:nvCxnSpPr>
        <p:spPr>
          <a:xfrm rot="-5400000" flipH="1">
            <a:off x="4396930" y="2354732"/>
            <a:ext cx="360900" cy="600"/>
          </a:xfrm>
          <a:prstGeom prst="curvedConnector3">
            <a:avLst>
              <a:gd name="adj1" fmla="val 50000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99" name="Google Shape;199;p33"/>
          <p:cNvSpPr/>
          <p:nvPr/>
        </p:nvSpPr>
        <p:spPr>
          <a:xfrm>
            <a:off x="3079550" y="2612557"/>
            <a:ext cx="3055500" cy="833700"/>
          </a:xfrm>
          <a:prstGeom prst="snip2DiagRect">
            <a:avLst>
              <a:gd name="adj1" fmla="val 0"/>
              <a:gd name="adj2" fmla="val 16667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0" name="Google Shape;200;p33"/>
          <p:cNvSpPr/>
          <p:nvPr/>
        </p:nvSpPr>
        <p:spPr>
          <a:xfrm>
            <a:off x="3834350" y="1151332"/>
            <a:ext cx="1486200" cy="9462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201" name="Google Shape;201;p33"/>
          <p:cNvCxnSpPr/>
          <p:nvPr/>
        </p:nvCxnSpPr>
        <p:spPr>
          <a:xfrm rot="5400000">
            <a:off x="2408400" y="3042682"/>
            <a:ext cx="611100" cy="584700"/>
          </a:xfrm>
          <a:prstGeom prst="bentConnector3">
            <a:avLst>
              <a:gd name="adj1" fmla="val -691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204" name="Google Shape;204;p33"/>
          <p:cNvCxnSpPr/>
          <p:nvPr/>
        </p:nvCxnSpPr>
        <p:spPr>
          <a:xfrm>
            <a:off x="6211750" y="3080482"/>
            <a:ext cx="577800" cy="560100"/>
          </a:xfrm>
          <a:prstGeom prst="bentConnector3">
            <a:avLst>
              <a:gd name="adj1" fmla="val 99749"/>
            </a:avLst>
          </a:prstGeom>
          <a:noFill/>
          <a:ln w="9525" cap="flat" cmpd="sng">
            <a:solidFill>
              <a:schemeClr val="dk2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8" name="Rectangle 17"/>
          <p:cNvSpPr/>
          <p:nvPr/>
        </p:nvSpPr>
        <p:spPr>
          <a:xfrm>
            <a:off x="3834350" y="1566795"/>
            <a:ext cx="1486200" cy="3877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bg1"/>
                </a:solidFill>
                <a:cs typeface="B Nazanin" panose="00000400000000000000" pitchFamily="2" charset="-78"/>
              </a:rPr>
              <a:t>توضیح کوتاه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3834350" y="1099789"/>
            <a:ext cx="1486200" cy="553998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B Titr" panose="00000700000000000000" pitchFamily="2" charset="-78"/>
              </a:rPr>
              <a:t>عنوان</a:t>
            </a:r>
          </a:p>
        </p:txBody>
      </p:sp>
      <p:sp>
        <p:nvSpPr>
          <p:cNvPr id="20" name="Rectangle 19"/>
          <p:cNvSpPr/>
          <p:nvPr/>
        </p:nvSpPr>
        <p:spPr>
          <a:xfrm>
            <a:off x="6046450" y="4131441"/>
            <a:ext cx="1486200" cy="3877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bg1"/>
                </a:solidFill>
                <a:cs typeface="B Nazanin" panose="00000400000000000000" pitchFamily="2" charset="-78"/>
              </a:rPr>
              <a:t>توضیح کوتاه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6046450" y="3664435"/>
            <a:ext cx="1486200" cy="553998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B Titr" panose="00000700000000000000" pitchFamily="2" charset="-78"/>
              </a:rPr>
              <a:t>عنوان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619672" y="4159083"/>
            <a:ext cx="1486200" cy="3877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bg1"/>
                </a:solidFill>
                <a:cs typeface="B Nazanin" panose="00000400000000000000" pitchFamily="2" charset="-78"/>
              </a:rPr>
              <a:t>توضیح کوتاه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619672" y="3692077"/>
            <a:ext cx="1486200" cy="553998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B Titr" panose="00000700000000000000" pitchFamily="2" charset="-78"/>
              </a:rPr>
              <a:t>عنوان</a:t>
            </a:r>
          </a:p>
        </p:txBody>
      </p:sp>
      <p:sp>
        <p:nvSpPr>
          <p:cNvPr id="24" name="Rectangle 23"/>
          <p:cNvSpPr/>
          <p:nvPr/>
        </p:nvSpPr>
        <p:spPr>
          <a:xfrm>
            <a:off x="3079550" y="3051321"/>
            <a:ext cx="3055500" cy="3877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tx1"/>
                </a:solidFill>
                <a:cs typeface="B Nazanin" panose="00000400000000000000" pitchFamily="2" charset="-78"/>
              </a:rPr>
              <a:t>توضیح کوتاه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079550" y="2584315"/>
            <a:ext cx="3055500" cy="515526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ctr">
              <a:lnSpc>
                <a:spcPct val="150000"/>
              </a:lnSpc>
            </a:pPr>
            <a:r>
              <a:rPr lang="fa-IR" sz="2000" dirty="0">
                <a:solidFill>
                  <a:schemeClr val="tx1"/>
                </a:solidFill>
                <a:cs typeface="B Titr" panose="00000700000000000000" pitchFamily="2" charset="-78"/>
              </a:rPr>
              <a:t>عنوان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175;p31"/>
          <p:cNvSpPr txBox="1">
            <a:spLocks noGrp="1"/>
          </p:cNvSpPr>
          <p:nvPr>
            <p:ph type="ctrTitle" idx="4294967295"/>
          </p:nvPr>
        </p:nvSpPr>
        <p:spPr>
          <a:xfrm flipH="1">
            <a:off x="3451906" y="1995686"/>
            <a:ext cx="4144430" cy="102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4000" dirty="0">
                <a:cs typeface="B Titr" panose="00000700000000000000" pitchFamily="2" charset="-78"/>
              </a:rPr>
              <a:t>عنوان بخش دوم</a:t>
            </a:r>
            <a:endParaRPr sz="4000" dirty="0">
              <a:cs typeface="B Titr" panose="00000700000000000000" pitchFamily="2" charset="-78"/>
            </a:endParaRPr>
          </a:p>
        </p:txBody>
      </p:sp>
      <p:sp>
        <p:nvSpPr>
          <p:cNvPr id="10" name="Google Shape;176;p31"/>
          <p:cNvSpPr txBox="1">
            <a:spLocks noGrp="1"/>
          </p:cNvSpPr>
          <p:nvPr>
            <p:ph type="title" idx="4294967295"/>
          </p:nvPr>
        </p:nvSpPr>
        <p:spPr>
          <a:xfrm flipH="1">
            <a:off x="7740352" y="1547818"/>
            <a:ext cx="976149" cy="754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1500" dirty="0"/>
              <a:t>2</a:t>
            </a:r>
            <a:endParaRPr sz="11500" dirty="0"/>
          </a:p>
        </p:txBody>
      </p:sp>
      <p:sp>
        <p:nvSpPr>
          <p:cNvPr id="11" name="Google Shape;342;p31"/>
          <p:cNvSpPr txBox="1">
            <a:spLocks noGrp="1"/>
          </p:cNvSpPr>
          <p:nvPr>
            <p:ph type="subTitle" idx="4294967295"/>
          </p:nvPr>
        </p:nvSpPr>
        <p:spPr>
          <a:xfrm>
            <a:off x="4067944" y="3291830"/>
            <a:ext cx="3456384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1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1800" b="1" dirty="0">
                <a:cs typeface="B Nazanin" panose="00000400000000000000" pitchFamily="2" charset="-78"/>
              </a:rPr>
              <a:t>توضیحی کوتاه درباره این بخش بنویسید.</a:t>
            </a:r>
            <a:endParaRPr sz="1800" b="1" dirty="0">
              <a:cs typeface="B Nazanin" panose="00000400000000000000" pitchFamily="2" charset="-78"/>
            </a:endParaRPr>
          </a:p>
        </p:txBody>
      </p:sp>
      <p:cxnSp>
        <p:nvCxnSpPr>
          <p:cNvPr id="12" name="Google Shape;314;p39"/>
          <p:cNvCxnSpPr/>
          <p:nvPr/>
        </p:nvCxnSpPr>
        <p:spPr>
          <a:xfrm>
            <a:off x="7308304" y="3016912"/>
            <a:ext cx="1879121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  <p:bldP spid="11" grpId="0" build="p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23" name="Google Shape;223;p35"/>
          <p:cNvCxnSpPr/>
          <p:nvPr/>
        </p:nvCxnSpPr>
        <p:spPr>
          <a:xfrm>
            <a:off x="3957600" y="3045275"/>
            <a:ext cx="13680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227" name="Google Shape;227;p35"/>
          <p:cNvPicPr preferRelativeResize="0"/>
          <p:nvPr/>
        </p:nvPicPr>
        <p:blipFill rotWithShape="1">
          <a:blip r:embed="rId3">
            <a:alphaModFix/>
          </a:blip>
          <a:srcRect b="18949"/>
          <a:stretch/>
        </p:blipFill>
        <p:spPr>
          <a:xfrm>
            <a:off x="4527100" y="1386700"/>
            <a:ext cx="3182100" cy="3224100"/>
          </a:xfrm>
          <a:prstGeom prst="snip2DiagRect">
            <a:avLst>
              <a:gd name="adj1" fmla="val 0"/>
              <a:gd name="adj2" fmla="val 16667"/>
            </a:avLst>
          </a:prstGeom>
          <a:noFill/>
          <a:ln>
            <a:noFill/>
          </a:ln>
        </p:spPr>
      </p:pic>
      <p:sp>
        <p:nvSpPr>
          <p:cNvPr id="9" name="Rectangle 8"/>
          <p:cNvSpPr/>
          <p:nvPr/>
        </p:nvSpPr>
        <p:spPr>
          <a:xfrm>
            <a:off x="683568" y="3254780"/>
            <a:ext cx="3534013" cy="7571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rtl="1">
              <a:lnSpc>
                <a:spcPct val="120000"/>
              </a:lnSpc>
              <a:spcBef>
                <a:spcPts val="1200"/>
              </a:spcBef>
            </a:pPr>
            <a:r>
              <a:rPr lang="fa-IR" sz="1800" b="1">
                <a:solidFill>
                  <a:schemeClr val="tx1"/>
                </a:solidFill>
                <a:cs typeface="B Nazanin" panose="00000400000000000000" pitchFamily="2" charset="-78"/>
              </a:rPr>
              <a:t>شما می توانید تصویر </a:t>
            </a:r>
            <a:r>
              <a:rPr lang="fa-IR" sz="1800" b="1" dirty="0">
                <a:solidFill>
                  <a:schemeClr val="tx1"/>
                </a:solidFill>
                <a:cs typeface="B Nazanin" panose="00000400000000000000" pitchFamily="2" charset="-78"/>
              </a:rPr>
              <a:t>دلخواه خود را به جای این تصویر قرار دهید.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-396552" y="2267456"/>
            <a:ext cx="4724883" cy="684803"/>
          </a:xfrm>
          <a:prstGeom prst="rect">
            <a:avLst/>
          </a:prstGeom>
          <a:noFill/>
        </p:spPr>
        <p:txBody>
          <a:bodyPr wrap="square" rtlCol="1">
            <a:spAutoFit/>
          </a:bodyPr>
          <a:lstStyle/>
          <a:p>
            <a:pPr algn="r" rtl="1">
              <a:lnSpc>
                <a:spcPct val="150000"/>
              </a:lnSpc>
            </a:pPr>
            <a:r>
              <a:rPr lang="fa-IR" sz="2800" dirty="0">
                <a:solidFill>
                  <a:schemeClr val="tx1"/>
                </a:solidFill>
                <a:cs typeface="B Titr" panose="00000700000000000000" pitchFamily="2" charset="-78"/>
              </a:rPr>
              <a:t>عنوان</a:t>
            </a:r>
          </a:p>
        </p:txBody>
      </p:sp>
      <p:sp>
        <p:nvSpPr>
          <p:cNvPr id="12" name="Google Shape;197;p33"/>
          <p:cNvSpPr txBox="1">
            <a:spLocks noGrp="1"/>
          </p:cNvSpPr>
          <p:nvPr>
            <p:ph type="ctrTitle" idx="4294967295"/>
          </p:nvPr>
        </p:nvSpPr>
        <p:spPr>
          <a:xfrm>
            <a:off x="1964851" y="352850"/>
            <a:ext cx="5214300" cy="94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3200" dirty="0">
                <a:cs typeface="B Titr" panose="00000700000000000000" pitchFamily="2" charset="-78"/>
              </a:rPr>
              <a:t>عنوان اسلاید</a:t>
            </a:r>
            <a:endParaRPr sz="3200" dirty="0">
              <a:cs typeface="B Titr" panose="00000700000000000000" pitchFamily="2" charset="-78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2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0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35" name="Google Shape;235;p36"/>
          <p:cNvCxnSpPr/>
          <p:nvPr/>
        </p:nvCxnSpPr>
        <p:spPr>
          <a:xfrm>
            <a:off x="3712197" y="2130875"/>
            <a:ext cx="20931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236" name="Google Shape;236;p36"/>
          <p:cNvSpPr/>
          <p:nvPr/>
        </p:nvSpPr>
        <p:spPr>
          <a:xfrm>
            <a:off x="720000" y="1259450"/>
            <a:ext cx="4455600" cy="30024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38" name="Google Shape;238;p36" title="Gráfico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l="4266" t="16254" r="5538"/>
          <a:stretch/>
        </p:blipFill>
        <p:spPr>
          <a:xfrm>
            <a:off x="879900" y="1875875"/>
            <a:ext cx="4028525" cy="2432426"/>
          </a:xfrm>
          <a:prstGeom prst="rect">
            <a:avLst/>
          </a:prstGeom>
          <a:noFill/>
          <a:ln>
            <a:noFill/>
          </a:ln>
        </p:spPr>
      </p:pic>
      <p:sp>
        <p:nvSpPr>
          <p:cNvPr id="239" name="Google Shape;239;p36"/>
          <p:cNvSpPr txBox="1"/>
          <p:nvPr/>
        </p:nvSpPr>
        <p:spPr>
          <a:xfrm>
            <a:off x="1268633" y="1402306"/>
            <a:ext cx="952200" cy="3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lt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MARS</a:t>
            </a:r>
            <a:endParaRPr sz="9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40" name="Google Shape;240;p36"/>
          <p:cNvSpPr txBox="1"/>
          <p:nvPr/>
        </p:nvSpPr>
        <p:spPr>
          <a:xfrm>
            <a:off x="2059450" y="1402335"/>
            <a:ext cx="952200" cy="3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lt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MERCURY</a:t>
            </a:r>
            <a:endParaRPr sz="9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41" name="Google Shape;241;p36"/>
          <p:cNvSpPr txBox="1"/>
          <p:nvPr/>
        </p:nvSpPr>
        <p:spPr>
          <a:xfrm>
            <a:off x="3005888" y="1402331"/>
            <a:ext cx="952200" cy="3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lt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VENUS</a:t>
            </a:r>
            <a:endParaRPr sz="9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42" name="Google Shape;242;p36"/>
          <p:cNvSpPr txBox="1"/>
          <p:nvPr/>
        </p:nvSpPr>
        <p:spPr>
          <a:xfrm>
            <a:off x="3845525" y="1402335"/>
            <a:ext cx="952200" cy="3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00">
                <a:solidFill>
                  <a:schemeClr val="lt1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JUPITER</a:t>
            </a:r>
            <a:endParaRPr sz="900">
              <a:solidFill>
                <a:schemeClr val="lt1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43" name="Google Shape;243;p36"/>
          <p:cNvSpPr/>
          <p:nvPr/>
        </p:nvSpPr>
        <p:spPr>
          <a:xfrm>
            <a:off x="1120550" y="1460525"/>
            <a:ext cx="174300" cy="174300"/>
          </a:xfrm>
          <a:prstGeom prst="snip2DiagRect">
            <a:avLst>
              <a:gd name="adj1" fmla="val 0"/>
              <a:gd name="adj2" fmla="val 16667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4" name="Google Shape;244;p36"/>
          <p:cNvSpPr/>
          <p:nvPr/>
        </p:nvSpPr>
        <p:spPr>
          <a:xfrm>
            <a:off x="1893271" y="1460526"/>
            <a:ext cx="174300" cy="174300"/>
          </a:xfrm>
          <a:prstGeom prst="snip2DiagRect">
            <a:avLst>
              <a:gd name="adj1" fmla="val 0"/>
              <a:gd name="adj2" fmla="val 16667"/>
            </a:avLst>
          </a:prstGeom>
          <a:solidFill>
            <a:srgbClr val="D9D9D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" name="Google Shape;245;p36"/>
          <p:cNvSpPr/>
          <p:nvPr/>
        </p:nvSpPr>
        <p:spPr>
          <a:xfrm>
            <a:off x="2830091" y="1460525"/>
            <a:ext cx="174300" cy="174300"/>
          </a:xfrm>
          <a:prstGeom prst="snip2DiagRect">
            <a:avLst>
              <a:gd name="adj1" fmla="val 0"/>
              <a:gd name="adj2" fmla="val 16667"/>
            </a:avLst>
          </a:prstGeom>
          <a:solidFill>
            <a:srgbClr val="B7B7B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36"/>
          <p:cNvSpPr/>
          <p:nvPr/>
        </p:nvSpPr>
        <p:spPr>
          <a:xfrm>
            <a:off x="3666628" y="1460526"/>
            <a:ext cx="174300" cy="174300"/>
          </a:xfrm>
          <a:prstGeom prst="snip2DiagRect">
            <a:avLst>
              <a:gd name="adj1" fmla="val 0"/>
              <a:gd name="adj2" fmla="val 16667"/>
            </a:avLst>
          </a:prstGeom>
          <a:solidFill>
            <a:srgbClr val="99999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" name="Google Shape;197;p33"/>
          <p:cNvSpPr txBox="1">
            <a:spLocks noGrp="1"/>
          </p:cNvSpPr>
          <p:nvPr>
            <p:ph type="ctrTitle" idx="4294967295"/>
          </p:nvPr>
        </p:nvSpPr>
        <p:spPr>
          <a:xfrm>
            <a:off x="1964851" y="352850"/>
            <a:ext cx="5214300" cy="94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fa-IR" sz="3200" dirty="0">
                <a:cs typeface="B Titr" panose="00000700000000000000" pitchFamily="2" charset="-78"/>
              </a:rPr>
              <a:t>عنوان اسلاید</a:t>
            </a:r>
            <a:endParaRPr sz="3200" dirty="0">
              <a:cs typeface="B Titr" panose="00000700000000000000" pitchFamily="2" charset="-78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5444425" y="2248526"/>
            <a:ext cx="1791871" cy="9787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rtl="1">
              <a:lnSpc>
                <a:spcPct val="120000"/>
              </a:lnSpc>
              <a:spcBef>
                <a:spcPts val="1200"/>
              </a:spcBef>
            </a:pPr>
            <a:r>
              <a:rPr lang="fa-IR" sz="1600" b="1" dirty="0">
                <a:solidFill>
                  <a:schemeClr val="tx1"/>
                </a:solidFill>
                <a:cs typeface="B Nazanin" panose="00000400000000000000" pitchFamily="2" charset="-78"/>
              </a:rPr>
              <a:t>لورم ایپسوم متن ساختگی با تولید سادگی نامفهوم</a:t>
            </a:r>
          </a:p>
        </p:txBody>
      </p:sp>
    </p:spTree>
  </p:cSld>
  <p:clrMapOvr>
    <a:masterClrMapping/>
  </p:clrMapOvr>
  <p:transition spd="slow">
    <p:wipe/>
  </p:transition>
</p:sld>
</file>

<file path=ppt/theme/theme1.xml><?xml version="1.0" encoding="utf-8"?>
<a:theme xmlns:a="http://schemas.openxmlformats.org/drawingml/2006/main" name="rashasite.ir">
  <a:themeElements>
    <a:clrScheme name="Simple Light">
      <a:dk1>
        <a:srgbClr val="434343"/>
      </a:dk1>
      <a:lt1>
        <a:srgbClr val="FFFFFF"/>
      </a:lt1>
      <a:dk2>
        <a:srgbClr val="595959"/>
      </a:dk2>
      <a:lt2>
        <a:srgbClr val="EEEEEE"/>
      </a:lt2>
      <a:accent1>
        <a:srgbClr val="F3F3F3"/>
      </a:accent1>
      <a:accent2>
        <a:srgbClr val="D9D9D9"/>
      </a:accent2>
      <a:accent3>
        <a:srgbClr val="B7B7B7"/>
      </a:accent3>
      <a:accent4>
        <a:srgbClr val="999999"/>
      </a:accent4>
      <a:accent5>
        <a:srgbClr val="666666"/>
      </a:accent5>
      <a:accent6>
        <a:srgbClr val="000000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376</TotalTime>
  <Words>524</Words>
  <Application>Microsoft Office PowerPoint</Application>
  <PresentationFormat>On-screen Show (16:9)</PresentationFormat>
  <Paragraphs>145</Paragraphs>
  <Slides>35</Slides>
  <Notes>35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2</vt:i4>
      </vt:variant>
      <vt:variant>
        <vt:lpstr>Slide Titles</vt:lpstr>
      </vt:variant>
      <vt:variant>
        <vt:i4>35</vt:i4>
      </vt:variant>
    </vt:vector>
  </HeadingPairs>
  <TitlesOfParts>
    <vt:vector size="44" baseType="lpstr">
      <vt:lpstr>B Titr</vt:lpstr>
      <vt:lpstr>Exo 2</vt:lpstr>
      <vt:lpstr>Roboto Condensed Light</vt:lpstr>
      <vt:lpstr>Proxima Nova</vt:lpstr>
      <vt:lpstr>B Nazanin</vt:lpstr>
      <vt:lpstr>Arial</vt:lpstr>
      <vt:lpstr>Montserrat</vt:lpstr>
      <vt:lpstr>rashasite.ir</vt:lpstr>
      <vt:lpstr>Final Pages</vt:lpstr>
      <vt:lpstr>عنوان پاورپوینت</vt:lpstr>
      <vt:lpstr>فهرست</vt:lpstr>
      <vt:lpstr>عنوان بخش اول</vt:lpstr>
      <vt:lpstr>درباره ما</vt:lpstr>
      <vt:lpstr>دستاورد ها</vt:lpstr>
      <vt:lpstr>بخش های سازمانی</vt:lpstr>
      <vt:lpstr>عنوان بخش دوم</vt:lpstr>
      <vt:lpstr>عنوان اسلاید</vt:lpstr>
      <vt:lpstr>عنوان اسلاید</vt:lpstr>
      <vt:lpstr>500</vt:lpstr>
      <vt:lpstr>عنوان بخش سوم</vt:lpstr>
      <vt:lpstr>عنوان اسلاید</vt:lpstr>
      <vt:lpstr>عنوان اسلاید</vt:lpstr>
      <vt:lpstr>جدول ...</vt:lpstr>
      <vt:lpstr>عنوان بخش چهارم</vt:lpstr>
      <vt:lpstr>تیم ما</vt:lpstr>
      <vt:lpstr>عبارت یا جمله ای کوتاه بنویسید</vt:lpstr>
      <vt:lpstr>عنوان بخش پنجم</vt:lpstr>
      <vt:lpstr>مروری بر آخرین رویدادها</vt:lpstr>
      <vt:lpstr>عنوان بخش ششم</vt:lpstr>
      <vt:lpstr>وبسایت</vt:lpstr>
      <vt:lpstr>با سپاس از توجه شما</vt:lpstr>
      <vt:lpstr>PowerPoint Presentation</vt:lpstr>
      <vt:lpstr>PowerPoint Presentation</vt:lpstr>
      <vt:lpstr>PowerPoint Presentation</vt:lpstr>
      <vt:lpstr>Business Icons</vt:lpstr>
      <vt:lpstr>Avatar Icons</vt:lpstr>
      <vt:lpstr>Creative Process Icons</vt:lpstr>
      <vt:lpstr>Educational Process Icons</vt:lpstr>
      <vt:lpstr>Help &amp; Support Icons</vt:lpstr>
      <vt:lpstr>Medical Icons</vt:lpstr>
      <vt:lpstr>Nature Icons</vt:lpstr>
      <vt:lpstr>Performing Arts Icons</vt:lpstr>
      <vt:lpstr>SEO &amp; Marketing Icons</vt:lpstr>
      <vt:lpstr>Teamwork Icons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presentation</dc:title>
  <dc:creator>rashasite.ir</dc:creator>
  <cp:lastModifiedBy>Morvarid Boroumand Alipour</cp:lastModifiedBy>
  <cp:revision>43</cp:revision>
  <dcterms:modified xsi:type="dcterms:W3CDTF">2025-11-17T11:40:09Z</dcterms:modified>
</cp:coreProperties>
</file>